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01" r:id="rId2"/>
    <p:sldId id="3835" r:id="rId3"/>
    <p:sldId id="3811" r:id="rId4"/>
    <p:sldId id="11695" r:id="rId5"/>
    <p:sldId id="3831" r:id="rId6"/>
    <p:sldId id="3813" r:id="rId7"/>
    <p:sldId id="3832" r:id="rId8"/>
    <p:sldId id="3817" r:id="rId9"/>
    <p:sldId id="11696" r:id="rId10"/>
    <p:sldId id="3833" r:id="rId11"/>
    <p:sldId id="11697" r:id="rId12"/>
    <p:sldId id="116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08-Oct-25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825" y="790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xmlns="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xmlns="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xmlns="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xmlns="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xmlns="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xmlns="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xmlns="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xmlns="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xmlns="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xmlns="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xmlns="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xmlns="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xmlns="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xmlns="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xmlns="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xmlns="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xmlns="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xmlns="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xmlns="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xmlns="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xmlns="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xmlns="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xmlns="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xmlns="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xmlns="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xmlns="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xmlns="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xmlns="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xmlns="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xmlns="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xmlns="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xmlns="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xmlns="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xmlns="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xmlns="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xmlns="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xmlns="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xmlns="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xmlns="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xmlns="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xmlns="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xmlns="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xmlns="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xmlns="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xmlns="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xmlns="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xmlns="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xmlns="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xmlns="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xmlns="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xmlns="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xmlns="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xmlns="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xmlns="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xmlns="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xmlns="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xmlns="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xmlns="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xmlns="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xmlns="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xmlns="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xmlns="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xmlns="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xmlns="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xmlns="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xmlns="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xmlns="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xmlns="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xmlns="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xmlns="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xmlns="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xmlns="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xmlns="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xmlns="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xmlns="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xmlns="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xmlns="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xmlns="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xmlns="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xmlns="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xmlns="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xmlns="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xmlns="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xmlns="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xmlns="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xmlns="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xmlns="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xmlns="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xmlns="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xmlns="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xmlns="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xmlns="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xmlns="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xmlns="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xmlns="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xmlns="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xmlns="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xmlns="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xmlns="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xmlns="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xmlns="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xmlns="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xmlns="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xmlns="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xmlns="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xmlns="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xmlns="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xmlns="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xmlns="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xmlns="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358</Words>
  <Application>Microsoft Office PowerPoint</Application>
  <PresentationFormat>Custom</PresentationFormat>
  <Paragraphs>123</Paragraphs>
  <Slides>12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14</cp:revision>
  <dcterms:created xsi:type="dcterms:W3CDTF">2024-04-25T11:31:40Z</dcterms:created>
  <dcterms:modified xsi:type="dcterms:W3CDTF">2025-10-08T09:13:45Z</dcterms:modified>
</cp:coreProperties>
</file>