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5" r:id="rId2"/>
    <p:sldMasterId id="2147483754" r:id="rId3"/>
  </p:sldMasterIdLst>
  <p:notesMasterIdLst>
    <p:notesMasterId r:id="rId11"/>
  </p:notesMasterIdLst>
  <p:sldIdLst>
    <p:sldId id="258" r:id="rId4"/>
    <p:sldId id="2007577121" r:id="rId5"/>
    <p:sldId id="278" r:id="rId6"/>
    <p:sldId id="2007577123" r:id="rId7"/>
    <p:sldId id="2007577124" r:id="rId8"/>
    <p:sldId id="2007577128" r:id="rId9"/>
    <p:sldId id="200757713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17" autoAdjust="0"/>
    <p:restoredTop sz="94660"/>
  </p:normalViewPr>
  <p:slideViewPr>
    <p:cSldViewPr snapToGrid="0">
      <p:cViewPr varScale="1">
        <p:scale>
          <a:sx n="70" d="100"/>
          <a:sy n="70" d="100"/>
        </p:scale>
        <p:origin x="-7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t>16-Nov-25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2025/11/16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63596971"/>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1271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44608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61637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1622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65794-CADB-98B7-F280-E61605A28C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FD6D698C-A1B9-74A5-F351-A5D6A856CE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C31C5E25-DDEC-51E0-6F75-1CD76D1F5C76}"/>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5" name="Footer Placeholder 4">
            <a:extLst>
              <a:ext uri="{FF2B5EF4-FFF2-40B4-BE49-F238E27FC236}">
                <a16:creationId xmlns:a16="http://schemas.microsoft.com/office/drawing/2014/main" xmlns="" id="{6FFC3CF4-4AA9-607C-79B9-E315F67CEF2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027FAC1-BC86-D0F8-E06C-7BF272CF40E2}"/>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78178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583A4B-4F1B-4846-A022-587DE8B7083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947B27AA-A490-F918-243F-A3B4044BD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3FFD180-2426-7C83-CFDC-4606B86C9B38}"/>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5" name="Footer Placeholder 4">
            <a:extLst>
              <a:ext uri="{FF2B5EF4-FFF2-40B4-BE49-F238E27FC236}">
                <a16:creationId xmlns:a16="http://schemas.microsoft.com/office/drawing/2014/main" xmlns="" id="{F96A864F-8A1C-955E-512B-61EE8A8D5BE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ADF9C72B-CD95-7237-07DE-E3DB03266116}"/>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49634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204C3-9BBC-39BF-9991-F68DD4CEE7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E097194-E996-5B10-AFF0-3B50E91085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CDA8D6E-C50E-CD04-754C-3621AB83A213}"/>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5" name="Footer Placeholder 4">
            <a:extLst>
              <a:ext uri="{FF2B5EF4-FFF2-40B4-BE49-F238E27FC236}">
                <a16:creationId xmlns:a16="http://schemas.microsoft.com/office/drawing/2014/main" xmlns="" id="{7E33D297-C29F-2DF4-5C88-5E6B9177A2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A9A974E-D615-29E9-89C2-FD7055ACD840}"/>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2123798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39945-C613-EE74-1E95-A1B8706253D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B284065-8340-E30F-0E56-A8227EA41E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65FEAE9-FEA2-70D0-DCD0-2970F3FE83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7F7F132B-48C7-82F9-83DE-81C9181FD6F9}"/>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6" name="Footer Placeholder 5">
            <a:extLst>
              <a:ext uri="{FF2B5EF4-FFF2-40B4-BE49-F238E27FC236}">
                <a16:creationId xmlns:a16="http://schemas.microsoft.com/office/drawing/2014/main" xmlns="" id="{CF227A6E-ACB2-D140-9A71-D8F149523E0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ADAE76C-EEB4-988F-BD1C-10B002CE505D}"/>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385734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F710C-8755-F4F3-2052-54192751B67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CA9BD6F-CC07-D84D-0B2C-1A499DFDD4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B75DD52-4EF8-CCE7-391E-D5790AC057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A4ABDF55-394E-2C0C-FB56-088060AF6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7106FF8-A2C4-56E9-9621-D3392658A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884E0528-A1A9-03D9-C137-1F0391A966D3}"/>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8" name="Footer Placeholder 7">
            <a:extLst>
              <a:ext uri="{FF2B5EF4-FFF2-40B4-BE49-F238E27FC236}">
                <a16:creationId xmlns:a16="http://schemas.microsoft.com/office/drawing/2014/main" xmlns="" id="{3CAFC97A-7FA7-126C-7B27-F57AD41A690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72E0C615-F6BD-CE7E-F4D5-D11B913B2B70}"/>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894354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6E523-8DFD-BE73-F576-5345A3F0E1E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B90F0D37-6BB6-917E-1583-5E2FF800127D}"/>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4" name="Footer Placeholder 3">
            <a:extLst>
              <a:ext uri="{FF2B5EF4-FFF2-40B4-BE49-F238E27FC236}">
                <a16:creationId xmlns:a16="http://schemas.microsoft.com/office/drawing/2014/main" xmlns="" id="{59D17970-94AD-EE99-BEF7-60C8FCE232A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AF07B569-FF02-BDAB-F4F1-1C96E819B433}"/>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370597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2025/11/16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56140708"/>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375DF74-C4DD-0AAE-85A9-A994A23D7636}"/>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3" name="Footer Placeholder 2">
            <a:extLst>
              <a:ext uri="{FF2B5EF4-FFF2-40B4-BE49-F238E27FC236}">
                <a16:creationId xmlns:a16="http://schemas.microsoft.com/office/drawing/2014/main" xmlns="" id="{997CCDAB-34DB-B2F0-6C62-C864EC40C05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7F97093-6487-D630-9347-7BA2EDDBCA9D}"/>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352565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9DFF8-6530-268B-4714-6CA98FD00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DFE06FCA-56AB-954A-73CA-DEC104FDF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AE00F039-4573-9391-CCD1-DE28E54DA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0BB6BF8-B190-4FF1-5C36-9C5D91785D07}"/>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6" name="Footer Placeholder 5">
            <a:extLst>
              <a:ext uri="{FF2B5EF4-FFF2-40B4-BE49-F238E27FC236}">
                <a16:creationId xmlns:a16="http://schemas.microsoft.com/office/drawing/2014/main" xmlns="" id="{22F2EEA0-533F-D41C-6928-F8E78474CC6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2A9D519-DD58-DD82-10A5-9BCA1C9E3E39}"/>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3035610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6A992B-E24A-0164-7B62-43DA94D91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DCA833C6-9F63-4EED-2CDC-FD23C0431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BF057EB9-D872-15DC-2E54-31CA838D0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BEFC5E4-C932-14F7-1AF9-0DF2F6BD1515}"/>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6" name="Footer Placeholder 5">
            <a:extLst>
              <a:ext uri="{FF2B5EF4-FFF2-40B4-BE49-F238E27FC236}">
                <a16:creationId xmlns:a16="http://schemas.microsoft.com/office/drawing/2014/main" xmlns="" id="{407EB223-0F3D-3F55-7019-36A4874D51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B3D0EFAB-D0A7-48FB-204C-234CD1025CD5}"/>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1282584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F24D28-6BB3-3249-1902-419E52C6E6F7}"/>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50C0EB6-1C6E-E4D6-1E97-36088CE84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E5420E3-4AC4-E175-1BA3-89B08FAF1C94}"/>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5" name="Footer Placeholder 4">
            <a:extLst>
              <a:ext uri="{FF2B5EF4-FFF2-40B4-BE49-F238E27FC236}">
                <a16:creationId xmlns:a16="http://schemas.microsoft.com/office/drawing/2014/main" xmlns="" id="{99B5DC6A-B52E-FFF7-2097-E881B12F16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087DD12-6FB1-8FCD-D986-90B722482B1F}"/>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451350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B132C12-7CF6-86FB-AFB7-5EBEF00A29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F650C85-EEAB-C858-CE7F-C1DF8A8E06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35F409B-37E1-42DC-06E4-770F42375E7E}"/>
              </a:ext>
            </a:extLst>
          </p:cNvPr>
          <p:cNvSpPr>
            <a:spLocks noGrp="1"/>
          </p:cNvSpPr>
          <p:nvPr>
            <p:ph type="dt" sz="half" idx="10"/>
          </p:nvPr>
        </p:nvSpPr>
        <p:spPr/>
        <p:txBody>
          <a:bodyPr/>
          <a:lstStyle/>
          <a:p>
            <a:fld id="{9355574B-E672-4B85-A1A9-30185C7149FA}" type="datetimeFigureOut">
              <a:rPr lang="vi-VN" smtClean="0"/>
              <a:t>16/11/2025</a:t>
            </a:fld>
            <a:endParaRPr lang="vi-VN"/>
          </a:p>
        </p:txBody>
      </p:sp>
      <p:sp>
        <p:nvSpPr>
          <p:cNvPr id="5" name="Footer Placeholder 4">
            <a:extLst>
              <a:ext uri="{FF2B5EF4-FFF2-40B4-BE49-F238E27FC236}">
                <a16:creationId xmlns:a16="http://schemas.microsoft.com/office/drawing/2014/main" xmlns="" id="{604C64CC-C45B-9E92-4F09-03F992A105D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193A75D-2877-E4B2-B652-F4276CA31A1A}"/>
              </a:ext>
            </a:extLst>
          </p:cNvPr>
          <p:cNvSpPr>
            <a:spLocks noGrp="1"/>
          </p:cNvSpPr>
          <p:nvPr>
            <p:ph type="sldNum" sz="quarter" idx="12"/>
          </p:nvPr>
        </p:nvSpPr>
        <p:spPr/>
        <p:txBody>
          <a:bodyPr/>
          <a:lstStyle/>
          <a:p>
            <a:fld id="{770F39E2-0F44-440B-B3DF-398E9F65A1DD}" type="slidenum">
              <a:rPr lang="vi-VN" smtClean="0"/>
              <a:t>‹#›</a:t>
            </a:fld>
            <a:endParaRPr lang="vi-VN"/>
          </a:p>
        </p:txBody>
      </p:sp>
    </p:spTree>
    <p:extLst>
      <p:ext uri="{BB962C8B-B14F-4D97-AF65-F5344CB8AC3E}">
        <p14:creationId xmlns:p14="http://schemas.microsoft.com/office/powerpoint/2010/main" val="351316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9350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00818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0293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178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7750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2006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2025/11/16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63168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2025/11/16</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pic>
        <p:nvPicPr>
          <p:cNvPr id="7" name="Picture 6" descr="A white circle with leaves and blue text&#10;&#10;Description automatically generated">
            <a:extLst>
              <a:ext uri="{FF2B5EF4-FFF2-40B4-BE49-F238E27FC236}">
                <a16:creationId xmlns:a16="http://schemas.microsoft.com/office/drawing/2014/main" xmlns="" id="{1D0A907D-C2B3-7F15-A430-BC1749BFB9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92898" y="142777"/>
            <a:ext cx="1478633" cy="1478633"/>
          </a:xfrm>
          <a:prstGeom prst="rect">
            <a:avLst/>
          </a:prstGeom>
        </p:spPr>
      </p:pic>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2025/11/16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9635420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CF00631-D5F8-CE2D-F634-167FD1C2A7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217B04D7-2866-30D3-9392-3F3468028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a:extLst>
              <a:ext uri="{FF2B5EF4-FFF2-40B4-BE49-F238E27FC236}">
                <a16:creationId xmlns:a16="http://schemas.microsoft.com/office/drawing/2014/main" xmlns="" id="{C3F6CCBE-A667-110B-10E1-6EB473B08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5574B-E672-4B85-A1A9-30185C7149FA}" type="datetimeFigureOut">
              <a:rPr lang="vi-VN" smtClean="0"/>
              <a:t>16/11/2025</a:t>
            </a:fld>
            <a:endParaRPr lang="vi-VN"/>
          </a:p>
        </p:txBody>
      </p:sp>
      <p:sp>
        <p:nvSpPr>
          <p:cNvPr id="5" name="Footer Placeholder 4">
            <a:extLst>
              <a:ext uri="{FF2B5EF4-FFF2-40B4-BE49-F238E27FC236}">
                <a16:creationId xmlns:a16="http://schemas.microsoft.com/office/drawing/2014/main" xmlns="" id="{0C22CBC5-E949-AC52-AFF2-8691E8BF98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6B568A2-F651-3C48-D438-DD04AB209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F39E2-0F44-440B-B3DF-398E9F65A1DD}" type="slidenum">
              <a:rPr lang="vi-VN" smtClean="0"/>
              <a:t>‹#›</a:t>
            </a:fld>
            <a:endParaRPr lang="vi-VN"/>
          </a:p>
        </p:txBody>
      </p:sp>
      <p:pic>
        <p:nvPicPr>
          <p:cNvPr id="9" name="Picture 8" descr="A round pink label with white text and a black background&#10;&#10;Description automatically generated">
            <a:extLst>
              <a:ext uri="{FF2B5EF4-FFF2-40B4-BE49-F238E27FC236}">
                <a16:creationId xmlns:a16="http://schemas.microsoft.com/office/drawing/2014/main" xmlns="" id="{6A7CFAF1-F942-A095-FE86-BBBC38E2D4C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98373" y="0"/>
            <a:ext cx="1728282" cy="1728282"/>
          </a:xfrm>
          <a:prstGeom prst="rect">
            <a:avLst/>
          </a:prstGeom>
        </p:spPr>
      </p:pic>
    </p:spTree>
    <p:extLst>
      <p:ext uri="{BB962C8B-B14F-4D97-AF65-F5344CB8AC3E}">
        <p14:creationId xmlns:p14="http://schemas.microsoft.com/office/powerpoint/2010/main" val="227200585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5" Type="http://schemas.microsoft.com/office/2007/relationships/hdphoto" Target="../media/hdphoto4.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5.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2E670FB-3F5A-8785-6D40-ECC5F6AAFAA1}"/>
              </a:ext>
            </a:extLst>
          </p:cNvPr>
          <p:cNvPicPr>
            <a:picLocks noChangeAspect="1"/>
          </p:cNvPicPr>
          <p:nvPr/>
        </p:nvPicPr>
        <p:blipFill rotWithShape="1">
          <a:blip r:embed="rId2"/>
          <a:srcRect t="809" r="679" b="-1"/>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597210B5-59FA-D1E8-77A9-5D51DF4BDDFD}"/>
              </a:ext>
            </a:extLst>
          </p:cNvPr>
          <p:cNvPicPr>
            <a:picLocks noChangeAspect="1"/>
          </p:cNvPicPr>
          <p:nvPr/>
        </p:nvPicPr>
        <p:blipFill>
          <a:blip r:embed="rId3"/>
          <a:stretch>
            <a:fillRect/>
          </a:stretch>
        </p:blipFill>
        <p:spPr>
          <a:xfrm>
            <a:off x="4038435" y="1050666"/>
            <a:ext cx="3810330" cy="3042168"/>
          </a:xfrm>
          <a:prstGeom prst="rect">
            <a:avLst/>
          </a:prstGeom>
        </p:spPr>
      </p:pic>
    </p:spTree>
    <p:extLst>
      <p:ext uri="{BB962C8B-B14F-4D97-AF65-F5344CB8AC3E}">
        <p14:creationId xmlns:p14="http://schemas.microsoft.com/office/powerpoint/2010/main" val="13391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pic>
        <p:nvPicPr>
          <p:cNvPr id="2" name="Picture 1">
            <a:extLst>
              <a:ext uri="{FF2B5EF4-FFF2-40B4-BE49-F238E27FC236}">
                <a16:creationId xmlns:a16="http://schemas.microsoft.com/office/drawing/2014/main" xmlns="" id="{80ECE622-C2D5-17A0-05CA-9968AA5FBBC0}"/>
              </a:ext>
            </a:extLst>
          </p:cNvPr>
          <p:cNvPicPr>
            <a:picLocks noChangeAspect="1"/>
          </p:cNvPicPr>
          <p:nvPr/>
        </p:nvPicPr>
        <p:blipFill>
          <a:blip r:embed="rId5"/>
          <a:stretch>
            <a:fillRect/>
          </a:stretch>
        </p:blipFill>
        <p:spPr>
          <a:xfrm>
            <a:off x="4981109" y="2080966"/>
            <a:ext cx="1963082" cy="1286367"/>
          </a:xfrm>
          <a:prstGeom prst="rect">
            <a:avLst/>
          </a:prstGeom>
        </p:spPr>
      </p:pic>
      <p:pic>
        <p:nvPicPr>
          <p:cNvPr id="3" name="Picture 2">
            <a:extLst>
              <a:ext uri="{FF2B5EF4-FFF2-40B4-BE49-F238E27FC236}">
                <a16:creationId xmlns:a16="http://schemas.microsoft.com/office/drawing/2014/main" xmlns="" id="{9D3B0A76-F62C-8DD6-6999-FFC36B4D5428}"/>
              </a:ext>
            </a:extLst>
          </p:cNvPr>
          <p:cNvPicPr>
            <a:picLocks noChangeAspect="1"/>
          </p:cNvPicPr>
          <p:nvPr/>
        </p:nvPicPr>
        <p:blipFill>
          <a:blip r:embed="rId6"/>
          <a:stretch>
            <a:fillRect/>
          </a:stretch>
        </p:blipFill>
        <p:spPr>
          <a:xfrm>
            <a:off x="5275243" y="4173051"/>
            <a:ext cx="1908213" cy="969348"/>
          </a:xfrm>
          <a:prstGeom prst="rect">
            <a:avLst/>
          </a:prstGeom>
        </p:spPr>
      </p:pic>
      <p:pic>
        <p:nvPicPr>
          <p:cNvPr id="6" name="Picture 5">
            <a:extLst>
              <a:ext uri="{FF2B5EF4-FFF2-40B4-BE49-F238E27FC236}">
                <a16:creationId xmlns:a16="http://schemas.microsoft.com/office/drawing/2014/main" xmlns="" id="{3E646D0C-CB33-75F4-7E80-EAFB2D8BACDC}"/>
              </a:ext>
            </a:extLst>
          </p:cNvPr>
          <p:cNvPicPr>
            <a:picLocks noChangeAspect="1"/>
          </p:cNvPicPr>
          <p:nvPr/>
        </p:nvPicPr>
        <p:blipFill>
          <a:blip r:embed="rId7"/>
          <a:stretch>
            <a:fillRect/>
          </a:stretch>
        </p:blipFill>
        <p:spPr>
          <a:xfrm>
            <a:off x="2909016" y="2818567"/>
            <a:ext cx="6907367" cy="1639966"/>
          </a:xfrm>
          <a:prstGeom prst="rect">
            <a:avLst/>
          </a:prstGeom>
        </p:spPr>
      </p:pic>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18BA6D-54B6-131E-CFE4-D7D2EE4C7B00}"/>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xmlns=""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descr="C:\Users\TUAN\Downloads\Luyện tập 1.png">
            <a:extLst>
              <a:ext uri="{FF2B5EF4-FFF2-40B4-BE49-F238E27FC236}">
                <a16:creationId xmlns:a16="http://schemas.microsoft.com/office/drawing/2014/main" xmlns="" id="{E2A19E50-E60F-F575-D5C0-2AEAFEC1C1CE}"/>
              </a:ext>
            </a:extLst>
          </p:cNvPr>
          <p:cNvPicPr>
            <a:picLocks noChangeAspect="1" noChangeArrowheads="1"/>
          </p:cNvPicPr>
          <p:nvPr/>
        </p:nvPicPr>
        <p:blipFill>
          <a:blip r:embed="rId3" cstate="print"/>
          <a:srcRect/>
          <a:stretch>
            <a:fillRect/>
          </a:stretch>
        </p:blipFill>
        <p:spPr bwMode="auto">
          <a:xfrm>
            <a:off x="713163" y="374310"/>
            <a:ext cx="2237784" cy="863493"/>
          </a:xfrm>
          <a:prstGeom prst="rect">
            <a:avLst/>
          </a:prstGeom>
          <a:noFill/>
        </p:spPr>
      </p:pic>
      <p:sp>
        <p:nvSpPr>
          <p:cNvPr id="20" name="Oval 19">
            <a:extLst>
              <a:ext uri="{FF2B5EF4-FFF2-40B4-BE49-F238E27FC236}">
                <a16:creationId xmlns:a16="http://schemas.microsoft.com/office/drawing/2014/main" xmlns="" id="{CDB93705-6856-82B2-BA56-81D283B57AB0}"/>
              </a:ext>
            </a:extLst>
          </p:cNvPr>
          <p:cNvSpPr/>
          <p:nvPr/>
        </p:nvSpPr>
        <p:spPr>
          <a:xfrm>
            <a:off x="867742" y="1547684"/>
            <a:ext cx="604308" cy="5847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xmlns="" id="{6DE67B2B-B796-DD3B-BF2F-5EB5166FB594}"/>
              </a:ext>
            </a:extLst>
          </p:cNvPr>
          <p:cNvSpPr txBox="1"/>
          <p:nvPr/>
        </p:nvSpPr>
        <p:spPr>
          <a:xfrm>
            <a:off x="1472050" y="1547684"/>
            <a:ext cx="30989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Đặt tính rồi tính.</a:t>
            </a:r>
          </a:p>
        </p:txBody>
      </p:sp>
      <p:grpSp>
        <p:nvGrpSpPr>
          <p:cNvPr id="22" name="Group 21">
            <a:extLst>
              <a:ext uri="{FF2B5EF4-FFF2-40B4-BE49-F238E27FC236}">
                <a16:creationId xmlns:a16="http://schemas.microsoft.com/office/drawing/2014/main" xmlns="" id="{2AB4FEFF-D3BA-BF0D-56C3-49EEB2990353}"/>
              </a:ext>
            </a:extLst>
          </p:cNvPr>
          <p:cNvGrpSpPr/>
          <p:nvPr/>
        </p:nvGrpSpPr>
        <p:grpSpPr>
          <a:xfrm>
            <a:off x="2600811" y="2275969"/>
            <a:ext cx="7597923" cy="703929"/>
            <a:chOff x="1824226" y="3918824"/>
            <a:chExt cx="7597923" cy="703929"/>
          </a:xfrm>
        </p:grpSpPr>
        <p:sp>
          <p:nvSpPr>
            <p:cNvPr id="23" name="Rectangle 22">
              <a:extLst>
                <a:ext uri="{FF2B5EF4-FFF2-40B4-BE49-F238E27FC236}">
                  <a16:creationId xmlns:a16="http://schemas.microsoft.com/office/drawing/2014/main" xmlns="" id="{F6D2D5E7-8944-57DB-7D16-A37AA7C70756}"/>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36 + 36</a:t>
              </a:r>
            </a:p>
          </p:txBody>
        </p:sp>
        <p:sp>
          <p:nvSpPr>
            <p:cNvPr id="24" name="Rectangle 23">
              <a:extLst>
                <a:ext uri="{FF2B5EF4-FFF2-40B4-BE49-F238E27FC236}">
                  <a16:creationId xmlns:a16="http://schemas.microsoft.com/office/drawing/2014/main" xmlns="" id="{D02AF2BD-A0EA-E251-8EE1-E6EFEAF370DD}"/>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73 + 17</a:t>
              </a:r>
            </a:p>
          </p:txBody>
        </p:sp>
        <p:sp>
          <p:nvSpPr>
            <p:cNvPr id="25" name="Rectangle 24">
              <a:extLst>
                <a:ext uri="{FF2B5EF4-FFF2-40B4-BE49-F238E27FC236}">
                  <a16:creationId xmlns:a16="http://schemas.microsoft.com/office/drawing/2014/main" xmlns="" id="{0E645C2E-C51A-4899-B11D-6A4E3986F346}"/>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28 + 53</a:t>
              </a:r>
            </a:p>
          </p:txBody>
        </p:sp>
        <p:sp>
          <p:nvSpPr>
            <p:cNvPr id="27" name="Rectangle 26">
              <a:extLst>
                <a:ext uri="{FF2B5EF4-FFF2-40B4-BE49-F238E27FC236}">
                  <a16:creationId xmlns:a16="http://schemas.microsoft.com/office/drawing/2014/main" xmlns="" id="{53A76BA6-0D20-4F1C-FF1B-A549945450F2}"/>
                </a:ext>
              </a:extLst>
            </p:cNvPr>
            <p:cNvSpPr/>
            <p:nvPr/>
          </p:nvSpPr>
          <p:spPr>
            <a:xfrm>
              <a:off x="7926706" y="3963918"/>
              <a:ext cx="1495443" cy="658835"/>
            </a:xfrm>
            <a:prstGeom prst="rect">
              <a:avLst/>
            </a:prstGeom>
            <a:solidFill>
              <a:schemeClr val="accent6">
                <a:lumMod val="40000"/>
                <a:lumOff val="60000"/>
              </a:schemeClr>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25 + 35</a:t>
              </a:r>
            </a:p>
          </p:txBody>
        </p:sp>
      </p:grpSp>
      <p:grpSp>
        <p:nvGrpSpPr>
          <p:cNvPr id="28" name="Group 27">
            <a:extLst>
              <a:ext uri="{FF2B5EF4-FFF2-40B4-BE49-F238E27FC236}">
                <a16:creationId xmlns:a16="http://schemas.microsoft.com/office/drawing/2014/main" xmlns="" id="{25741F94-2787-2BC4-9B88-96FFFA40D246}"/>
              </a:ext>
            </a:extLst>
          </p:cNvPr>
          <p:cNvGrpSpPr/>
          <p:nvPr/>
        </p:nvGrpSpPr>
        <p:grpSpPr>
          <a:xfrm>
            <a:off x="2824183" y="2931011"/>
            <a:ext cx="837249" cy="1312215"/>
            <a:chOff x="1933616" y="4498692"/>
            <a:chExt cx="837249" cy="1312215"/>
          </a:xfrm>
        </p:grpSpPr>
        <p:sp>
          <p:nvSpPr>
            <p:cNvPr id="29" name="TextBox 28">
              <a:extLst>
                <a:ext uri="{FF2B5EF4-FFF2-40B4-BE49-F238E27FC236}">
                  <a16:creationId xmlns:a16="http://schemas.microsoft.com/office/drawing/2014/main" xmlns="" id="{D18F1CAB-F9A7-9128-985B-B71C8D646922}"/>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36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36</a:t>
              </a:r>
            </a:p>
          </p:txBody>
        </p:sp>
        <p:sp>
          <p:nvSpPr>
            <p:cNvPr id="30" name="TextBox 29">
              <a:extLst>
                <a:ext uri="{FF2B5EF4-FFF2-40B4-BE49-F238E27FC236}">
                  <a16:creationId xmlns:a16="http://schemas.microsoft.com/office/drawing/2014/main" xmlns="" id="{6334F5CC-FFE5-775C-5DAC-7DE9E46EBE85}"/>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a:t>
              </a:r>
            </a:p>
          </p:txBody>
        </p:sp>
        <p:cxnSp>
          <p:nvCxnSpPr>
            <p:cNvPr id="31" name="Straight Connector 30">
              <a:extLst>
                <a:ext uri="{FF2B5EF4-FFF2-40B4-BE49-F238E27FC236}">
                  <a16:creationId xmlns:a16="http://schemas.microsoft.com/office/drawing/2014/main" xmlns="" id="{4F3945D0-0F88-446F-FC2A-3D00483D79A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xmlns="" id="{0D51E4E2-FCD1-7B58-19F2-3A8EDDF99742}"/>
              </a:ext>
            </a:extLst>
          </p:cNvPr>
          <p:cNvGrpSpPr/>
          <p:nvPr/>
        </p:nvGrpSpPr>
        <p:grpSpPr>
          <a:xfrm>
            <a:off x="4907024" y="2923961"/>
            <a:ext cx="837249" cy="1312215"/>
            <a:chOff x="1933616" y="4498692"/>
            <a:chExt cx="837249" cy="1312215"/>
          </a:xfrm>
        </p:grpSpPr>
        <p:sp>
          <p:nvSpPr>
            <p:cNvPr id="33" name="TextBox 32">
              <a:extLst>
                <a:ext uri="{FF2B5EF4-FFF2-40B4-BE49-F238E27FC236}">
                  <a16:creationId xmlns:a16="http://schemas.microsoft.com/office/drawing/2014/main" xmlns="" id="{AD27ABFC-861F-1E54-B659-CD3757949459}"/>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73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17</a:t>
              </a:r>
            </a:p>
          </p:txBody>
        </p:sp>
        <p:sp>
          <p:nvSpPr>
            <p:cNvPr id="34" name="TextBox 33">
              <a:extLst>
                <a:ext uri="{FF2B5EF4-FFF2-40B4-BE49-F238E27FC236}">
                  <a16:creationId xmlns:a16="http://schemas.microsoft.com/office/drawing/2014/main" xmlns="" id="{97FD8F8E-7C75-3966-F039-FBF40EF9E703}"/>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a:t>
              </a:r>
            </a:p>
          </p:txBody>
        </p:sp>
        <p:cxnSp>
          <p:nvCxnSpPr>
            <p:cNvPr id="35" name="Straight Connector 34">
              <a:extLst>
                <a:ext uri="{FF2B5EF4-FFF2-40B4-BE49-F238E27FC236}">
                  <a16:creationId xmlns:a16="http://schemas.microsoft.com/office/drawing/2014/main" xmlns="" id="{869AC301-95BA-029E-51E3-615579428A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xmlns="" id="{D41ACF07-FF35-2BF2-22B0-C9BE6C8F3061}"/>
              </a:ext>
            </a:extLst>
          </p:cNvPr>
          <p:cNvGrpSpPr/>
          <p:nvPr/>
        </p:nvGrpSpPr>
        <p:grpSpPr>
          <a:xfrm>
            <a:off x="6989865" y="2931011"/>
            <a:ext cx="837249" cy="1312215"/>
            <a:chOff x="1933616" y="4498692"/>
            <a:chExt cx="837249" cy="1312215"/>
          </a:xfrm>
        </p:grpSpPr>
        <p:sp>
          <p:nvSpPr>
            <p:cNvPr id="37" name="TextBox 36">
              <a:extLst>
                <a:ext uri="{FF2B5EF4-FFF2-40B4-BE49-F238E27FC236}">
                  <a16:creationId xmlns:a16="http://schemas.microsoft.com/office/drawing/2014/main" xmlns="" id="{03D7481E-7A31-862C-D1AA-A94EB88FD12D}"/>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28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53</a:t>
              </a:r>
            </a:p>
          </p:txBody>
        </p:sp>
        <p:sp>
          <p:nvSpPr>
            <p:cNvPr id="38" name="TextBox 37">
              <a:extLst>
                <a:ext uri="{FF2B5EF4-FFF2-40B4-BE49-F238E27FC236}">
                  <a16:creationId xmlns:a16="http://schemas.microsoft.com/office/drawing/2014/main" xmlns="" id="{2A82D11F-C90C-39E6-675E-827DF03B1B71}"/>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a:t>
              </a:r>
            </a:p>
          </p:txBody>
        </p:sp>
        <p:cxnSp>
          <p:nvCxnSpPr>
            <p:cNvPr id="39" name="Straight Connector 38">
              <a:extLst>
                <a:ext uri="{FF2B5EF4-FFF2-40B4-BE49-F238E27FC236}">
                  <a16:creationId xmlns:a16="http://schemas.microsoft.com/office/drawing/2014/main" xmlns="" id="{28E999E4-C200-5944-94FC-014819DFD96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xmlns="" id="{10FE7DC4-C816-E38D-DC9A-3BBD12594D52}"/>
              </a:ext>
            </a:extLst>
          </p:cNvPr>
          <p:cNvGrpSpPr/>
          <p:nvPr/>
        </p:nvGrpSpPr>
        <p:grpSpPr>
          <a:xfrm>
            <a:off x="9072706" y="2923961"/>
            <a:ext cx="837249" cy="1312215"/>
            <a:chOff x="1933616" y="4498692"/>
            <a:chExt cx="837249" cy="1312215"/>
          </a:xfrm>
        </p:grpSpPr>
        <p:sp>
          <p:nvSpPr>
            <p:cNvPr id="41" name="TextBox 40">
              <a:extLst>
                <a:ext uri="{FF2B5EF4-FFF2-40B4-BE49-F238E27FC236}">
                  <a16:creationId xmlns:a16="http://schemas.microsoft.com/office/drawing/2014/main" xmlns="" id="{E938C84D-7CD5-CC1A-CE6D-FAAF09DFF6FB}"/>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25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35</a:t>
              </a:r>
            </a:p>
          </p:txBody>
        </p:sp>
        <p:sp>
          <p:nvSpPr>
            <p:cNvPr id="42" name="TextBox 41">
              <a:extLst>
                <a:ext uri="{FF2B5EF4-FFF2-40B4-BE49-F238E27FC236}">
                  <a16:creationId xmlns:a16="http://schemas.microsoft.com/office/drawing/2014/main" xmlns="" id="{401744B1-2AC4-8C0E-2831-BB768B3A2CB2}"/>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Arial"/>
                  <a:cs typeface="+mn-cs"/>
                </a:rPr>
                <a:t>+</a:t>
              </a:r>
            </a:p>
          </p:txBody>
        </p:sp>
        <p:cxnSp>
          <p:nvCxnSpPr>
            <p:cNvPr id="43" name="Straight Connector 42">
              <a:extLst>
                <a:ext uri="{FF2B5EF4-FFF2-40B4-BE49-F238E27FC236}">
                  <a16:creationId xmlns:a16="http://schemas.microsoft.com/office/drawing/2014/main" xmlns="" id="{B68ABCC2-3B60-3FA6-FD18-3020B0A4C6A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xmlns="" id="{A63BD6B0-78D0-EC0C-ED86-2D1D36A636E2}"/>
              </a:ext>
            </a:extLst>
          </p:cNvPr>
          <p:cNvSpPr txBox="1"/>
          <p:nvPr/>
        </p:nvSpPr>
        <p:spPr>
          <a:xfrm>
            <a:off x="3021513" y="4272103"/>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72</a:t>
            </a:r>
          </a:p>
        </p:txBody>
      </p:sp>
      <p:sp>
        <p:nvSpPr>
          <p:cNvPr id="45" name="TextBox 44">
            <a:extLst>
              <a:ext uri="{FF2B5EF4-FFF2-40B4-BE49-F238E27FC236}">
                <a16:creationId xmlns:a16="http://schemas.microsoft.com/office/drawing/2014/main" xmlns="" id="{A447C23F-3A53-96C1-9C40-1AAAABDD93C0}"/>
              </a:ext>
            </a:extLst>
          </p:cNvPr>
          <p:cNvSpPr txBox="1"/>
          <p:nvPr/>
        </p:nvSpPr>
        <p:spPr>
          <a:xfrm>
            <a:off x="5123404" y="4231700"/>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90</a:t>
            </a:r>
          </a:p>
        </p:txBody>
      </p:sp>
      <p:sp>
        <p:nvSpPr>
          <p:cNvPr id="46" name="TextBox 45">
            <a:extLst>
              <a:ext uri="{FF2B5EF4-FFF2-40B4-BE49-F238E27FC236}">
                <a16:creationId xmlns:a16="http://schemas.microsoft.com/office/drawing/2014/main" xmlns="" id="{E1CE9BCD-A732-3B97-CEF2-BEDF2137735D}"/>
              </a:ext>
            </a:extLst>
          </p:cNvPr>
          <p:cNvSpPr txBox="1"/>
          <p:nvPr/>
        </p:nvSpPr>
        <p:spPr>
          <a:xfrm>
            <a:off x="7232749" y="4262576"/>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81</a:t>
            </a:r>
          </a:p>
        </p:txBody>
      </p:sp>
      <p:sp>
        <p:nvSpPr>
          <p:cNvPr id="47" name="TextBox 46">
            <a:extLst>
              <a:ext uri="{FF2B5EF4-FFF2-40B4-BE49-F238E27FC236}">
                <a16:creationId xmlns:a16="http://schemas.microsoft.com/office/drawing/2014/main" xmlns="" id="{E2C05B78-573E-CD65-DBC5-C74F88F063F2}"/>
              </a:ext>
            </a:extLst>
          </p:cNvPr>
          <p:cNvSpPr txBox="1"/>
          <p:nvPr/>
        </p:nvSpPr>
        <p:spPr>
          <a:xfrm>
            <a:off x="9308136" y="4272102"/>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60</a:t>
            </a:r>
          </a:p>
        </p:txBody>
      </p:sp>
    </p:spTree>
    <p:extLst>
      <p:ext uri="{BB962C8B-B14F-4D97-AF65-F5344CB8AC3E}">
        <p14:creationId xmlns:p14="http://schemas.microsoft.com/office/powerpoint/2010/main" val="178923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up)">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up)">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44" grpId="0"/>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18BA6D-54B6-131E-CFE4-D7D2EE4C7B00}"/>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xmlns=""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xmlns="" id="{FE9C1903-2AC6-D1E8-58F7-8418302378F6}"/>
              </a:ext>
            </a:extLst>
          </p:cNvPr>
          <p:cNvSpPr/>
          <p:nvPr/>
        </p:nvSpPr>
        <p:spPr>
          <a:xfrm>
            <a:off x="799591" y="552383"/>
            <a:ext cx="593956" cy="5847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xmlns="" id="{7F9FE720-0080-11A2-EC43-3E0D2ABD00B7}"/>
              </a:ext>
            </a:extLst>
          </p:cNvPr>
          <p:cNvSpPr txBox="1"/>
          <p:nvPr/>
        </p:nvSpPr>
        <p:spPr>
          <a:xfrm>
            <a:off x="1393547" y="545689"/>
            <a:ext cx="618951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a:cs typeface="+mn-cs"/>
              </a:rPr>
              <a:t>Con tàu nào ghi kết quả đúng?</a:t>
            </a:r>
          </a:p>
        </p:txBody>
      </p:sp>
      <p:pic>
        <p:nvPicPr>
          <p:cNvPr id="6" name="Picture 5">
            <a:extLst>
              <a:ext uri="{FF2B5EF4-FFF2-40B4-BE49-F238E27FC236}">
                <a16:creationId xmlns:a16="http://schemas.microsoft.com/office/drawing/2014/main" xmlns="" id="{985B3E47-A73F-EAC3-43EA-2D1E35ADB5EF}"/>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197812" y="2851908"/>
            <a:ext cx="6460725" cy="2326928"/>
          </a:xfrm>
          <a:prstGeom prst="rect">
            <a:avLst/>
          </a:prstGeom>
        </p:spPr>
      </p:pic>
      <p:sp>
        <p:nvSpPr>
          <p:cNvPr id="7" name="Rectangle 6">
            <a:extLst>
              <a:ext uri="{FF2B5EF4-FFF2-40B4-BE49-F238E27FC236}">
                <a16:creationId xmlns:a16="http://schemas.microsoft.com/office/drawing/2014/main" xmlns="" id="{72A5B4FC-7F3E-C366-4F33-8177AC3A8489}"/>
              </a:ext>
            </a:extLst>
          </p:cNvPr>
          <p:cNvSpPr/>
          <p:nvPr/>
        </p:nvSpPr>
        <p:spPr>
          <a:xfrm>
            <a:off x="8141015" y="2239441"/>
            <a:ext cx="2398413"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65 + 5 =         </a:t>
            </a:r>
          </a:p>
        </p:txBody>
      </p:sp>
      <p:sp>
        <p:nvSpPr>
          <p:cNvPr id="8" name="Rectangle 7">
            <a:extLst>
              <a:ext uri="{FF2B5EF4-FFF2-40B4-BE49-F238E27FC236}">
                <a16:creationId xmlns:a16="http://schemas.microsoft.com/office/drawing/2014/main" xmlns="" id="{1ACD811D-EB17-CE45-4352-38A5004E2FD8}"/>
              </a:ext>
            </a:extLst>
          </p:cNvPr>
          <p:cNvSpPr/>
          <p:nvPr/>
        </p:nvSpPr>
        <p:spPr>
          <a:xfrm>
            <a:off x="8141015" y="3237053"/>
            <a:ext cx="2400016"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23 + 18 =       </a:t>
            </a:r>
          </a:p>
        </p:txBody>
      </p:sp>
      <p:sp>
        <p:nvSpPr>
          <p:cNvPr id="9" name="Rectangle 8">
            <a:extLst>
              <a:ext uri="{FF2B5EF4-FFF2-40B4-BE49-F238E27FC236}">
                <a16:creationId xmlns:a16="http://schemas.microsoft.com/office/drawing/2014/main" xmlns="" id="{73C7CB8F-414D-584D-CE6C-A31A638949A3}"/>
              </a:ext>
            </a:extLst>
          </p:cNvPr>
          <p:cNvSpPr/>
          <p:nvPr/>
        </p:nvSpPr>
        <p:spPr>
          <a:xfrm>
            <a:off x="8141015" y="4234654"/>
            <a:ext cx="2398413"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5 + 41 =         </a:t>
            </a:r>
          </a:p>
        </p:txBody>
      </p:sp>
      <p:sp>
        <p:nvSpPr>
          <p:cNvPr id="10" name="TextBox 9">
            <a:extLst>
              <a:ext uri="{FF2B5EF4-FFF2-40B4-BE49-F238E27FC236}">
                <a16:creationId xmlns:a16="http://schemas.microsoft.com/office/drawing/2014/main" xmlns="" id="{8E097E3E-EB17-B7AE-59AE-2DD9B1A7D593}"/>
              </a:ext>
            </a:extLst>
          </p:cNvPr>
          <p:cNvSpPr txBox="1"/>
          <p:nvPr/>
        </p:nvSpPr>
        <p:spPr>
          <a:xfrm>
            <a:off x="9700737" y="2313501"/>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70</a:t>
            </a:r>
          </a:p>
        </p:txBody>
      </p:sp>
      <p:sp>
        <p:nvSpPr>
          <p:cNvPr id="11" name="TextBox 10">
            <a:extLst>
              <a:ext uri="{FF2B5EF4-FFF2-40B4-BE49-F238E27FC236}">
                <a16:creationId xmlns:a16="http://schemas.microsoft.com/office/drawing/2014/main" xmlns="" id="{3B8D504F-4633-3B91-2514-18215785BA90}"/>
              </a:ext>
            </a:extLst>
          </p:cNvPr>
          <p:cNvSpPr txBox="1"/>
          <p:nvPr/>
        </p:nvSpPr>
        <p:spPr>
          <a:xfrm>
            <a:off x="9717255" y="3307581"/>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41</a:t>
            </a:r>
          </a:p>
        </p:txBody>
      </p:sp>
      <p:sp>
        <p:nvSpPr>
          <p:cNvPr id="12" name="TextBox 11">
            <a:extLst>
              <a:ext uri="{FF2B5EF4-FFF2-40B4-BE49-F238E27FC236}">
                <a16:creationId xmlns:a16="http://schemas.microsoft.com/office/drawing/2014/main" xmlns="" id="{B0D9FCC8-8D1F-5A0C-AE27-3790E06E8B18}"/>
              </a:ext>
            </a:extLst>
          </p:cNvPr>
          <p:cNvSpPr txBox="1"/>
          <p:nvPr/>
        </p:nvSpPr>
        <p:spPr>
          <a:xfrm>
            <a:off x="9700737" y="4308714"/>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46</a:t>
            </a:r>
          </a:p>
        </p:txBody>
      </p:sp>
      <p:pic>
        <p:nvPicPr>
          <p:cNvPr id="13" name="Picture 2" descr="Free no sign cross 1194357 PNG with Transparent Background">
            <a:extLst>
              <a:ext uri="{FF2B5EF4-FFF2-40B4-BE49-F238E27FC236}">
                <a16:creationId xmlns:a16="http://schemas.microsoft.com/office/drawing/2014/main" xmlns="" id="{A0617005-A8B4-ECE7-9A35-F62584A1D2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8267" y="2789965"/>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no sign cross 1194357 PNG with Transparent Background">
            <a:extLst>
              <a:ext uri="{FF2B5EF4-FFF2-40B4-BE49-F238E27FC236}">
                <a16:creationId xmlns:a16="http://schemas.microsoft.com/office/drawing/2014/main" xmlns="" id="{42D39BA0-CD5B-1E6A-AA6D-43E1518C3A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1125" y="4301618"/>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xmlns="" id="{C9ADA0C4-3122-055D-370E-D56EAC8741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578" y="2686284"/>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animBg="1"/>
      <p:bldP spid="9"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18BA6D-54B6-131E-CFE4-D7D2EE4C7B00}"/>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xmlns=""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115CB935-5AB5-0736-F3F8-019F34CEDDEF}"/>
              </a:ext>
            </a:extLst>
          </p:cNvPr>
          <p:cNvSpPr/>
          <p:nvPr/>
        </p:nvSpPr>
        <p:spPr>
          <a:xfrm>
            <a:off x="2974137" y="4224117"/>
            <a:ext cx="1055766" cy="1055766"/>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Arial"/>
              <a:cs typeface="+mn-cs"/>
            </a:endParaRPr>
          </a:p>
        </p:txBody>
      </p:sp>
      <p:sp>
        <p:nvSpPr>
          <p:cNvPr id="20" name="Oval 19">
            <a:extLst>
              <a:ext uri="{FF2B5EF4-FFF2-40B4-BE49-F238E27FC236}">
                <a16:creationId xmlns:a16="http://schemas.microsoft.com/office/drawing/2014/main" xmlns="" id="{8CCB1ED0-E578-FC02-E136-E7591DD60D48}"/>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dirty="0">
              <a:ln>
                <a:noFill/>
              </a:ln>
              <a:solidFill>
                <a:prstClr val="white"/>
              </a:solidFill>
              <a:effectLst/>
              <a:uLnTx/>
              <a:uFillTx/>
              <a:latin typeface="Arial"/>
              <a:cs typeface="+mn-cs"/>
            </a:endParaRPr>
          </a:p>
        </p:txBody>
      </p:sp>
      <p:pic>
        <p:nvPicPr>
          <p:cNvPr id="21" name="Picture 20" descr="C:\Users\TUAN\Downloads\Luyện tập 1.png">
            <a:extLst>
              <a:ext uri="{FF2B5EF4-FFF2-40B4-BE49-F238E27FC236}">
                <a16:creationId xmlns:a16="http://schemas.microsoft.com/office/drawing/2014/main" xmlns="" id="{508F6D84-87B4-F1CD-2DD3-58C8E9A1D6DB}"/>
              </a:ext>
            </a:extLst>
          </p:cNvPr>
          <p:cNvPicPr>
            <a:picLocks noChangeAspect="1" noChangeArrowheads="1"/>
          </p:cNvPicPr>
          <p:nvPr/>
        </p:nvPicPr>
        <p:blipFill>
          <a:blip r:embed="rId3" cstate="print"/>
          <a:srcRect/>
          <a:stretch>
            <a:fillRect/>
          </a:stretch>
        </p:blipFill>
        <p:spPr bwMode="auto">
          <a:xfrm>
            <a:off x="222003" y="228283"/>
            <a:ext cx="2237784" cy="863493"/>
          </a:xfrm>
          <a:prstGeom prst="rect">
            <a:avLst/>
          </a:prstGeom>
          <a:noFill/>
        </p:spPr>
      </p:pic>
      <p:sp>
        <p:nvSpPr>
          <p:cNvPr id="22" name="Oval 21">
            <a:extLst>
              <a:ext uri="{FF2B5EF4-FFF2-40B4-BE49-F238E27FC236}">
                <a16:creationId xmlns:a16="http://schemas.microsoft.com/office/drawing/2014/main" xmlns="" id="{F02C066C-E9AA-ABF0-8E1A-C3E46F2D2A26}"/>
              </a:ext>
            </a:extLst>
          </p:cNvPr>
          <p:cNvSpPr/>
          <p:nvPr/>
        </p:nvSpPr>
        <p:spPr>
          <a:xfrm>
            <a:off x="3056271" y="50647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23" name="TextBox 22">
            <a:extLst>
              <a:ext uri="{FF2B5EF4-FFF2-40B4-BE49-F238E27FC236}">
                <a16:creationId xmlns:a16="http://schemas.microsoft.com/office/drawing/2014/main" xmlns="" id="{7E0326B0-1A56-BA42-0A69-DDCD06414A31}"/>
              </a:ext>
            </a:extLst>
          </p:cNvPr>
          <p:cNvSpPr txBox="1"/>
          <p:nvPr/>
        </p:nvSpPr>
        <p:spPr>
          <a:xfrm>
            <a:off x="3493593" y="506476"/>
            <a:ext cx="66319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
                <a:cs typeface="+mn-cs"/>
              </a:rPr>
              <a:t>Tính rồi tìm thùng hoặc bao hàng thích hợp.</a:t>
            </a:r>
          </a:p>
        </p:txBody>
      </p:sp>
      <p:grpSp>
        <p:nvGrpSpPr>
          <p:cNvPr id="24" name="Group 23">
            <a:extLst>
              <a:ext uri="{FF2B5EF4-FFF2-40B4-BE49-F238E27FC236}">
                <a16:creationId xmlns:a16="http://schemas.microsoft.com/office/drawing/2014/main" xmlns="" id="{56DF5ADA-9D27-BFE4-47A1-687BD653FD83}"/>
              </a:ext>
            </a:extLst>
          </p:cNvPr>
          <p:cNvGrpSpPr/>
          <p:nvPr/>
        </p:nvGrpSpPr>
        <p:grpSpPr>
          <a:xfrm>
            <a:off x="1937912" y="1626670"/>
            <a:ext cx="8139389" cy="5012341"/>
            <a:chOff x="1931711" y="1192305"/>
            <a:chExt cx="8328577" cy="5204336"/>
          </a:xfrm>
        </p:grpSpPr>
        <p:pic>
          <p:nvPicPr>
            <p:cNvPr id="25" name="Picture 24">
              <a:extLst>
                <a:ext uri="{FF2B5EF4-FFF2-40B4-BE49-F238E27FC236}">
                  <a16:creationId xmlns:a16="http://schemas.microsoft.com/office/drawing/2014/main" xmlns="" id="{36B274ED-49DF-4289-572B-1A21EB63A11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26" name="Rectangle 25">
              <a:extLst>
                <a:ext uri="{FF2B5EF4-FFF2-40B4-BE49-F238E27FC236}">
                  <a16:creationId xmlns:a16="http://schemas.microsoft.com/office/drawing/2014/main" xmlns="" id="{A45520B4-FAC8-6D10-9514-A4FE00F7FD04}"/>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15 kg + 35 kg</a:t>
              </a:r>
            </a:p>
          </p:txBody>
        </p:sp>
        <p:sp>
          <p:nvSpPr>
            <p:cNvPr id="27" name="Rectangle 26">
              <a:extLst>
                <a:ext uri="{FF2B5EF4-FFF2-40B4-BE49-F238E27FC236}">
                  <a16:creationId xmlns:a16="http://schemas.microsoft.com/office/drawing/2014/main" xmlns="" id="{5C61887F-EF09-A061-DC03-D76EA687E279}"/>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76 kg + 17 kg</a:t>
              </a:r>
            </a:p>
          </p:txBody>
        </p:sp>
        <p:sp>
          <p:nvSpPr>
            <p:cNvPr id="28" name="Rectangle 27">
              <a:extLst>
                <a:ext uri="{FF2B5EF4-FFF2-40B4-BE49-F238E27FC236}">
                  <a16:creationId xmlns:a16="http://schemas.microsoft.com/office/drawing/2014/main" xmlns="" id="{B45DF9BD-B8A6-9178-8F80-B3B48DF96236}"/>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21 kg + 39 kg</a:t>
              </a:r>
            </a:p>
          </p:txBody>
        </p:sp>
        <p:sp>
          <p:nvSpPr>
            <p:cNvPr id="29" name="Rectangle 28">
              <a:extLst>
                <a:ext uri="{FF2B5EF4-FFF2-40B4-BE49-F238E27FC236}">
                  <a16:creationId xmlns:a16="http://schemas.microsoft.com/office/drawing/2014/main" xmlns="" id="{82B50B54-F926-448C-CC4C-38EFBD6A2BDB}"/>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28 kg + 28 kg</a:t>
              </a:r>
            </a:p>
          </p:txBody>
        </p:sp>
        <p:grpSp>
          <p:nvGrpSpPr>
            <p:cNvPr id="30" name="Group 29">
              <a:extLst>
                <a:ext uri="{FF2B5EF4-FFF2-40B4-BE49-F238E27FC236}">
                  <a16:creationId xmlns:a16="http://schemas.microsoft.com/office/drawing/2014/main" xmlns="" id="{7FE15A7F-BA88-9F57-554B-EA95A9946CA2}"/>
                </a:ext>
              </a:extLst>
            </p:cNvPr>
            <p:cNvGrpSpPr/>
            <p:nvPr/>
          </p:nvGrpSpPr>
          <p:grpSpPr>
            <a:xfrm>
              <a:off x="3662902" y="4959999"/>
              <a:ext cx="840295" cy="421926"/>
              <a:chOff x="3662902" y="4959999"/>
              <a:chExt cx="840295" cy="421926"/>
            </a:xfrm>
          </p:grpSpPr>
          <p:sp>
            <p:nvSpPr>
              <p:cNvPr id="36" name="Rectangle 35">
                <a:extLst>
                  <a:ext uri="{FF2B5EF4-FFF2-40B4-BE49-F238E27FC236}">
                    <a16:creationId xmlns:a16="http://schemas.microsoft.com/office/drawing/2014/main" xmlns="" id="{3501F369-1CF9-3AA7-B78C-153DDB30E591}"/>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37" name="Rectangle 36">
                <a:extLst>
                  <a:ext uri="{FF2B5EF4-FFF2-40B4-BE49-F238E27FC236}">
                    <a16:creationId xmlns:a16="http://schemas.microsoft.com/office/drawing/2014/main" xmlns="" id="{BBD4D804-8D7B-747D-DCB5-4A12652A49C7}"/>
                  </a:ext>
                </a:extLst>
              </p:cNvPr>
              <p:cNvSpPr/>
              <p:nvPr/>
            </p:nvSpPr>
            <p:spPr>
              <a:xfrm>
                <a:off x="3662902" y="4959999"/>
                <a:ext cx="8402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a:cs typeface="+mn-cs"/>
                  </a:rPr>
                  <a:t>60kg</a:t>
                </a:r>
                <a:endParaRPr kumimoji="0" lang="vi-VN" sz="2000" b="0" i="0" u="none" strike="noStrike" kern="1200" cap="none" spc="0" normalizeH="0" baseline="0" noProof="0" dirty="0">
                  <a:ln>
                    <a:noFill/>
                  </a:ln>
                  <a:solidFill>
                    <a:prstClr val="black"/>
                  </a:solidFill>
                  <a:effectLst/>
                  <a:uLnTx/>
                  <a:uFillTx/>
                  <a:latin typeface="Arial"/>
                  <a:cs typeface="+mn-cs"/>
                </a:endParaRPr>
              </a:p>
            </p:txBody>
          </p:sp>
        </p:grpSp>
        <p:grpSp>
          <p:nvGrpSpPr>
            <p:cNvPr id="31" name="Group 30">
              <a:extLst>
                <a:ext uri="{FF2B5EF4-FFF2-40B4-BE49-F238E27FC236}">
                  <a16:creationId xmlns:a16="http://schemas.microsoft.com/office/drawing/2014/main" xmlns="" id="{B39CF5FF-9F97-B184-DA96-3C7BC739FC44}"/>
                </a:ext>
              </a:extLst>
            </p:cNvPr>
            <p:cNvGrpSpPr/>
            <p:nvPr/>
          </p:nvGrpSpPr>
          <p:grpSpPr>
            <a:xfrm>
              <a:off x="7491280" y="4898065"/>
              <a:ext cx="840295" cy="421926"/>
              <a:chOff x="3662902" y="4959999"/>
              <a:chExt cx="840295" cy="421926"/>
            </a:xfrm>
          </p:grpSpPr>
          <p:sp>
            <p:nvSpPr>
              <p:cNvPr id="34" name="Rectangle 33">
                <a:extLst>
                  <a:ext uri="{FF2B5EF4-FFF2-40B4-BE49-F238E27FC236}">
                    <a16:creationId xmlns:a16="http://schemas.microsoft.com/office/drawing/2014/main" xmlns="" id="{C7D5A066-9C15-A1D5-D230-B3B7088F2E1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35" name="Rectangle 34">
                <a:extLst>
                  <a:ext uri="{FF2B5EF4-FFF2-40B4-BE49-F238E27FC236}">
                    <a16:creationId xmlns:a16="http://schemas.microsoft.com/office/drawing/2014/main" xmlns="" id="{D9ECC4A7-DE6C-DF7B-4DD5-50F0D19C8ACE}"/>
                  </a:ext>
                </a:extLst>
              </p:cNvPr>
              <p:cNvSpPr/>
              <p:nvPr/>
            </p:nvSpPr>
            <p:spPr>
              <a:xfrm>
                <a:off x="3662902" y="4959999"/>
                <a:ext cx="8402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a:cs typeface="+mn-cs"/>
                  </a:rPr>
                  <a:t>50kg</a:t>
                </a:r>
                <a:endParaRPr kumimoji="0" lang="vi-VN" sz="2000" b="0" i="0" u="none" strike="noStrike" kern="1200" cap="none" spc="0" normalizeH="0" baseline="0" noProof="0" dirty="0">
                  <a:ln>
                    <a:noFill/>
                  </a:ln>
                  <a:solidFill>
                    <a:prstClr val="black"/>
                  </a:solidFill>
                  <a:effectLst/>
                  <a:uLnTx/>
                  <a:uFillTx/>
                  <a:latin typeface="Arial"/>
                  <a:cs typeface="+mn-cs"/>
                </a:endParaRPr>
              </a:p>
            </p:txBody>
          </p:sp>
        </p:grpSp>
        <p:sp>
          <p:nvSpPr>
            <p:cNvPr id="32" name="Rectangle 31">
              <a:extLst>
                <a:ext uri="{FF2B5EF4-FFF2-40B4-BE49-F238E27FC236}">
                  <a16:creationId xmlns:a16="http://schemas.microsoft.com/office/drawing/2014/main" xmlns="" id="{29B762D1-C111-4486-1B35-8ED54A8B0E34}"/>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solidFill>
                      <a:prstClr val="white"/>
                    </a:solidFill>
                  </a:ln>
                  <a:solidFill>
                    <a:prstClr val="black"/>
                  </a:solidFill>
                  <a:effectLst/>
                  <a:uLnTx/>
                  <a:uFillTx/>
                  <a:latin typeface="Arial"/>
                  <a:cs typeface="+mn-cs"/>
                </a:rPr>
                <a:t>56kg</a:t>
              </a:r>
            </a:p>
          </p:txBody>
        </p:sp>
        <p:sp>
          <p:nvSpPr>
            <p:cNvPr id="33" name="Rectangle 32">
              <a:extLst>
                <a:ext uri="{FF2B5EF4-FFF2-40B4-BE49-F238E27FC236}">
                  <a16:creationId xmlns:a16="http://schemas.microsoft.com/office/drawing/2014/main" xmlns="" id="{A03AE37E-87DA-3266-7E2A-C7C133AD049B}"/>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solidFill>
                      <a:prstClr val="white"/>
                    </a:solidFill>
                  </a:ln>
                  <a:solidFill>
                    <a:prstClr val="black"/>
                  </a:solidFill>
                  <a:effectLst/>
                  <a:uLnTx/>
                  <a:uFillTx/>
                  <a:latin typeface="Arial"/>
                  <a:cs typeface="+mn-cs"/>
                </a:rPr>
                <a:t>93kg</a:t>
              </a:r>
            </a:p>
          </p:txBody>
        </p:sp>
      </p:grpSp>
      <p:grpSp>
        <p:nvGrpSpPr>
          <p:cNvPr id="38" name="Group 37">
            <a:extLst>
              <a:ext uri="{FF2B5EF4-FFF2-40B4-BE49-F238E27FC236}">
                <a16:creationId xmlns:a16="http://schemas.microsoft.com/office/drawing/2014/main" xmlns="" id="{E18F2EB6-ECC2-A172-F2C0-88919CCD6ABC}"/>
              </a:ext>
            </a:extLst>
          </p:cNvPr>
          <p:cNvGrpSpPr/>
          <p:nvPr/>
        </p:nvGrpSpPr>
        <p:grpSpPr>
          <a:xfrm>
            <a:off x="4799670" y="2081791"/>
            <a:ext cx="780648" cy="662828"/>
            <a:chOff x="1750172" y="2926500"/>
            <a:chExt cx="780648" cy="662828"/>
          </a:xfrm>
        </p:grpSpPr>
        <p:sp>
          <p:nvSpPr>
            <p:cNvPr id="39" name="Oval 38">
              <a:extLst>
                <a:ext uri="{FF2B5EF4-FFF2-40B4-BE49-F238E27FC236}">
                  <a16:creationId xmlns:a16="http://schemas.microsoft.com/office/drawing/2014/main" xmlns="" id="{523B08FD-347A-2989-4906-46EFF00C4A1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40" name="TextBox 39">
              <a:extLst>
                <a:ext uri="{FF2B5EF4-FFF2-40B4-BE49-F238E27FC236}">
                  <a16:creationId xmlns:a16="http://schemas.microsoft.com/office/drawing/2014/main" xmlns="" id="{A4AB3ED4-4941-27F9-B405-7895ACED82F8}"/>
                </a:ext>
              </a:extLst>
            </p:cNvPr>
            <p:cNvSpPr txBox="1"/>
            <p:nvPr/>
          </p:nvSpPr>
          <p:spPr>
            <a:xfrm>
              <a:off x="17501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60</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41" name="Freeform: Shape 40">
            <a:extLst>
              <a:ext uri="{FF2B5EF4-FFF2-40B4-BE49-F238E27FC236}">
                <a16:creationId xmlns:a16="http://schemas.microsoft.com/office/drawing/2014/main" xmlns="" id="{558E204F-0BC4-84CE-753B-989DC1B14155}"/>
              </a:ext>
            </a:extLst>
          </p:cNvPr>
          <p:cNvSpPr/>
          <p:nvPr/>
        </p:nvSpPr>
        <p:spPr>
          <a:xfrm>
            <a:off x="4133700" y="3424591"/>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nvGrpSpPr>
          <p:cNvPr id="42" name="Group 41">
            <a:extLst>
              <a:ext uri="{FF2B5EF4-FFF2-40B4-BE49-F238E27FC236}">
                <a16:creationId xmlns:a16="http://schemas.microsoft.com/office/drawing/2014/main" xmlns="" id="{3343FD7A-C433-AE0C-2220-45F3D5284225}"/>
              </a:ext>
            </a:extLst>
          </p:cNvPr>
          <p:cNvGrpSpPr/>
          <p:nvPr/>
        </p:nvGrpSpPr>
        <p:grpSpPr>
          <a:xfrm>
            <a:off x="6750274" y="1344562"/>
            <a:ext cx="806047" cy="662828"/>
            <a:chOff x="1750173" y="2926500"/>
            <a:chExt cx="806047" cy="662828"/>
          </a:xfrm>
        </p:grpSpPr>
        <p:sp>
          <p:nvSpPr>
            <p:cNvPr id="43" name="Oval 42">
              <a:extLst>
                <a:ext uri="{FF2B5EF4-FFF2-40B4-BE49-F238E27FC236}">
                  <a16:creationId xmlns:a16="http://schemas.microsoft.com/office/drawing/2014/main" xmlns="" id="{58104089-D84E-2107-585B-BC17A154D1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44" name="TextBox 43">
              <a:extLst>
                <a:ext uri="{FF2B5EF4-FFF2-40B4-BE49-F238E27FC236}">
                  <a16:creationId xmlns:a16="http://schemas.microsoft.com/office/drawing/2014/main" xmlns="" id="{CCC2AD3F-E4E4-71CD-2485-04080DF20735}"/>
                </a:ext>
              </a:extLst>
            </p:cNvPr>
            <p:cNvSpPr txBox="1"/>
            <p:nvPr/>
          </p:nvSpPr>
          <p:spPr>
            <a:xfrm>
              <a:off x="17755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93</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45" name="Freeform: Shape 44">
            <a:extLst>
              <a:ext uri="{FF2B5EF4-FFF2-40B4-BE49-F238E27FC236}">
                <a16:creationId xmlns:a16="http://schemas.microsoft.com/office/drawing/2014/main" xmlns="" id="{CACF03D2-E8E6-0880-6DA1-EA53A8E16E1D}"/>
              </a:ext>
            </a:extLst>
          </p:cNvPr>
          <p:cNvSpPr/>
          <p:nvPr/>
        </p:nvSpPr>
        <p:spPr>
          <a:xfrm>
            <a:off x="7086119" y="2668071"/>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nvGrpSpPr>
          <p:cNvPr id="46" name="Group 45">
            <a:extLst>
              <a:ext uri="{FF2B5EF4-FFF2-40B4-BE49-F238E27FC236}">
                <a16:creationId xmlns:a16="http://schemas.microsoft.com/office/drawing/2014/main" xmlns="" id="{B591B4DD-47C7-3903-3EE3-C9F0E85B5F87}"/>
              </a:ext>
            </a:extLst>
          </p:cNvPr>
          <p:cNvGrpSpPr/>
          <p:nvPr/>
        </p:nvGrpSpPr>
        <p:grpSpPr>
          <a:xfrm>
            <a:off x="8647298" y="2182764"/>
            <a:ext cx="806047" cy="662828"/>
            <a:chOff x="1750173" y="2926500"/>
            <a:chExt cx="806047" cy="662828"/>
          </a:xfrm>
        </p:grpSpPr>
        <p:sp>
          <p:nvSpPr>
            <p:cNvPr id="47" name="Oval 46">
              <a:extLst>
                <a:ext uri="{FF2B5EF4-FFF2-40B4-BE49-F238E27FC236}">
                  <a16:creationId xmlns:a16="http://schemas.microsoft.com/office/drawing/2014/main" xmlns="" id="{2537D338-C5E3-093C-B6B5-22137D842D9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48" name="TextBox 47">
              <a:extLst>
                <a:ext uri="{FF2B5EF4-FFF2-40B4-BE49-F238E27FC236}">
                  <a16:creationId xmlns:a16="http://schemas.microsoft.com/office/drawing/2014/main" xmlns="" id="{1ACC7754-60FF-F723-1E74-E5EBF915689F}"/>
                </a:ext>
              </a:extLst>
            </p:cNvPr>
            <p:cNvSpPr txBox="1"/>
            <p:nvPr/>
          </p:nvSpPr>
          <p:spPr>
            <a:xfrm>
              <a:off x="17755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56</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49" name="Freeform: Shape 48">
            <a:extLst>
              <a:ext uri="{FF2B5EF4-FFF2-40B4-BE49-F238E27FC236}">
                <a16:creationId xmlns:a16="http://schemas.microsoft.com/office/drawing/2014/main" xmlns="" id="{5BE0B785-E9CB-BC2E-7ECB-356CAAF67BBB}"/>
              </a:ext>
            </a:extLst>
          </p:cNvPr>
          <p:cNvSpPr/>
          <p:nvPr/>
        </p:nvSpPr>
        <p:spPr>
          <a:xfrm>
            <a:off x="5740401" y="3557070"/>
            <a:ext cx="3247876" cy="1553409"/>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436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p:tgtEl>
                                          <p:spTgt spid="38"/>
                                        </p:tgtEl>
                                        <p:attrNameLst>
                                          <p:attrName>ppt_y</p:attrName>
                                        </p:attrNameLst>
                                      </p:cBhvr>
                                      <p:tavLst>
                                        <p:tav tm="0">
                                          <p:val>
                                            <p:strVal val="#ppt_y+#ppt_h*1.125000"/>
                                          </p:val>
                                        </p:tav>
                                        <p:tav tm="100000">
                                          <p:val>
                                            <p:strVal val="#ppt_y"/>
                                          </p:val>
                                        </p:tav>
                                      </p:tavLst>
                                    </p:anim>
                                    <p:animEffect transition="in" filter="wipe(up)">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up)">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p:tgtEl>
                                          <p:spTgt spid="42"/>
                                        </p:tgtEl>
                                        <p:attrNameLst>
                                          <p:attrName>ppt_y</p:attrName>
                                        </p:attrNameLst>
                                      </p:cBhvr>
                                      <p:tavLst>
                                        <p:tav tm="0">
                                          <p:val>
                                            <p:strVal val="#ppt_y+#ppt_h*1.125000"/>
                                          </p:val>
                                        </p:tav>
                                        <p:tav tm="100000">
                                          <p:val>
                                            <p:strVal val="#ppt_y"/>
                                          </p:val>
                                        </p:tav>
                                      </p:tavLst>
                                    </p:anim>
                                    <p:animEffect transition="in" filter="wipe(up)">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up)">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p:tgtEl>
                                          <p:spTgt spid="46"/>
                                        </p:tgtEl>
                                        <p:attrNameLst>
                                          <p:attrName>ppt_y</p:attrName>
                                        </p:attrNameLst>
                                      </p:cBhvr>
                                      <p:tavLst>
                                        <p:tav tm="0">
                                          <p:val>
                                            <p:strVal val="#ppt_y+#ppt_h*1.125000"/>
                                          </p:val>
                                        </p:tav>
                                        <p:tav tm="100000">
                                          <p:val>
                                            <p:strVal val="#ppt_y"/>
                                          </p:val>
                                        </p:tav>
                                      </p:tavLst>
                                    </p:anim>
                                    <p:animEffect transition="in" filter="wipe(up)">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41" grpId="0" animBg="1"/>
      <p:bldP spid="45"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18BA6D-54B6-131E-CFE4-D7D2EE4C7B00}"/>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xmlns=""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C:\Users\TUAN\Downloads\Luyện tập 1.png">
            <a:extLst>
              <a:ext uri="{FF2B5EF4-FFF2-40B4-BE49-F238E27FC236}">
                <a16:creationId xmlns:a16="http://schemas.microsoft.com/office/drawing/2014/main" xmlns="" id="{1D0AC4E0-4D54-23CA-D4A4-9FC450978730}"/>
              </a:ext>
            </a:extLst>
          </p:cNvPr>
          <p:cNvPicPr>
            <a:picLocks noChangeAspect="1" noChangeArrowheads="1"/>
          </p:cNvPicPr>
          <p:nvPr/>
        </p:nvPicPr>
        <p:blipFill>
          <a:blip r:embed="rId3" cstate="print"/>
          <a:srcRect/>
          <a:stretch>
            <a:fillRect/>
          </a:stretch>
        </p:blipFill>
        <p:spPr bwMode="auto">
          <a:xfrm>
            <a:off x="862355" y="623612"/>
            <a:ext cx="2237784" cy="863493"/>
          </a:xfrm>
          <a:prstGeom prst="rect">
            <a:avLst/>
          </a:prstGeom>
          <a:noFill/>
        </p:spPr>
      </p:pic>
      <p:sp>
        <p:nvSpPr>
          <p:cNvPr id="3" name="Oval 2">
            <a:extLst>
              <a:ext uri="{FF2B5EF4-FFF2-40B4-BE49-F238E27FC236}">
                <a16:creationId xmlns:a16="http://schemas.microsoft.com/office/drawing/2014/main" xmlns="" id="{4C3FE6A1-F7F9-2462-7F7E-4D02CBFD785C}"/>
              </a:ext>
            </a:extLst>
          </p:cNvPr>
          <p:cNvSpPr/>
          <p:nvPr/>
        </p:nvSpPr>
        <p:spPr>
          <a:xfrm>
            <a:off x="3829559" y="962724"/>
            <a:ext cx="525563" cy="52531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4</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6" name="TextBox 5">
            <a:extLst>
              <a:ext uri="{FF2B5EF4-FFF2-40B4-BE49-F238E27FC236}">
                <a16:creationId xmlns:a16="http://schemas.microsoft.com/office/drawing/2014/main" xmlns="" id="{101D273F-0BC7-0957-9740-920A9B9B49D0}"/>
              </a:ext>
            </a:extLst>
          </p:cNvPr>
          <p:cNvSpPr txBox="1"/>
          <p:nvPr/>
        </p:nvSpPr>
        <p:spPr>
          <a:xfrm>
            <a:off x="4366131" y="874455"/>
            <a:ext cx="69635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Ngày thứ nhất, Mai làm được 29 tấm bưu thiếp. Ngày thứ hai, Mai làm được 31 tấm bưu thiếp. Hỏi cả hai ngày Mai làm được bao nhiêu tấm bưu thiếp?</a:t>
            </a:r>
          </a:p>
        </p:txBody>
      </p:sp>
      <p:sp>
        <p:nvSpPr>
          <p:cNvPr id="7" name="TextBox 6">
            <a:extLst>
              <a:ext uri="{FF2B5EF4-FFF2-40B4-BE49-F238E27FC236}">
                <a16:creationId xmlns:a16="http://schemas.microsoft.com/office/drawing/2014/main" xmlns="" id="{F1256022-2F9D-B900-ED26-45137FDC9429}"/>
              </a:ext>
            </a:extLst>
          </p:cNvPr>
          <p:cNvSpPr txBox="1"/>
          <p:nvPr/>
        </p:nvSpPr>
        <p:spPr>
          <a:xfrm>
            <a:off x="5333686" y="3410988"/>
            <a:ext cx="15379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black"/>
                </a:solidFill>
                <a:effectLst/>
                <a:uLnTx/>
                <a:uFillTx/>
                <a:latin typeface="Arial"/>
                <a:cs typeface="+mn-cs"/>
              </a:rPr>
              <a:t>Bài giải</a:t>
            </a:r>
          </a:p>
        </p:txBody>
      </p:sp>
      <p:sp>
        <p:nvSpPr>
          <p:cNvPr id="8" name="TextBox 7">
            <a:extLst>
              <a:ext uri="{FF2B5EF4-FFF2-40B4-BE49-F238E27FC236}">
                <a16:creationId xmlns:a16="http://schemas.microsoft.com/office/drawing/2014/main" xmlns="" id="{9211796A-F6FB-B0C5-A432-BD146638077B}"/>
              </a:ext>
            </a:extLst>
          </p:cNvPr>
          <p:cNvSpPr txBox="1"/>
          <p:nvPr/>
        </p:nvSpPr>
        <p:spPr>
          <a:xfrm>
            <a:off x="1859680" y="3967656"/>
            <a:ext cx="89748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Cả hai ngày Mai làm được số tấm bưu thiếp là:</a:t>
            </a:r>
          </a:p>
        </p:txBody>
      </p:sp>
      <p:sp>
        <p:nvSpPr>
          <p:cNvPr id="9" name="TextBox 8">
            <a:extLst>
              <a:ext uri="{FF2B5EF4-FFF2-40B4-BE49-F238E27FC236}">
                <a16:creationId xmlns:a16="http://schemas.microsoft.com/office/drawing/2014/main" xmlns="" id="{83C5A8EF-258C-6C14-0AF9-7F7259093067}"/>
              </a:ext>
            </a:extLst>
          </p:cNvPr>
          <p:cNvSpPr txBox="1"/>
          <p:nvPr/>
        </p:nvSpPr>
        <p:spPr>
          <a:xfrm>
            <a:off x="3100139" y="4532862"/>
            <a:ext cx="66729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29 + 31 = 60 (tấm bưu thiếp)</a:t>
            </a:r>
          </a:p>
        </p:txBody>
      </p:sp>
      <p:sp>
        <p:nvSpPr>
          <p:cNvPr id="10" name="TextBox 9">
            <a:extLst>
              <a:ext uri="{FF2B5EF4-FFF2-40B4-BE49-F238E27FC236}">
                <a16:creationId xmlns:a16="http://schemas.microsoft.com/office/drawing/2014/main" xmlns="" id="{0B94D367-3A63-4BAC-3DB9-9C10972592DB}"/>
              </a:ext>
            </a:extLst>
          </p:cNvPr>
          <p:cNvSpPr txBox="1"/>
          <p:nvPr/>
        </p:nvSpPr>
        <p:spPr>
          <a:xfrm>
            <a:off x="4355122" y="5091087"/>
            <a:ext cx="5021826"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Đáp số: 60 tấm bưu thiếp.</a:t>
            </a:r>
          </a:p>
        </p:txBody>
      </p:sp>
      <p:pic>
        <p:nvPicPr>
          <p:cNvPr id="11" name="Picture 10">
            <a:extLst>
              <a:ext uri="{FF2B5EF4-FFF2-40B4-BE49-F238E27FC236}">
                <a16:creationId xmlns:a16="http://schemas.microsoft.com/office/drawing/2014/main" xmlns="" id="{9AAFC75E-B9F6-A9FE-1F90-91CBA02A7A6B}"/>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r="26947" b="26848"/>
          <a:stretch/>
        </p:blipFill>
        <p:spPr>
          <a:xfrm>
            <a:off x="636661" y="1542630"/>
            <a:ext cx="3610654" cy="2270195"/>
          </a:xfrm>
          <a:prstGeom prst="rect">
            <a:avLst/>
          </a:prstGeom>
        </p:spPr>
      </p:pic>
    </p:spTree>
    <p:extLst>
      <p:ext uri="{BB962C8B-B14F-4D97-AF65-F5344CB8AC3E}">
        <p14:creationId xmlns:p14="http://schemas.microsoft.com/office/powerpoint/2010/main" val="11807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118BA6D-54B6-131E-CFE4-D7D2EE4C7B00}"/>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xmlns="" id="{7EFC7AF3-AAFF-076B-97A4-0E0277D527CE}"/>
              </a:ext>
            </a:extLst>
          </p:cNvPr>
          <p:cNvSpPr/>
          <p:nvPr/>
        </p:nvSpPr>
        <p:spPr>
          <a:xfrm>
            <a:off x="342900" y="228599"/>
            <a:ext cx="11506200" cy="6391276"/>
          </a:xfrm>
          <a:prstGeom prst="roundRect">
            <a:avLst>
              <a:gd name="adj" fmla="val 6542"/>
            </a:avLst>
          </a:prstGeom>
          <a:solidFill>
            <a:schemeClr val="bg1">
              <a:alpha val="94000"/>
            </a:schemeClr>
          </a:solidFill>
          <a:ln w="57150">
            <a:solidFill>
              <a:srgbClr val="0BB5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xmlns="" id="{A39E6F09-D9B2-BE41-963A-604DFF93A009}"/>
              </a:ext>
            </a:extLst>
          </p:cNvPr>
          <p:cNvSpPr/>
          <p:nvPr/>
        </p:nvSpPr>
        <p:spPr>
          <a:xfrm>
            <a:off x="952154" y="854152"/>
            <a:ext cx="534639" cy="57519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5</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grpSp>
        <p:nvGrpSpPr>
          <p:cNvPr id="13" name="Group 12">
            <a:extLst>
              <a:ext uri="{FF2B5EF4-FFF2-40B4-BE49-F238E27FC236}">
                <a16:creationId xmlns:a16="http://schemas.microsoft.com/office/drawing/2014/main" xmlns="" id="{4A098AD3-D187-D470-7560-B6A74CDD14C6}"/>
              </a:ext>
            </a:extLst>
          </p:cNvPr>
          <p:cNvGrpSpPr/>
          <p:nvPr/>
        </p:nvGrpSpPr>
        <p:grpSpPr>
          <a:xfrm>
            <a:off x="1584193" y="869656"/>
            <a:ext cx="1279288" cy="648924"/>
            <a:chOff x="1870518" y="1440653"/>
            <a:chExt cx="1145166" cy="523221"/>
          </a:xfrm>
        </p:grpSpPr>
        <p:grpSp>
          <p:nvGrpSpPr>
            <p:cNvPr id="14" name="Group 13">
              <a:extLst>
                <a:ext uri="{FF2B5EF4-FFF2-40B4-BE49-F238E27FC236}">
                  <a16:creationId xmlns:a16="http://schemas.microsoft.com/office/drawing/2014/main" xmlns="" id="{9B9ED510-D52B-9205-8FB0-6AD7E84F84FC}"/>
                </a:ext>
              </a:extLst>
            </p:cNvPr>
            <p:cNvGrpSpPr/>
            <p:nvPr/>
          </p:nvGrpSpPr>
          <p:grpSpPr>
            <a:xfrm>
              <a:off x="1870518" y="1440654"/>
              <a:ext cx="758382" cy="523220"/>
              <a:chOff x="1870518" y="1440654"/>
              <a:chExt cx="758382" cy="523220"/>
            </a:xfrm>
          </p:grpSpPr>
          <p:sp>
            <p:nvSpPr>
              <p:cNvPr id="16" name="Rectangle: Rounded Corners 15">
                <a:extLst>
                  <a:ext uri="{FF2B5EF4-FFF2-40B4-BE49-F238E27FC236}">
                    <a16:creationId xmlns:a16="http://schemas.microsoft.com/office/drawing/2014/main" xmlns="" id="{9EC732E5-1B53-91E1-A799-36C4503EE488}"/>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white"/>
                  </a:solidFill>
                  <a:effectLst/>
                  <a:uLnTx/>
                  <a:uFillTx/>
                  <a:latin typeface="Arial"/>
                  <a:cs typeface="+mn-cs"/>
                </a:endParaRPr>
              </a:p>
            </p:txBody>
          </p:sp>
          <p:sp>
            <p:nvSpPr>
              <p:cNvPr id="17" name="TextBox 16">
                <a:extLst>
                  <a:ext uri="{FF2B5EF4-FFF2-40B4-BE49-F238E27FC236}">
                    <a16:creationId xmlns:a16="http://schemas.microsoft.com/office/drawing/2014/main" xmlns="" id="{1F2A349F-A74D-AEF6-DA45-7F0BFF412D5A}"/>
                  </a:ext>
                </a:extLst>
              </p:cNvPr>
              <p:cNvSpPr txBox="1"/>
              <p:nvPr/>
            </p:nvSpPr>
            <p:spPr>
              <a:xfrm>
                <a:off x="1969023" y="1440654"/>
                <a:ext cx="6238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Số</a:t>
                </a:r>
              </a:p>
            </p:txBody>
          </p:sp>
        </p:grpSp>
        <p:sp>
          <p:nvSpPr>
            <p:cNvPr id="15" name="TextBox 14">
              <a:extLst>
                <a:ext uri="{FF2B5EF4-FFF2-40B4-BE49-F238E27FC236}">
                  <a16:creationId xmlns:a16="http://schemas.microsoft.com/office/drawing/2014/main" xmlns="" id="{3FDF2870-D6BA-E4E1-6B9F-CA7D89C83D2F}"/>
                </a:ext>
              </a:extLst>
            </p:cNvPr>
            <p:cNvSpPr txBox="1"/>
            <p:nvPr/>
          </p:nvSpPr>
          <p:spPr>
            <a:xfrm>
              <a:off x="2630642" y="1440653"/>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grpSp>
      <p:pic>
        <p:nvPicPr>
          <p:cNvPr id="18" name="Picture 17">
            <a:extLst>
              <a:ext uri="{FF2B5EF4-FFF2-40B4-BE49-F238E27FC236}">
                <a16:creationId xmlns:a16="http://schemas.microsoft.com/office/drawing/2014/main" xmlns="" id="{AA4EA40A-1FC8-0FE3-5073-036D4A28654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666015" y="2886566"/>
            <a:ext cx="4481905" cy="3078299"/>
          </a:xfrm>
          <a:prstGeom prst="rect">
            <a:avLst/>
          </a:prstGeom>
        </p:spPr>
      </p:pic>
      <p:grpSp>
        <p:nvGrpSpPr>
          <p:cNvPr id="19" name="Group 18">
            <a:extLst>
              <a:ext uri="{FF2B5EF4-FFF2-40B4-BE49-F238E27FC236}">
                <a16:creationId xmlns:a16="http://schemas.microsoft.com/office/drawing/2014/main" xmlns="" id="{73CA1DA6-6428-8283-0463-3F9B16EDA4BC}"/>
              </a:ext>
            </a:extLst>
          </p:cNvPr>
          <p:cNvGrpSpPr/>
          <p:nvPr/>
        </p:nvGrpSpPr>
        <p:grpSpPr>
          <a:xfrm>
            <a:off x="1707865" y="1905306"/>
            <a:ext cx="8441341" cy="1951496"/>
            <a:chOff x="1080819" y="4463424"/>
            <a:chExt cx="5995841" cy="1951496"/>
          </a:xfrm>
        </p:grpSpPr>
        <p:sp>
          <p:nvSpPr>
            <p:cNvPr id="20" name="TextBox 19">
              <a:extLst>
                <a:ext uri="{FF2B5EF4-FFF2-40B4-BE49-F238E27FC236}">
                  <a16:creationId xmlns:a16="http://schemas.microsoft.com/office/drawing/2014/main" xmlns="" id="{2776AE1C-875E-67F5-C94A-5418A97D726A}"/>
                </a:ext>
              </a:extLst>
            </p:cNvPr>
            <p:cNvSpPr txBox="1"/>
            <p:nvPr/>
          </p:nvSpPr>
          <p:spPr>
            <a:xfrm>
              <a:off x="1080819" y="4463424"/>
              <a:ext cx="5995841" cy="19514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Kiến đỏ phải bò qua bụi cỏ để đến cái kẹo.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Kiến đỏ phải bò              cm.</a:t>
              </a:r>
            </a:p>
          </p:txBody>
        </p:sp>
        <p:sp>
          <p:nvSpPr>
            <p:cNvPr id="21" name="Rectangle: Rounded Corners 20">
              <a:extLst>
                <a:ext uri="{FF2B5EF4-FFF2-40B4-BE49-F238E27FC236}">
                  <a16:creationId xmlns:a16="http://schemas.microsoft.com/office/drawing/2014/main" xmlns="" id="{3E22BF27-8281-073C-6B0B-F3578A02D99B}"/>
                </a:ext>
              </a:extLst>
            </p:cNvPr>
            <p:cNvSpPr/>
            <p:nvPr/>
          </p:nvSpPr>
          <p:spPr>
            <a:xfrm>
              <a:off x="2945845" y="511195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
                  <a:cs typeface="+mn-cs"/>
                </a:rPr>
                <a:t>?</a:t>
              </a:r>
            </a:p>
          </p:txBody>
        </p:sp>
      </p:grpSp>
      <p:sp>
        <p:nvSpPr>
          <p:cNvPr id="22" name="Rectangle: Rounded Corners 21">
            <a:extLst>
              <a:ext uri="{FF2B5EF4-FFF2-40B4-BE49-F238E27FC236}">
                <a16:creationId xmlns:a16="http://schemas.microsoft.com/office/drawing/2014/main" xmlns="" id="{DBCC9C64-45D3-C51A-2216-5C0A41506048}"/>
              </a:ext>
            </a:extLst>
          </p:cNvPr>
          <p:cNvSpPr/>
          <p:nvPr/>
        </p:nvSpPr>
        <p:spPr>
          <a:xfrm>
            <a:off x="4333572" y="2550151"/>
            <a:ext cx="1306785"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91</a:t>
            </a:r>
          </a:p>
        </p:txBody>
      </p:sp>
      <p:sp>
        <p:nvSpPr>
          <p:cNvPr id="23" name="Rectangle 22">
            <a:extLst>
              <a:ext uri="{FF2B5EF4-FFF2-40B4-BE49-F238E27FC236}">
                <a16:creationId xmlns:a16="http://schemas.microsoft.com/office/drawing/2014/main" xmlns="" id="{EC9E4C79-98B0-EA01-4C55-26678B0F8F24}"/>
              </a:ext>
            </a:extLst>
          </p:cNvPr>
          <p:cNvSpPr/>
          <p:nvPr/>
        </p:nvSpPr>
        <p:spPr>
          <a:xfrm>
            <a:off x="3397198" y="3559571"/>
            <a:ext cx="2598788"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37 + 54 =         </a:t>
            </a:r>
          </a:p>
        </p:txBody>
      </p:sp>
      <p:sp>
        <p:nvSpPr>
          <p:cNvPr id="24" name="TextBox 23">
            <a:extLst>
              <a:ext uri="{FF2B5EF4-FFF2-40B4-BE49-F238E27FC236}">
                <a16:creationId xmlns:a16="http://schemas.microsoft.com/office/drawing/2014/main" xmlns="" id="{B9CE4B46-16C6-65B0-730A-5E2A088359A7}"/>
              </a:ext>
            </a:extLst>
          </p:cNvPr>
          <p:cNvSpPr txBox="1"/>
          <p:nvPr/>
        </p:nvSpPr>
        <p:spPr>
          <a:xfrm>
            <a:off x="5177522" y="3616974"/>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91</a:t>
            </a:r>
          </a:p>
        </p:txBody>
      </p:sp>
    </p:spTree>
    <p:extLst>
      <p:ext uri="{BB962C8B-B14F-4D97-AF65-F5344CB8AC3E}">
        <p14:creationId xmlns:p14="http://schemas.microsoft.com/office/powerpoint/2010/main" val="6169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animBg="1"/>
      <p:bldP spid="23" grpId="0" animBg="1"/>
      <p:bldP spid="24" grpId="0"/>
    </p:bldLst>
  </p:timing>
</p:sld>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197</Words>
  <Application>Microsoft Office PowerPoint</Application>
  <PresentationFormat>Custom</PresentationFormat>
  <Paragraphs>61</Paragraphs>
  <Slides>7</Slides>
  <Notes>0</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自定义设计方案</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ASUS</cp:lastModifiedBy>
  <cp:revision>33</cp:revision>
  <dcterms:created xsi:type="dcterms:W3CDTF">2021-07-09T06:30:31Z</dcterms:created>
  <dcterms:modified xsi:type="dcterms:W3CDTF">2025-11-16T01:36:14Z</dcterms:modified>
</cp:coreProperties>
</file>