
<file path=[Content_Types].xml><?xml version="1.0" encoding="utf-8"?>
<Types xmlns="http://schemas.openxmlformats.org/package/2006/content-types">
  <Default Extension="png" ContentType="image/png"/>
  <Default Extension="jfif" ContentType="image/jpe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709" r:id="rId3"/>
    <p:sldMasterId id="2147483723" r:id="rId4"/>
    <p:sldMasterId id="2147483770" r:id="rId5"/>
  </p:sldMasterIdLst>
  <p:notesMasterIdLst>
    <p:notesMasterId r:id="rId18"/>
  </p:notesMasterIdLst>
  <p:sldIdLst>
    <p:sldId id="2640" r:id="rId6"/>
    <p:sldId id="2639" r:id="rId7"/>
    <p:sldId id="345" r:id="rId8"/>
    <p:sldId id="260" r:id="rId9"/>
    <p:sldId id="373" r:id="rId10"/>
    <p:sldId id="320" r:id="rId11"/>
    <p:sldId id="274" r:id="rId12"/>
    <p:sldId id="272" r:id="rId13"/>
    <p:sldId id="271" r:id="rId14"/>
    <p:sldId id="2007577111" r:id="rId15"/>
    <p:sldId id="2007577113" r:id="rId16"/>
    <p:sldId id="26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varScale="1">
        <p:scale>
          <a:sx n="68" d="100"/>
          <a:sy n="68" d="100"/>
        </p:scale>
        <p:origin x="-82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F844-16AF-4A2D-A3B3-E430AF3670C8}" type="datetimeFigureOut">
              <a:rPr lang="en-US" smtClean="0"/>
              <a:t>16-Nov-25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6872-A038-4EFD-B1C4-3D19190003ED}" type="slidenum">
              <a:rPr lang="en-US" smtClean="0"/>
              <a:t>‹#›</a:t>
            </a:fld>
            <a:endParaRPr lang="en-US"/>
          </a:p>
        </p:txBody>
      </p:sp>
    </p:spTree>
    <p:extLst>
      <p:ext uri="{BB962C8B-B14F-4D97-AF65-F5344CB8AC3E}">
        <p14:creationId xmlns:p14="http://schemas.microsoft.com/office/powerpoint/2010/main" val="385083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80B42-5DCB-44DA-A4DD-B17920AEF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803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0681980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974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2025/11/16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2838075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5" name="Footer Placeholder 4">
            <a:extLst>
              <a:ext uri="{FF2B5EF4-FFF2-40B4-BE49-F238E27FC236}">
                <a16:creationId xmlns:a16="http://schemas.microsoft.com/office/drawing/2014/main" xmlns=""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954549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5" name="Footer Placeholder 4">
            <a:extLst>
              <a:ext uri="{FF2B5EF4-FFF2-40B4-BE49-F238E27FC236}">
                <a16:creationId xmlns:a16="http://schemas.microsoft.com/office/drawing/2014/main" xmlns=""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71843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5" name="Footer Placeholder 4">
            <a:extLst>
              <a:ext uri="{FF2B5EF4-FFF2-40B4-BE49-F238E27FC236}">
                <a16:creationId xmlns:a16="http://schemas.microsoft.com/office/drawing/2014/main" xmlns=""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5907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6" name="Footer Placeholder 5">
            <a:extLst>
              <a:ext uri="{FF2B5EF4-FFF2-40B4-BE49-F238E27FC236}">
                <a16:creationId xmlns:a16="http://schemas.microsoft.com/office/drawing/2014/main" xmlns=""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969379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8" name="Footer Placeholder 7">
            <a:extLst>
              <a:ext uri="{FF2B5EF4-FFF2-40B4-BE49-F238E27FC236}">
                <a16:creationId xmlns:a16="http://schemas.microsoft.com/office/drawing/2014/main" xmlns=""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6043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4" name="Footer Placeholder 3">
            <a:extLst>
              <a:ext uri="{FF2B5EF4-FFF2-40B4-BE49-F238E27FC236}">
                <a16:creationId xmlns:a16="http://schemas.microsoft.com/office/drawing/2014/main" xmlns=""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406254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3" name="Footer Placeholder 2">
            <a:extLst>
              <a:ext uri="{FF2B5EF4-FFF2-40B4-BE49-F238E27FC236}">
                <a16:creationId xmlns:a16="http://schemas.microsoft.com/office/drawing/2014/main" xmlns=""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948389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6" name="Footer Placeholder 5">
            <a:extLst>
              <a:ext uri="{FF2B5EF4-FFF2-40B4-BE49-F238E27FC236}">
                <a16:creationId xmlns:a16="http://schemas.microsoft.com/office/drawing/2014/main" xmlns=""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2598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972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6" name="Footer Placeholder 5">
            <a:extLst>
              <a:ext uri="{FF2B5EF4-FFF2-40B4-BE49-F238E27FC236}">
                <a16:creationId xmlns:a16="http://schemas.microsoft.com/office/drawing/2014/main" xmlns=""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376953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5" name="Footer Placeholder 4">
            <a:extLst>
              <a:ext uri="{FF2B5EF4-FFF2-40B4-BE49-F238E27FC236}">
                <a16:creationId xmlns:a16="http://schemas.microsoft.com/office/drawing/2014/main" xmlns=""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152106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16-Nov-25</a:t>
            </a:fld>
            <a:endParaRPr lang="en-US"/>
          </a:p>
        </p:txBody>
      </p:sp>
      <p:sp>
        <p:nvSpPr>
          <p:cNvPr id="5" name="Footer Placeholder 4">
            <a:extLst>
              <a:ext uri="{FF2B5EF4-FFF2-40B4-BE49-F238E27FC236}">
                <a16:creationId xmlns:a16="http://schemas.microsoft.com/office/drawing/2014/main" xmlns=""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328245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B4A1B-C229-409C-91F1-FA64C9E0A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701BBDD-64DD-491A-A2A0-FB6EB29BF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0553323-2683-4970-9754-8E8550C3133C}"/>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5" name="Footer Placeholder 4">
            <a:extLst>
              <a:ext uri="{FF2B5EF4-FFF2-40B4-BE49-F238E27FC236}">
                <a16:creationId xmlns:a16="http://schemas.microsoft.com/office/drawing/2014/main" xmlns="" id="{F8BD4AAF-190F-414E-B4AC-327586F85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3180EC-4BC1-423A-9D6E-748B0CBD5332}"/>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71282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9681A-59B1-4BCD-89A8-2C805C288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CFF324-163B-4D19-A08A-85AC43AF0B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29CEAF-5504-47DD-8FE7-AE3FD1DDD60A}"/>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5" name="Footer Placeholder 4">
            <a:extLst>
              <a:ext uri="{FF2B5EF4-FFF2-40B4-BE49-F238E27FC236}">
                <a16:creationId xmlns:a16="http://schemas.microsoft.com/office/drawing/2014/main" xmlns="" id="{F9CD1CB3-C841-4F09-B74B-C07F77A79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873E35-F3CD-4F53-9C89-0E7C5149408A}"/>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001705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8E3E3-093C-4631-BFEF-ACCE7B6CB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1310CBD-C800-405D-A236-B86FE36CB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05F1A28-0A1C-4DD6-BB5A-AF5C99FB12A1}"/>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5" name="Footer Placeholder 4">
            <a:extLst>
              <a:ext uri="{FF2B5EF4-FFF2-40B4-BE49-F238E27FC236}">
                <a16:creationId xmlns:a16="http://schemas.microsoft.com/office/drawing/2014/main" xmlns="" id="{500DA5B7-AF20-40A5-B955-E9CF752B8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A6726B-7B99-49E1-966E-91284A5FC585}"/>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454940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E49A0-057B-4EDF-9129-52173E7BB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47118B-7B1C-4486-B765-7C06DF2B2C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D62BB7F-EB5A-4B69-8944-41A5DC2900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FA98D5-F0A8-49D6-B987-0327C6B061C1}"/>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6" name="Footer Placeholder 5">
            <a:extLst>
              <a:ext uri="{FF2B5EF4-FFF2-40B4-BE49-F238E27FC236}">
                <a16:creationId xmlns:a16="http://schemas.microsoft.com/office/drawing/2014/main" xmlns="" id="{D15F8B78-A895-4578-85B0-5B9A19776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C04F85-06C1-43E4-817B-D169549D8876}"/>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904233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3550D-E9F2-4E04-A6EE-6E321FF5C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F456C4C-8F6A-4E05-A424-255FBA618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EDF7E50-00D7-402D-8D43-6E6C9F3B07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A743A87-76D0-4D6F-91E0-1CAB4567E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5FF2F6-7714-4D95-81A8-1E12F2555F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DB1F77C-7AF4-4D51-BD47-C85C0A43ACEF}"/>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8" name="Footer Placeholder 7">
            <a:extLst>
              <a:ext uri="{FF2B5EF4-FFF2-40B4-BE49-F238E27FC236}">
                <a16:creationId xmlns:a16="http://schemas.microsoft.com/office/drawing/2014/main" xmlns="" id="{4C3D38F6-2975-4C02-BBC4-EBC98C1B61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0C01EB6-4547-4272-8BF0-3EE3642CD880}"/>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125733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F6BCD-2D7F-4BDD-BCD5-8220381109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25CD1D7-D6FE-4A16-B29F-11FF9733977C}"/>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4" name="Footer Placeholder 3">
            <a:extLst>
              <a:ext uri="{FF2B5EF4-FFF2-40B4-BE49-F238E27FC236}">
                <a16:creationId xmlns:a16="http://schemas.microsoft.com/office/drawing/2014/main" xmlns="" id="{F702052E-E670-43B2-9E58-1492007AAC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9B8C641-00E6-4609-93D7-0D9A70572385}"/>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2328671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560C6F-DDE9-4F96-9250-7A207D3AE2E1}"/>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3" name="Footer Placeholder 2">
            <a:extLst>
              <a:ext uri="{FF2B5EF4-FFF2-40B4-BE49-F238E27FC236}">
                <a16:creationId xmlns:a16="http://schemas.microsoft.com/office/drawing/2014/main" xmlns="" id="{6E8DA42E-1835-40E0-81D1-661612993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2B76548-CCB5-4484-AF90-C9BB15717A94}"/>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148878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69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B9908-719B-4DA9-B02C-03BFE2583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0715D1B-8229-47FF-A02D-2AC6E4A2E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69BE338-B1E0-4065-846F-970859B90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9A6446-79FA-444B-B14B-5FA0BB175CF3}"/>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6" name="Footer Placeholder 5">
            <a:extLst>
              <a:ext uri="{FF2B5EF4-FFF2-40B4-BE49-F238E27FC236}">
                <a16:creationId xmlns:a16="http://schemas.microsoft.com/office/drawing/2014/main" xmlns="" id="{9514ADC1-C8F3-499D-A51E-E6AA08CAA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DA8D4C-D9E9-4DED-AA5B-DA9BD6CE5466}"/>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870141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628E1-FFB7-4B30-99AA-CC338DDE8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B7122E7-8CE0-4555-8568-23FC45410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E340865-3EF8-4FAB-ACFC-83F26A84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84084E-3D78-4B8B-9797-75D9B4A89BF0}"/>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6" name="Footer Placeholder 5">
            <a:extLst>
              <a:ext uri="{FF2B5EF4-FFF2-40B4-BE49-F238E27FC236}">
                <a16:creationId xmlns:a16="http://schemas.microsoft.com/office/drawing/2014/main" xmlns="" id="{4C62B406-D4C0-4599-82BC-2026F6BB7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9FB7A2-9C04-48B6-9758-493FBFAEDF43}"/>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2702465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DB21D3-F833-4749-BE44-C140FF8A3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CBFB3F1-A395-45EC-A140-18CEB78B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935112-1F13-4C39-8CC8-778A5BC4C942}"/>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5" name="Footer Placeholder 4">
            <a:extLst>
              <a:ext uri="{FF2B5EF4-FFF2-40B4-BE49-F238E27FC236}">
                <a16:creationId xmlns:a16="http://schemas.microsoft.com/office/drawing/2014/main" xmlns="" id="{1246C006-C900-484B-8889-CA11C3160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F4162B-000F-4B50-BF37-62BB2B13753E}"/>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827057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D678AD-9044-4DBA-A86D-062CF3AEAC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C9F5DCA-B771-418F-9C84-84B3E5FED9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17090A-5F15-47D4-924A-C7D4E67D6B7C}"/>
              </a:ext>
            </a:extLst>
          </p:cNvPr>
          <p:cNvSpPr>
            <a:spLocks noGrp="1"/>
          </p:cNvSpPr>
          <p:nvPr>
            <p:ph type="dt" sz="half" idx="10"/>
          </p:nvPr>
        </p:nvSpPr>
        <p:spPr/>
        <p:txBody>
          <a:bodyPr/>
          <a:lstStyle/>
          <a:p>
            <a:fld id="{E913D135-C17B-4BD3-9F6A-9AFD76937E47}" type="datetimeFigureOut">
              <a:rPr lang="en-US" smtClean="0"/>
              <a:t>16-Nov-25</a:t>
            </a:fld>
            <a:endParaRPr lang="en-US"/>
          </a:p>
        </p:txBody>
      </p:sp>
      <p:sp>
        <p:nvSpPr>
          <p:cNvPr id="5" name="Footer Placeholder 4">
            <a:extLst>
              <a:ext uri="{FF2B5EF4-FFF2-40B4-BE49-F238E27FC236}">
                <a16:creationId xmlns:a16="http://schemas.microsoft.com/office/drawing/2014/main" xmlns="" id="{AC76D177-08DA-4CE5-808F-AE196FB08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A93613-BCC2-4A72-B544-25FEEA45DE79}"/>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88809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2025/11/16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2896014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452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401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4204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498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344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13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0" r:id="rId4"/>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91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98512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7" r:id="rId3"/>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2907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xmlns="" id="{0E024A97-B2B9-DE10-85DF-40338A180D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2D0F80A1-24D6-43EE-8F1D-999B85110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A557A11-8563-47C3-94FE-8C1B09AA1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C7EAE7-D72E-4133-8C6F-207F36FE4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3D135-C17B-4BD3-9F6A-9AFD76937E47}" type="datetimeFigureOut">
              <a:rPr lang="en-US" smtClean="0"/>
              <a:t>16-Nov-25</a:t>
            </a:fld>
            <a:endParaRPr lang="en-US"/>
          </a:p>
        </p:txBody>
      </p:sp>
      <p:sp>
        <p:nvSpPr>
          <p:cNvPr id="5" name="Footer Placeholder 4">
            <a:extLst>
              <a:ext uri="{FF2B5EF4-FFF2-40B4-BE49-F238E27FC236}">
                <a16:creationId xmlns:a16="http://schemas.microsoft.com/office/drawing/2014/main" xmlns="" id="{33510370-D68A-4362-837F-8C3D614AA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0A6D984-AA50-47E9-942C-CC1D23FDD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CA528-3F45-42C4-96D5-1F17ED0D1F29}" type="slidenum">
              <a:rPr lang="en-US" smtClean="0"/>
              <a:t>‹#›</a:t>
            </a:fld>
            <a:endParaRPr lang="en-US"/>
          </a:p>
        </p:txBody>
      </p:sp>
      <p:pic>
        <p:nvPicPr>
          <p:cNvPr id="8" name="Picture 7">
            <a:extLst>
              <a:ext uri="{FF2B5EF4-FFF2-40B4-BE49-F238E27FC236}">
                <a16:creationId xmlns:a16="http://schemas.microsoft.com/office/drawing/2014/main" xmlns="" id="{E3858FB1-987F-2156-67A9-1BF365711CF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46600" y="-11068609"/>
            <a:ext cx="1961823" cy="1964594"/>
          </a:xfrm>
          <a:prstGeom prst="rect">
            <a:avLst/>
          </a:prstGeom>
        </p:spPr>
      </p:pic>
      <p:pic>
        <p:nvPicPr>
          <p:cNvPr id="14" name="Picture 13">
            <a:extLst>
              <a:ext uri="{FF2B5EF4-FFF2-40B4-BE49-F238E27FC236}">
                <a16:creationId xmlns:a16="http://schemas.microsoft.com/office/drawing/2014/main" xmlns="" id="{A513933D-23D2-ACA9-9621-ED714F549F9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444200" y="2036700"/>
            <a:ext cx="1961823" cy="1964594"/>
          </a:xfrm>
          <a:prstGeom prst="rect">
            <a:avLst/>
          </a:prstGeom>
        </p:spPr>
      </p:pic>
      <p:pic>
        <p:nvPicPr>
          <p:cNvPr id="15" name="Picture 14">
            <a:extLst>
              <a:ext uri="{FF2B5EF4-FFF2-40B4-BE49-F238E27FC236}">
                <a16:creationId xmlns:a16="http://schemas.microsoft.com/office/drawing/2014/main" xmlns="" id="{5FB1B63A-27C3-571C-B128-5BA89906AC4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72488" y="17073500"/>
            <a:ext cx="1961823" cy="1964594"/>
          </a:xfrm>
          <a:prstGeom prst="rect">
            <a:avLst/>
          </a:prstGeom>
        </p:spPr>
      </p:pic>
      <p:pic>
        <p:nvPicPr>
          <p:cNvPr id="16" name="Picture 15">
            <a:extLst>
              <a:ext uri="{FF2B5EF4-FFF2-40B4-BE49-F238E27FC236}">
                <a16:creationId xmlns:a16="http://schemas.microsoft.com/office/drawing/2014/main" xmlns="" id="{79304298-AB6C-917F-0F85-AA5BEE6D8D6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7512" y="2036700"/>
            <a:ext cx="1961823" cy="1964594"/>
          </a:xfrm>
          <a:prstGeom prst="rect">
            <a:avLst/>
          </a:prstGeom>
        </p:spPr>
      </p:pic>
    </p:spTree>
    <p:extLst>
      <p:ext uri="{BB962C8B-B14F-4D97-AF65-F5344CB8AC3E}">
        <p14:creationId xmlns:p14="http://schemas.microsoft.com/office/powerpoint/2010/main" val="341903509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5.jfif"/><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microsoft.com/office/2007/relationships/hdphoto" Target="../media/hdphoto4.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32.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pic>
        <p:nvPicPr>
          <p:cNvPr id="2" name="Picture 1">
            <a:extLst>
              <a:ext uri="{FF2B5EF4-FFF2-40B4-BE49-F238E27FC236}">
                <a16:creationId xmlns:a16="http://schemas.microsoft.com/office/drawing/2014/main" xmlns="" id="{210C84B0-6931-48F5-AE51-4E51DDED54AE}"/>
              </a:ext>
            </a:extLst>
          </p:cNvPr>
          <p:cNvPicPr>
            <a:picLocks noChangeAspect="1"/>
          </p:cNvPicPr>
          <p:nvPr/>
        </p:nvPicPr>
        <p:blipFill>
          <a:blip r:embed="rId5"/>
          <a:stretch>
            <a:fillRect/>
          </a:stretch>
        </p:blipFill>
        <p:spPr>
          <a:xfrm>
            <a:off x="4104525" y="1363038"/>
            <a:ext cx="3938357" cy="1012024"/>
          </a:xfrm>
          <a:prstGeom prst="rect">
            <a:avLst/>
          </a:prstGeom>
        </p:spPr>
      </p:pic>
      <p:sp>
        <p:nvSpPr>
          <p:cNvPr id="20" name="Google Shape;446;p31">
            <a:extLst>
              <a:ext uri="{FF2B5EF4-FFF2-40B4-BE49-F238E27FC236}">
                <a16:creationId xmlns:a16="http://schemas.microsoft.com/office/drawing/2014/main" xmlns="" id="{0C27E659-2AFC-462E-9E81-8BBD4A156E4B}"/>
              </a:ext>
            </a:extLst>
          </p:cNvPr>
          <p:cNvSpPr/>
          <p:nvPr/>
        </p:nvSpPr>
        <p:spPr>
          <a:xfrm>
            <a:off x="1195236" y="5300029"/>
            <a:ext cx="360927" cy="494863"/>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 name="Google Shape;453;p31">
            <a:extLst>
              <a:ext uri="{FF2B5EF4-FFF2-40B4-BE49-F238E27FC236}">
                <a16:creationId xmlns:a16="http://schemas.microsoft.com/office/drawing/2014/main" xmlns="" id="{28F8DB43-D2E4-4A88-8D90-9E592E9BF6E2}"/>
              </a:ext>
            </a:extLst>
          </p:cNvPr>
          <p:cNvSpPr/>
          <p:nvPr/>
        </p:nvSpPr>
        <p:spPr>
          <a:xfrm rot="633963">
            <a:off x="1209077" y="4626429"/>
            <a:ext cx="1817152" cy="2094295"/>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3">
            <a:extLst>
              <a:ext uri="{FF2B5EF4-FFF2-40B4-BE49-F238E27FC236}">
                <a16:creationId xmlns:a16="http://schemas.microsoft.com/office/drawing/2014/main" xmlns="" id="{B270EF30-D0E4-F233-EA9C-0FE2A5A9D013}"/>
              </a:ext>
            </a:extLst>
          </p:cNvPr>
          <p:cNvPicPr>
            <a:picLocks noChangeAspect="1"/>
          </p:cNvPicPr>
          <p:nvPr/>
        </p:nvPicPr>
        <p:blipFill>
          <a:blip r:embed="rId6"/>
          <a:stretch>
            <a:fillRect/>
          </a:stretch>
        </p:blipFill>
        <p:spPr>
          <a:xfrm>
            <a:off x="1963842" y="2482257"/>
            <a:ext cx="8699746" cy="2786113"/>
          </a:xfrm>
          <a:prstGeom prst="rect">
            <a:avLst/>
          </a:prstGeom>
        </p:spPr>
      </p:pic>
      <p:pic>
        <p:nvPicPr>
          <p:cNvPr id="6" name="Picture 5" descr="A yellow circles with red lines&#10;&#10;Description automatically generated">
            <a:extLst>
              <a:ext uri="{FF2B5EF4-FFF2-40B4-BE49-F238E27FC236}">
                <a16:creationId xmlns:a16="http://schemas.microsoft.com/office/drawing/2014/main" xmlns="" id="{7E0E0875-3598-1E04-8B68-904903D04C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971" y="1467530"/>
            <a:ext cx="2694685" cy="1613127"/>
          </a:xfrm>
          <a:prstGeom prst="rect">
            <a:avLst/>
          </a:prstGeom>
        </p:spPr>
      </p:pic>
    </p:spTree>
    <p:extLst>
      <p:ext uri="{BB962C8B-B14F-4D97-AF65-F5344CB8AC3E}">
        <p14:creationId xmlns:p14="http://schemas.microsoft.com/office/powerpoint/2010/main" val="1562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818EB87-0D8D-49F1-9E15-20EA1EA8C713}"/>
              </a:ext>
            </a:extLst>
          </p:cNvPr>
          <p:cNvGrpSpPr/>
          <p:nvPr/>
        </p:nvGrpSpPr>
        <p:grpSpPr>
          <a:xfrm>
            <a:off x="424249" y="391886"/>
            <a:ext cx="11343502" cy="6090098"/>
            <a:chOff x="256031" y="1133735"/>
            <a:chExt cx="9242811" cy="5377134"/>
          </a:xfrm>
        </p:grpSpPr>
        <p:sp>
          <p:nvSpPr>
            <p:cNvPr id="3" name="Rectangle: Rounded Corners 2">
              <a:extLst>
                <a:ext uri="{FF2B5EF4-FFF2-40B4-BE49-F238E27FC236}">
                  <a16:creationId xmlns:a16="http://schemas.microsoft.com/office/drawing/2014/main" xmlns=""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A3F77769-738C-4878-887D-0B25BABBFC4F}"/>
              </a:ext>
            </a:extLst>
          </p:cNvPr>
          <p:cNvSpPr txBox="1"/>
          <p:nvPr/>
        </p:nvSpPr>
        <p:spPr>
          <a:xfrm>
            <a:off x="837505" y="845511"/>
            <a:ext cx="10472751" cy="2207527"/>
          </a:xfrm>
          <a:prstGeom prst="rect">
            <a:avLst/>
          </a:prstGeom>
          <a:noFill/>
        </p:spPr>
        <p:txBody>
          <a:bodyPr wrap="square" rtlCol="0">
            <a:spAutoFit/>
          </a:bodyPr>
          <a:lstStyle/>
          <a:p>
            <a:pPr marL="342900" lvl="0" indent="-342900" algn="just">
              <a:lnSpc>
                <a:spcPct val="150000"/>
              </a:lnSpc>
              <a:buAutoNum type="arabicPeriod"/>
            </a:pPr>
            <a:r>
              <a:rPr lang="vi-VN" sz="3200" b="1" dirty="0">
                <a:latin typeface="Arial-Rounded" panose="020B0500000000000000" pitchFamily="34" charset="0"/>
                <a:ea typeface="Arial-Rounded" panose="020B0500000000000000" pitchFamily="34" charset="0"/>
                <a:cs typeface="Arial-Rounded" panose="020B0500000000000000" pitchFamily="34" charset="0"/>
              </a:rPr>
              <a:t>Nói tiếp lời của chữ A để cảm ơn các bạn chữ:</a:t>
            </a:r>
          </a:p>
          <a:p>
            <a:pPr lvl="0"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Cảm ơn các bạn. Nhờ có các bạn, chúng ta đã ……………………………………………………..………</a:t>
            </a:r>
          </a:p>
        </p:txBody>
      </p:sp>
      <p:sp>
        <p:nvSpPr>
          <p:cNvPr id="11" name="TextBox 10">
            <a:extLst>
              <a:ext uri="{FF2B5EF4-FFF2-40B4-BE49-F238E27FC236}">
                <a16:creationId xmlns:a16="http://schemas.microsoft.com/office/drawing/2014/main" xmlns="" id="{FF4F7D1A-E739-4EC6-AB47-228CB600928E}"/>
              </a:ext>
            </a:extLst>
          </p:cNvPr>
          <p:cNvSpPr txBox="1"/>
          <p:nvPr/>
        </p:nvSpPr>
        <p:spPr>
          <a:xfrm>
            <a:off x="1019149" y="2276246"/>
            <a:ext cx="5570281" cy="730200"/>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 nên những cuốn sách hay.</a:t>
            </a:r>
          </a:p>
        </p:txBody>
      </p:sp>
    </p:spTree>
    <p:extLst>
      <p:ext uri="{BB962C8B-B14F-4D97-AF65-F5344CB8AC3E}">
        <p14:creationId xmlns:p14="http://schemas.microsoft.com/office/powerpoint/2010/main" val="408463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818EB87-0D8D-49F1-9E15-20EA1EA8C713}"/>
              </a:ext>
            </a:extLst>
          </p:cNvPr>
          <p:cNvGrpSpPr/>
          <p:nvPr/>
        </p:nvGrpSpPr>
        <p:grpSpPr>
          <a:xfrm>
            <a:off x="424249" y="391886"/>
            <a:ext cx="11343502" cy="6090098"/>
            <a:chOff x="256031" y="1133735"/>
            <a:chExt cx="9242811" cy="5377134"/>
          </a:xfrm>
        </p:grpSpPr>
        <p:sp>
          <p:nvSpPr>
            <p:cNvPr id="3" name="Rectangle: Rounded Corners 2">
              <a:extLst>
                <a:ext uri="{FF2B5EF4-FFF2-40B4-BE49-F238E27FC236}">
                  <a16:creationId xmlns:a16="http://schemas.microsoft.com/office/drawing/2014/main" xmlns=""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xmlns="" id="{7C3BE404-3340-4197-8263-3B5C69D0A906}"/>
              </a:ext>
            </a:extLst>
          </p:cNvPr>
          <p:cNvSpPr txBox="1"/>
          <p:nvPr/>
        </p:nvSpPr>
        <p:spPr>
          <a:xfrm>
            <a:off x="1076991" y="804935"/>
            <a:ext cx="10701352" cy="96943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vi-VN"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Những từ nào dưới đây chỉ cảm xúc?</a:t>
            </a:r>
          </a:p>
        </p:txBody>
      </p:sp>
      <p:sp>
        <p:nvSpPr>
          <p:cNvPr id="12" name="Rounded Rectangle 18">
            <a:extLst>
              <a:ext uri="{FF2B5EF4-FFF2-40B4-BE49-F238E27FC236}">
                <a16:creationId xmlns:a16="http://schemas.microsoft.com/office/drawing/2014/main" xmlns="" id="{F42A4B40-8F97-4839-B02D-674B4D9DA25E}"/>
              </a:ext>
            </a:extLst>
          </p:cNvPr>
          <p:cNvSpPr/>
          <p:nvPr/>
        </p:nvSpPr>
        <p:spPr>
          <a:xfrm>
            <a:off x="1439196" y="2460072"/>
            <a:ext cx="222340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sướng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9">
            <a:extLst>
              <a:ext uri="{FF2B5EF4-FFF2-40B4-BE49-F238E27FC236}">
                <a16:creationId xmlns:a16="http://schemas.microsoft.com/office/drawing/2014/main" xmlns="" id="{39ACADA7-73E5-4063-B841-9C1865F0617A}"/>
              </a:ext>
            </a:extLst>
          </p:cNvPr>
          <p:cNvSpPr/>
          <p:nvPr/>
        </p:nvSpPr>
        <p:spPr>
          <a:xfrm>
            <a:off x="4939073" y="2494402"/>
            <a:ext cx="237916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2">
            <a:extLst>
              <a:ext uri="{FF2B5EF4-FFF2-40B4-BE49-F238E27FC236}">
                <a16:creationId xmlns:a16="http://schemas.microsoft.com/office/drawing/2014/main" xmlns="" id="{23D74D0C-47DC-43A5-B8E0-4485EEC9DEF4}"/>
              </a:ext>
            </a:extLst>
          </p:cNvPr>
          <p:cNvSpPr/>
          <p:nvPr/>
        </p:nvSpPr>
        <p:spPr>
          <a:xfrm>
            <a:off x="8318244" y="2494402"/>
            <a:ext cx="222340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xmlns="" id="{9D886A4D-D201-488E-9AD3-FBF729718639}"/>
              </a:ext>
            </a:extLst>
          </p:cNvPr>
          <p:cNvSpPr/>
          <p:nvPr/>
        </p:nvSpPr>
        <p:spPr>
          <a:xfrm>
            <a:off x="1316477" y="2282749"/>
            <a:ext cx="2622592" cy="8414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a:extLst>
              <a:ext uri="{FF2B5EF4-FFF2-40B4-BE49-F238E27FC236}">
                <a16:creationId xmlns:a16="http://schemas.microsoft.com/office/drawing/2014/main" xmlns="" id="{BED731C0-4F71-4D4B-8DEF-27E268066579}"/>
              </a:ext>
            </a:extLst>
          </p:cNvPr>
          <p:cNvSpPr/>
          <p:nvPr/>
        </p:nvSpPr>
        <p:spPr>
          <a:xfrm>
            <a:off x="4817360" y="2282749"/>
            <a:ext cx="2622592" cy="8414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171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1000" fill="hold"/>
                                        <p:tgtEl>
                                          <p:spTgt spid="12"/>
                                        </p:tgtEl>
                                        <p:attrNameLst>
                                          <p:attrName>fillcolor</p:attrName>
                                        </p:attrNameLst>
                                      </p:cBhvr>
                                      <p:to>
                                        <a:srgbClr val="9FE540"/>
                                      </p:to>
                                    </p:animClr>
                                    <p:set>
                                      <p:cBhvr>
                                        <p:cTn id="36" dur="1000" fill="hold"/>
                                        <p:tgtEl>
                                          <p:spTgt spid="12"/>
                                        </p:tgtEl>
                                        <p:attrNameLst>
                                          <p:attrName>fill.type</p:attrName>
                                        </p:attrNameLst>
                                      </p:cBhvr>
                                      <p:to>
                                        <p:strVal val="solid"/>
                                      </p:to>
                                    </p:set>
                                    <p:set>
                                      <p:cBhvr>
                                        <p:cTn id="37" dur="1000" fill="hold"/>
                                        <p:tgtEl>
                                          <p:spTgt spid="1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rumroll.wav"/>
                                        </p:tgtEl>
                                      </p:cMediaNode>
                                    </p:audio>
                                  </p:subTnLst>
                                </p:cTn>
                              </p:par>
                            </p:childTnLst>
                          </p:cTn>
                        </p:par>
                        <p:par>
                          <p:cTn id="38" fill="hold">
                            <p:stCondLst>
                              <p:cond delay="1000"/>
                            </p:stCondLst>
                            <p:childTnLst>
                              <p:par>
                                <p:cTn id="39" presetID="26" presetClass="emph" presetSubtype="0" repeatCount="0" fill="hold" grpId="1" nodeType="afterEffect">
                                  <p:stCondLst>
                                    <p:cond delay="0"/>
                                  </p:stCondLst>
                                  <p:iterate type="lt">
                                    <p:tmPct val="0"/>
                                  </p:iterate>
                                  <p:childTnLst>
                                    <p:animEffect transition="out" filter="fade">
                                      <p:cBhvr>
                                        <p:cTn id="40" dur="2000" tmFilter="0, 0; .2, .5; .8, .5; 1, 0"/>
                                        <p:tgtEl>
                                          <p:spTgt spid="12"/>
                                        </p:tgtEl>
                                      </p:cBhvr>
                                    </p:animEffect>
                                    <p:animScale>
                                      <p:cBhvr>
                                        <p:cTn id="41" dur="1000" autoRev="1" fill="hold"/>
                                        <p:tgtEl>
                                          <p:spTgt spid="12"/>
                                        </p:tgtEl>
                                      </p:cBhvr>
                                      <p:by x="105000" y="105000"/>
                                    </p:animScale>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1000" fill="hold"/>
                                        <p:tgtEl>
                                          <p:spTgt spid="13"/>
                                        </p:tgtEl>
                                        <p:attrNameLst>
                                          <p:attrName>fillcolor</p:attrName>
                                        </p:attrNameLst>
                                      </p:cBhvr>
                                      <p:to>
                                        <a:srgbClr val="9FE540"/>
                                      </p:to>
                                    </p:animClr>
                                    <p:set>
                                      <p:cBhvr>
                                        <p:cTn id="47" dur="1000" fill="hold"/>
                                        <p:tgtEl>
                                          <p:spTgt spid="13"/>
                                        </p:tgtEl>
                                        <p:attrNameLst>
                                          <p:attrName>fill.type</p:attrName>
                                        </p:attrNameLst>
                                      </p:cBhvr>
                                      <p:to>
                                        <p:strVal val="solid"/>
                                      </p:to>
                                    </p:set>
                                    <p:set>
                                      <p:cBhvr>
                                        <p:cTn id="48" dur="100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drumroll.wav"/>
                                        </p:tgtEl>
                                      </p:cMediaNode>
                                    </p:audio>
                                  </p:subTnLst>
                                </p:cTn>
                              </p:par>
                            </p:childTnLst>
                          </p:cTn>
                        </p:par>
                        <p:par>
                          <p:cTn id="49" fill="hold">
                            <p:stCondLst>
                              <p:cond delay="1000"/>
                            </p:stCondLst>
                            <p:childTnLst>
                              <p:par>
                                <p:cTn id="50" presetID="26" presetClass="emph" presetSubtype="0" repeatCount="0" fill="hold" grpId="1" nodeType="afterEffect">
                                  <p:stCondLst>
                                    <p:cond delay="0"/>
                                  </p:stCondLst>
                                  <p:iterate type="lt">
                                    <p:tmPct val="0"/>
                                  </p:iterate>
                                  <p:childTnLst>
                                    <p:animEffect transition="out" filter="fade">
                                      <p:cBhvr>
                                        <p:cTn id="51" dur="2000" tmFilter="0, 0; .2, .5; .8, .5; 1, 0"/>
                                        <p:tgtEl>
                                          <p:spTgt spid="13"/>
                                        </p:tgtEl>
                                      </p:cBhvr>
                                    </p:animEffect>
                                    <p:animScale>
                                      <p:cBhvr>
                                        <p:cTn id="52" dur="1000" autoRev="1" fill="hold"/>
                                        <p:tgtEl>
                                          <p:spTgt spid="13"/>
                                        </p:tgtEl>
                                      </p:cBhvr>
                                      <p:by x="105000" y="105000"/>
                                    </p:animScale>
                                  </p:childTnLst>
                                  <p:subTnLst>
                                    <p:audio>
                                      <p:cMediaNode>
                                        <p:cTn display="0" masterRel="sameClick">
                                          <p:stCondLst>
                                            <p:cond evt="begin" delay="0">
                                              <p:tn val="5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4"/>
                                        </p:tgtEl>
                                        <p:attrNameLst>
                                          <p:attrName>fillcolor</p:attrName>
                                        </p:attrNameLst>
                                      </p:cBhvr>
                                      <p:to>
                                        <a:srgbClr val="EF5F5F"/>
                                      </p:to>
                                    </p:animClr>
                                    <p:set>
                                      <p:cBhvr>
                                        <p:cTn id="58" dur="2000" fill="hold"/>
                                        <p:tgtEl>
                                          <p:spTgt spid="14"/>
                                        </p:tgtEl>
                                        <p:attrNameLst>
                                          <p:attrName>fill.type</p:attrName>
                                        </p:attrNameLst>
                                      </p:cBhvr>
                                      <p:to>
                                        <p:strVal val="solid"/>
                                      </p:to>
                                    </p:set>
                                    <p:set>
                                      <p:cBhvr>
                                        <p:cTn id="59" dur="2000" fill="hold"/>
                                        <p:tgtEl>
                                          <p:spTgt spid="1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drumroll.wav"/>
                                        </p:tgtEl>
                                      </p:cMediaNode>
                                    </p:audio>
                                  </p:subTnLst>
                                </p:cTn>
                              </p:par>
                            </p:childTnLst>
                          </p:cTn>
                        </p:par>
                        <p:par>
                          <p:cTn id="60" fill="hold">
                            <p:stCondLst>
                              <p:cond delay="2000"/>
                            </p:stCondLst>
                            <p:childTnLst>
                              <p:par>
                                <p:cTn id="61" presetID="26" presetClass="emph" presetSubtype="0" repeatCount="0" fill="hold" grpId="1" nodeType="afterEffect">
                                  <p:stCondLst>
                                    <p:cond delay="0"/>
                                  </p:stCondLst>
                                  <p:iterate type="lt">
                                    <p:tmPct val="0"/>
                                  </p:iterate>
                                  <p:childTnLst>
                                    <p:animEffect transition="out" filter="fade">
                                      <p:cBhvr>
                                        <p:cTn id="62" dur="2000" tmFilter="0, 0; .2, .5; .8, .5; 1, 0"/>
                                        <p:tgtEl>
                                          <p:spTgt spid="14"/>
                                        </p:tgtEl>
                                      </p:cBhvr>
                                    </p:animEffect>
                                    <p:animScale>
                                      <p:cBhvr>
                                        <p:cTn id="63" dur="1000" autoRev="1" fill="hold"/>
                                        <p:tgtEl>
                                          <p:spTgt spid="14"/>
                                        </p:tgtEl>
                                      </p:cBhvr>
                                      <p:by x="105000" y="105000"/>
                                    </p:animScale>
                                  </p:childTnLst>
                                  <p:subTnLst>
                                    <p:audio>
                                      <p:cMediaNode>
                                        <p:cTn display="0" masterRel="sameClick">
                                          <p:stCondLst>
                                            <p:cond evt="begin" delay="0">
                                              <p:tn val="6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childTnLst>
        </p:cTn>
      </p:par>
    </p:tnLst>
    <p:bldLst>
      <p:bldP spid="10" grpId="0" uiExpand="1" build="p"/>
      <p:bldP spid="12" grpId="0" animBg="1"/>
      <p:bldP spid="12" grpId="1" animBg="1"/>
      <p:bldP spid="13" grpId="0" animBg="1"/>
      <p:bldP spid="13" grpId="1" animBg="1"/>
      <p:bldP spid="14" grpId="0" animBg="1"/>
      <p:bldP spid="14" grpId="1"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AC82E19-D9D7-47BC-AFB9-60EC24286E30}"/>
              </a:ext>
            </a:extLst>
          </p:cNvPr>
          <p:cNvGrpSpPr/>
          <p:nvPr/>
        </p:nvGrpSpPr>
        <p:grpSpPr>
          <a:xfrm>
            <a:off x="1904940" y="941694"/>
            <a:ext cx="7925771" cy="4055085"/>
            <a:chOff x="300251" y="2443007"/>
            <a:chExt cx="7925771" cy="3960065"/>
          </a:xfrm>
        </p:grpSpPr>
        <p:sp>
          <p:nvSpPr>
            <p:cNvPr id="9" name="Rectangle: Rounded Corners 8">
              <a:extLst>
                <a:ext uri="{FF2B5EF4-FFF2-40B4-BE49-F238E27FC236}">
                  <a16:creationId xmlns:a16="http://schemas.microsoft.com/office/drawing/2014/main" xmlns="" id="{A8DA80E0-7FD5-4DAF-86C0-8326107D719F}"/>
                </a:ext>
              </a:extLst>
            </p:cNvPr>
            <p:cNvSpPr/>
            <p:nvPr/>
          </p:nvSpPr>
          <p:spPr>
            <a:xfrm>
              <a:off x="452651" y="2443007"/>
              <a:ext cx="7773371" cy="3960065"/>
            </a:xfrm>
            <a:custGeom>
              <a:avLst/>
              <a:gdLst>
                <a:gd name="connsiteX0" fmla="*/ 0 w 7773371"/>
                <a:gd name="connsiteY0" fmla="*/ 660024 h 3960065"/>
                <a:gd name="connsiteX1" fmla="*/ 660024 w 7773371"/>
                <a:gd name="connsiteY1" fmla="*/ 0 h 3960065"/>
                <a:gd name="connsiteX2" fmla="*/ 7113347 w 7773371"/>
                <a:gd name="connsiteY2" fmla="*/ 0 h 3960065"/>
                <a:gd name="connsiteX3" fmla="*/ 7773371 w 7773371"/>
                <a:gd name="connsiteY3" fmla="*/ 660024 h 3960065"/>
                <a:gd name="connsiteX4" fmla="*/ 7773371 w 7773371"/>
                <a:gd name="connsiteY4" fmla="*/ 3300041 h 3960065"/>
                <a:gd name="connsiteX5" fmla="*/ 7113347 w 7773371"/>
                <a:gd name="connsiteY5" fmla="*/ 3960065 h 3960065"/>
                <a:gd name="connsiteX6" fmla="*/ 660024 w 7773371"/>
                <a:gd name="connsiteY6" fmla="*/ 3960065 h 3960065"/>
                <a:gd name="connsiteX7" fmla="*/ 0 w 7773371"/>
                <a:gd name="connsiteY7" fmla="*/ 3300041 h 3960065"/>
                <a:gd name="connsiteX8" fmla="*/ 0 w 7773371"/>
                <a:gd name="connsiteY8" fmla="*/ 660024 h 39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960065" fill="none" extrusionOk="0">
                  <a:moveTo>
                    <a:pt x="0" y="660024"/>
                  </a:moveTo>
                  <a:cubicBezTo>
                    <a:pt x="-42271" y="302828"/>
                    <a:pt x="317081" y="-68674"/>
                    <a:pt x="660024" y="0"/>
                  </a:cubicBezTo>
                  <a:cubicBezTo>
                    <a:pt x="2693736" y="128287"/>
                    <a:pt x="5257305" y="-113018"/>
                    <a:pt x="7113347" y="0"/>
                  </a:cubicBezTo>
                  <a:cubicBezTo>
                    <a:pt x="7426370" y="22433"/>
                    <a:pt x="7707019" y="302494"/>
                    <a:pt x="7773371" y="660024"/>
                  </a:cubicBezTo>
                  <a:cubicBezTo>
                    <a:pt x="7776866" y="1277925"/>
                    <a:pt x="7792515" y="2982202"/>
                    <a:pt x="7773371" y="3300041"/>
                  </a:cubicBezTo>
                  <a:cubicBezTo>
                    <a:pt x="7810095" y="3608225"/>
                    <a:pt x="7482479" y="3957772"/>
                    <a:pt x="7113347" y="3960065"/>
                  </a:cubicBezTo>
                  <a:cubicBezTo>
                    <a:pt x="6238745" y="4121166"/>
                    <a:pt x="3178044" y="3844615"/>
                    <a:pt x="660024" y="3960065"/>
                  </a:cubicBezTo>
                  <a:cubicBezTo>
                    <a:pt x="264481" y="4009952"/>
                    <a:pt x="-14002" y="3666230"/>
                    <a:pt x="0" y="3300041"/>
                  </a:cubicBezTo>
                  <a:cubicBezTo>
                    <a:pt x="-49472" y="2144713"/>
                    <a:pt x="-148652" y="1129036"/>
                    <a:pt x="0" y="660024"/>
                  </a:cubicBezTo>
                  <a:close/>
                </a:path>
                <a:path w="7773371" h="3960065" stroke="0" extrusionOk="0">
                  <a:moveTo>
                    <a:pt x="0" y="660024"/>
                  </a:moveTo>
                  <a:cubicBezTo>
                    <a:pt x="-12642" y="303859"/>
                    <a:pt x="311897" y="-25007"/>
                    <a:pt x="660024" y="0"/>
                  </a:cubicBezTo>
                  <a:cubicBezTo>
                    <a:pt x="3642984" y="-25706"/>
                    <a:pt x="4949747" y="-40793"/>
                    <a:pt x="7113347" y="0"/>
                  </a:cubicBezTo>
                  <a:cubicBezTo>
                    <a:pt x="7525244" y="-9550"/>
                    <a:pt x="7736758" y="256107"/>
                    <a:pt x="7773371" y="660024"/>
                  </a:cubicBezTo>
                  <a:cubicBezTo>
                    <a:pt x="7876299" y="943254"/>
                    <a:pt x="7921579" y="2103865"/>
                    <a:pt x="7773371" y="3300041"/>
                  </a:cubicBezTo>
                  <a:cubicBezTo>
                    <a:pt x="7770525" y="3695375"/>
                    <a:pt x="7538877" y="3933184"/>
                    <a:pt x="7113347" y="3960065"/>
                  </a:cubicBezTo>
                  <a:cubicBezTo>
                    <a:pt x="5113193" y="3881860"/>
                    <a:pt x="2236630" y="4008917"/>
                    <a:pt x="660024" y="3960065"/>
                  </a:cubicBezTo>
                  <a:cubicBezTo>
                    <a:pt x="295695" y="3909695"/>
                    <a:pt x="-67" y="3725947"/>
                    <a:pt x="0" y="3300041"/>
                  </a:cubicBezTo>
                  <a:cubicBezTo>
                    <a:pt x="134642" y="2284351"/>
                    <a:pt x="-64329" y="1693373"/>
                    <a:pt x="0" y="660024"/>
                  </a:cubicBezTo>
                  <a:close/>
                </a:path>
              </a:pathLst>
            </a:custGeom>
            <a:solidFill>
              <a:srgbClr val="CDE5F8"/>
            </a:solidFill>
            <a:ln>
              <a:solidFill>
                <a:srgbClr val="CDE5F8"/>
              </a:solidFill>
              <a:extLst>
                <a:ext uri="{C807C97D-BFC1-408E-A445-0C87EB9F89A2}">
                  <ask:lineSketchStyleProps xmlns:ask="http://schemas.microsoft.com/office/drawing/2018/sketchyshapes" xmln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xmlns="" id="{2321B415-E946-4606-A4D8-579E0025699A}"/>
                </a:ext>
              </a:extLst>
            </p:cNvPr>
            <p:cNvSpPr/>
            <p:nvPr/>
          </p:nvSpPr>
          <p:spPr>
            <a:xfrm>
              <a:off x="300251" y="2443007"/>
              <a:ext cx="7773371" cy="3848609"/>
            </a:xfrm>
            <a:custGeom>
              <a:avLst/>
              <a:gdLst>
                <a:gd name="connsiteX0" fmla="*/ 0 w 7773371"/>
                <a:gd name="connsiteY0" fmla="*/ 641448 h 3848609"/>
                <a:gd name="connsiteX1" fmla="*/ 641448 w 7773371"/>
                <a:gd name="connsiteY1" fmla="*/ 0 h 3848609"/>
                <a:gd name="connsiteX2" fmla="*/ 7131923 w 7773371"/>
                <a:gd name="connsiteY2" fmla="*/ 0 h 3848609"/>
                <a:gd name="connsiteX3" fmla="*/ 7773371 w 7773371"/>
                <a:gd name="connsiteY3" fmla="*/ 641448 h 3848609"/>
                <a:gd name="connsiteX4" fmla="*/ 7773371 w 7773371"/>
                <a:gd name="connsiteY4" fmla="*/ 3207161 h 3848609"/>
                <a:gd name="connsiteX5" fmla="*/ 7131923 w 7773371"/>
                <a:gd name="connsiteY5" fmla="*/ 3848609 h 3848609"/>
                <a:gd name="connsiteX6" fmla="*/ 641448 w 7773371"/>
                <a:gd name="connsiteY6" fmla="*/ 3848609 h 3848609"/>
                <a:gd name="connsiteX7" fmla="*/ 0 w 7773371"/>
                <a:gd name="connsiteY7" fmla="*/ 3207161 h 3848609"/>
                <a:gd name="connsiteX8" fmla="*/ 0 w 7773371"/>
                <a:gd name="connsiteY8" fmla="*/ 641448 h 38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848609" fill="none" extrusionOk="0">
                  <a:moveTo>
                    <a:pt x="0" y="641448"/>
                  </a:moveTo>
                  <a:cubicBezTo>
                    <a:pt x="-49576" y="295777"/>
                    <a:pt x="293633" y="-20519"/>
                    <a:pt x="641448" y="0"/>
                  </a:cubicBezTo>
                  <a:cubicBezTo>
                    <a:pt x="2497611" y="128287"/>
                    <a:pt x="5923106" y="-113018"/>
                    <a:pt x="7131923" y="0"/>
                  </a:cubicBezTo>
                  <a:cubicBezTo>
                    <a:pt x="7481703" y="1952"/>
                    <a:pt x="7712335" y="293617"/>
                    <a:pt x="7773371" y="641448"/>
                  </a:cubicBezTo>
                  <a:cubicBezTo>
                    <a:pt x="7776866" y="1343503"/>
                    <a:pt x="7792515" y="2195335"/>
                    <a:pt x="7773371" y="3207161"/>
                  </a:cubicBezTo>
                  <a:cubicBezTo>
                    <a:pt x="7802952" y="3516043"/>
                    <a:pt x="7545742" y="3818993"/>
                    <a:pt x="7131923" y="3848609"/>
                  </a:cubicBezTo>
                  <a:cubicBezTo>
                    <a:pt x="4661987" y="4009710"/>
                    <a:pt x="2536002" y="3733159"/>
                    <a:pt x="641448" y="3848609"/>
                  </a:cubicBezTo>
                  <a:cubicBezTo>
                    <a:pt x="255809" y="3899068"/>
                    <a:pt x="-15173" y="3563230"/>
                    <a:pt x="0" y="3207161"/>
                  </a:cubicBezTo>
                  <a:cubicBezTo>
                    <a:pt x="-49472" y="2893536"/>
                    <a:pt x="-148652" y="904174"/>
                    <a:pt x="0" y="641448"/>
                  </a:cubicBezTo>
                  <a:close/>
                </a:path>
                <a:path w="7773371" h="3848609" stroke="0" extrusionOk="0">
                  <a:moveTo>
                    <a:pt x="0" y="641448"/>
                  </a:moveTo>
                  <a:cubicBezTo>
                    <a:pt x="-12627" y="295532"/>
                    <a:pt x="291489" y="-6563"/>
                    <a:pt x="641448" y="0"/>
                  </a:cubicBezTo>
                  <a:cubicBezTo>
                    <a:pt x="3770861" y="-25706"/>
                    <a:pt x="5715125" y="-40793"/>
                    <a:pt x="7131923" y="0"/>
                  </a:cubicBezTo>
                  <a:cubicBezTo>
                    <a:pt x="7542659" y="-11384"/>
                    <a:pt x="7730740" y="241314"/>
                    <a:pt x="7773371" y="641448"/>
                  </a:cubicBezTo>
                  <a:cubicBezTo>
                    <a:pt x="7876299" y="1858856"/>
                    <a:pt x="7921579" y="1973866"/>
                    <a:pt x="7773371" y="3207161"/>
                  </a:cubicBezTo>
                  <a:cubicBezTo>
                    <a:pt x="7768341" y="3615894"/>
                    <a:pt x="7503440" y="3841007"/>
                    <a:pt x="7131923" y="3848609"/>
                  </a:cubicBezTo>
                  <a:cubicBezTo>
                    <a:pt x="5263223" y="3770404"/>
                    <a:pt x="2569438" y="3897461"/>
                    <a:pt x="641448" y="3848609"/>
                  </a:cubicBezTo>
                  <a:cubicBezTo>
                    <a:pt x="287293" y="3820650"/>
                    <a:pt x="-40" y="3597985"/>
                    <a:pt x="0" y="3207161"/>
                  </a:cubicBezTo>
                  <a:cubicBezTo>
                    <a:pt x="134642" y="1926919"/>
                    <a:pt x="-64329" y="1244995"/>
                    <a:pt x="0" y="641448"/>
                  </a:cubicBezTo>
                  <a:close/>
                </a:path>
              </a:pathLst>
            </a:custGeom>
            <a:ln>
              <a:solidFill>
                <a:schemeClr val="bg1"/>
              </a:solidFill>
              <a:extLst>
                <a:ext uri="{C807C97D-BFC1-408E-A445-0C87EB9F89A2}">
                  <ask:lineSketchStyleProps xmlns:ask="http://schemas.microsoft.com/office/drawing/2018/sketchyshapes" xmln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xmlns="" id="{96073A94-38AF-43A7-A0C6-EDBAE4B63EB5}"/>
              </a:ext>
            </a:extLst>
          </p:cNvPr>
          <p:cNvPicPr>
            <a:picLocks noChangeAspect="1"/>
          </p:cNvPicPr>
          <p:nvPr/>
        </p:nvPicPr>
        <p:blipFill>
          <a:blip r:embed="rId4"/>
          <a:stretch>
            <a:fillRect/>
          </a:stretch>
        </p:blipFill>
        <p:spPr>
          <a:xfrm>
            <a:off x="2367772" y="1175193"/>
            <a:ext cx="7592936" cy="3588085"/>
          </a:xfrm>
          <a:prstGeom prst="rect">
            <a:avLst/>
          </a:prstGeom>
        </p:spPr>
      </p:pic>
    </p:spTree>
    <p:extLst>
      <p:ext uri="{BB962C8B-B14F-4D97-AF65-F5344CB8AC3E}">
        <p14:creationId xmlns:p14="http://schemas.microsoft.com/office/powerpoint/2010/main" val="1207651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818EB87-0D8D-49F1-9E15-20EA1EA8C713}"/>
              </a:ext>
            </a:extLst>
          </p:cNvPr>
          <p:cNvGrpSpPr/>
          <p:nvPr/>
        </p:nvGrpSpPr>
        <p:grpSpPr>
          <a:xfrm>
            <a:off x="424249" y="948242"/>
            <a:ext cx="11343502" cy="5533742"/>
            <a:chOff x="256031" y="1133735"/>
            <a:chExt cx="9242811" cy="5377134"/>
          </a:xfrm>
        </p:grpSpPr>
        <p:sp>
          <p:nvSpPr>
            <p:cNvPr id="3" name="Rectangle: Rounded Corners 2">
              <a:extLst>
                <a:ext uri="{FF2B5EF4-FFF2-40B4-BE49-F238E27FC236}">
                  <a16:creationId xmlns:a16="http://schemas.microsoft.com/office/drawing/2014/main" xmlns=""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1" name="Picture 20">
            <a:extLst>
              <a:ext uri="{FF2B5EF4-FFF2-40B4-BE49-F238E27FC236}">
                <a16:creationId xmlns:a16="http://schemas.microsoft.com/office/drawing/2014/main" xmlns="" id="{78957D00-5469-481A-80A3-98C5DDFBA53D}"/>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646015" y="1182489"/>
            <a:ext cx="1167093" cy="615090"/>
          </a:xfrm>
          <a:prstGeom prst="rect">
            <a:avLst/>
          </a:prstGeom>
        </p:spPr>
      </p:pic>
      <p:sp>
        <p:nvSpPr>
          <p:cNvPr id="22" name="TextBox 21">
            <a:extLst>
              <a:ext uri="{FF2B5EF4-FFF2-40B4-BE49-F238E27FC236}">
                <a16:creationId xmlns:a16="http://schemas.microsoft.com/office/drawing/2014/main" xmlns="" id="{11FE2DCE-F971-452A-88EC-67CB4E471FC3}"/>
              </a:ext>
            </a:extLst>
          </p:cNvPr>
          <p:cNvSpPr txBox="1"/>
          <p:nvPr/>
        </p:nvSpPr>
        <p:spPr>
          <a:xfrm>
            <a:off x="1475651" y="0"/>
            <a:ext cx="9568297" cy="730200"/>
          </a:xfrm>
          <a:prstGeom prst="rect">
            <a:avLst/>
          </a:prstGeom>
          <a:noFill/>
        </p:spPr>
        <p:txBody>
          <a:bodyPr wrap="square" rtlCol="0">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Qua tên bài và tranh minh hoạ, đoán nội dung bài học.</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vidu-high-performance--4-2024-10-04T08_11_52Z">
            <a:hlinkClick r:id="" action="ppaction://media"/>
            <a:extLst>
              <a:ext uri="{FF2B5EF4-FFF2-40B4-BE49-F238E27FC236}">
                <a16:creationId xmlns:a16="http://schemas.microsoft.com/office/drawing/2014/main" xmlns="" id="{396C211D-8205-E6B8-FF82-75CC10BC707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717799" y="1357085"/>
            <a:ext cx="7307943" cy="5000172"/>
          </a:xfrm>
          <a:prstGeom prst="rect">
            <a:avLst/>
          </a:prstGeom>
        </p:spPr>
      </p:pic>
    </p:spTree>
    <p:extLst>
      <p:ext uri="{BB962C8B-B14F-4D97-AF65-F5344CB8AC3E}">
        <p14:creationId xmlns:p14="http://schemas.microsoft.com/office/powerpoint/2010/main" val="3303875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659606"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đúng các tiếng dễ đọc sai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49455" y="2718730"/>
            <a:ext cx="5556278" cy="1077218"/>
          </a:xfrm>
          <a:prstGeom prst="rect">
            <a:avLst/>
          </a:prstGeom>
          <a:noFill/>
        </p:spPr>
        <p:txBody>
          <a:bodyPr wrap="square" rtlCol="0">
            <a:spAutoFit/>
          </a:bodyPr>
          <a:lstStyle/>
          <a:p>
            <a:pPr lvl="0" defTabSz="1219170"/>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Biết đọc lời kể chuyện trong bài với ngữ điệu phù hợp</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954107"/>
          </a:xfrm>
          <a:prstGeom prst="rect">
            <a:avLst/>
          </a:prstGeom>
          <a:noFill/>
        </p:spPr>
        <p:txBody>
          <a:bodyPr wrap="square" rtlCol="0">
            <a:spAutoFit/>
          </a:bodyPr>
          <a:lstStyle/>
          <a:p>
            <a:pPr lvl="0" defTabSz="1219170"/>
            <a:r>
              <a:rPr lang="vi-VN" altLang="zh-C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 nội dung bài: Nói về câu chuyện của chữ A và nhận thức về việc cần có bạn bè.</a:t>
            </a:r>
            <a:endParaRPr kumimoji="0" lang="zh-CN" alt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6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0" lang="en-US" sz="6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cần</a:t>
            </a:r>
            <a:r>
              <a:rPr kumimoji="0" lang="en-US" sz="6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đạt</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3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8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8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84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409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59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1FA85EFE-552D-44C8-AB16-729AD185D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389" y="3307446"/>
            <a:ext cx="2403828" cy="3172265"/>
          </a:xfrm>
          <a:prstGeom prst="rect">
            <a:avLst/>
          </a:prstGeom>
        </p:spPr>
      </p:pic>
      <p:grpSp>
        <p:nvGrpSpPr>
          <p:cNvPr id="21" name="Group 20">
            <a:extLst>
              <a:ext uri="{FF2B5EF4-FFF2-40B4-BE49-F238E27FC236}">
                <a16:creationId xmlns:a16="http://schemas.microsoft.com/office/drawing/2014/main" xmlns="" id="{53FF0CA2-11D9-4E57-A16A-D86788DF23AB}"/>
              </a:ext>
            </a:extLst>
          </p:cNvPr>
          <p:cNvGrpSpPr/>
          <p:nvPr/>
        </p:nvGrpSpPr>
        <p:grpSpPr>
          <a:xfrm>
            <a:off x="677236" y="741703"/>
            <a:ext cx="10288652" cy="3954393"/>
            <a:chOff x="701296" y="435458"/>
            <a:chExt cx="10288652" cy="3954393"/>
          </a:xfrm>
        </p:grpSpPr>
        <p:grpSp>
          <p:nvGrpSpPr>
            <p:cNvPr id="22" name="Group 21">
              <a:extLst>
                <a:ext uri="{FF2B5EF4-FFF2-40B4-BE49-F238E27FC236}">
                  <a16:creationId xmlns:a16="http://schemas.microsoft.com/office/drawing/2014/main" xmlns="" id="{4484098C-86B9-4934-83FF-0D0AAEBBDAFE}"/>
                </a:ext>
              </a:extLst>
            </p:cNvPr>
            <p:cNvGrpSpPr/>
            <p:nvPr/>
          </p:nvGrpSpPr>
          <p:grpSpPr>
            <a:xfrm>
              <a:off x="701296" y="2424091"/>
              <a:ext cx="3217192" cy="1965760"/>
              <a:chOff x="617263" y="2554858"/>
              <a:chExt cx="3328788" cy="1876089"/>
            </a:xfrm>
          </p:grpSpPr>
          <p:pic>
            <p:nvPicPr>
              <p:cNvPr id="29" name="Picture 28">
                <a:extLst>
                  <a:ext uri="{FF2B5EF4-FFF2-40B4-BE49-F238E27FC236}">
                    <a16:creationId xmlns:a16="http://schemas.microsoft.com/office/drawing/2014/main" xmlns="" id="{C3DFE5C1-8C49-4E90-A48F-41F16EDF33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587" y="2554858"/>
                <a:ext cx="3152141" cy="1876089"/>
              </a:xfrm>
              <a:prstGeom prst="rect">
                <a:avLst/>
              </a:prstGeom>
            </p:spPr>
          </p:pic>
          <p:sp>
            <p:nvSpPr>
              <p:cNvPr id="30" name="TextBox 29">
                <a:extLst>
                  <a:ext uri="{FF2B5EF4-FFF2-40B4-BE49-F238E27FC236}">
                    <a16:creationId xmlns:a16="http://schemas.microsoft.com/office/drawing/2014/main" xmlns="" id="{02B3615A-B784-445B-B5DE-38F12FC8B05D}"/>
                  </a:ext>
                </a:extLst>
              </p:cNvPr>
              <p:cNvSpPr txBox="1"/>
              <p:nvPr/>
            </p:nvSpPr>
            <p:spPr>
              <a:xfrm>
                <a:off x="617263" y="2991933"/>
                <a:ext cx="3328788"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DÕI </a:t>
                </a:r>
              </a:p>
            </p:txBody>
          </p:sp>
        </p:grpSp>
        <p:grpSp>
          <p:nvGrpSpPr>
            <p:cNvPr id="23" name="Group 22">
              <a:extLst>
                <a:ext uri="{FF2B5EF4-FFF2-40B4-BE49-F238E27FC236}">
                  <a16:creationId xmlns:a16="http://schemas.microsoft.com/office/drawing/2014/main" xmlns="" id="{28B68E4D-3323-4441-B0F5-6E83D0F725DD}"/>
                </a:ext>
              </a:extLst>
            </p:cNvPr>
            <p:cNvGrpSpPr/>
            <p:nvPr/>
          </p:nvGrpSpPr>
          <p:grpSpPr>
            <a:xfrm>
              <a:off x="4203175" y="435458"/>
              <a:ext cx="3626506" cy="1988633"/>
              <a:chOff x="4112621" y="566225"/>
              <a:chExt cx="3752300" cy="1897918"/>
            </a:xfrm>
          </p:grpSpPr>
          <p:pic>
            <p:nvPicPr>
              <p:cNvPr id="27" name="Picture 26">
                <a:extLst>
                  <a:ext uri="{FF2B5EF4-FFF2-40B4-BE49-F238E27FC236}">
                    <a16:creationId xmlns:a16="http://schemas.microsoft.com/office/drawing/2014/main" xmlns="" id="{7E86B80E-BEBF-4CBE-B7A4-2DA2E89990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12621" y="566225"/>
                <a:ext cx="3752300" cy="1897918"/>
              </a:xfrm>
              <a:prstGeom prst="rect">
                <a:avLst/>
              </a:prstGeom>
            </p:spPr>
          </p:pic>
          <p:sp>
            <p:nvSpPr>
              <p:cNvPr id="28" name="TextBox 27">
                <a:extLst>
                  <a:ext uri="{FF2B5EF4-FFF2-40B4-BE49-F238E27FC236}">
                    <a16:creationId xmlns:a16="http://schemas.microsoft.com/office/drawing/2014/main" xmlns="" id="{BE26DC0A-68FB-4F69-AA67-CBB46B687671}"/>
                  </a:ext>
                </a:extLst>
              </p:cNvPr>
              <p:cNvSpPr txBox="1"/>
              <p:nvPr/>
            </p:nvSpPr>
            <p:spPr>
              <a:xfrm>
                <a:off x="4299784" y="1048918"/>
                <a:ext cx="3500931"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TAI NGHE</a:t>
                </a:r>
              </a:p>
            </p:txBody>
          </p:sp>
        </p:grpSp>
        <p:grpSp>
          <p:nvGrpSpPr>
            <p:cNvPr id="24" name="Group 23">
              <a:extLst>
                <a:ext uri="{FF2B5EF4-FFF2-40B4-BE49-F238E27FC236}">
                  <a16:creationId xmlns:a16="http://schemas.microsoft.com/office/drawing/2014/main" xmlns="" id="{AF6239AB-E1D4-465C-B7AC-8E21DC458572}"/>
                </a:ext>
              </a:extLst>
            </p:cNvPr>
            <p:cNvGrpSpPr/>
            <p:nvPr/>
          </p:nvGrpSpPr>
          <p:grpSpPr>
            <a:xfrm>
              <a:off x="8196250" y="2424091"/>
              <a:ext cx="2793698" cy="1965760"/>
              <a:chOff x="8116216" y="2554859"/>
              <a:chExt cx="2890604" cy="1876089"/>
            </a:xfrm>
          </p:grpSpPr>
          <p:pic>
            <p:nvPicPr>
              <p:cNvPr id="25" name="Picture 24">
                <a:extLst>
                  <a:ext uri="{FF2B5EF4-FFF2-40B4-BE49-F238E27FC236}">
                    <a16:creationId xmlns:a16="http://schemas.microsoft.com/office/drawing/2014/main" xmlns="" id="{87B02471-BB4A-4F6C-8C74-D8BF3349F4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6216" y="2554859"/>
                <a:ext cx="2890603" cy="1876089"/>
              </a:xfrm>
              <a:prstGeom prst="rect">
                <a:avLst/>
              </a:prstGeom>
            </p:spPr>
          </p:pic>
          <p:sp>
            <p:nvSpPr>
              <p:cNvPr id="26" name="TextBox 25">
                <a:extLst>
                  <a:ext uri="{FF2B5EF4-FFF2-40B4-BE49-F238E27FC236}">
                    <a16:creationId xmlns:a16="http://schemas.microsoft.com/office/drawing/2014/main" xmlns="" id="{FC6B6824-49C8-4BEC-9F66-5DEC75C60154}"/>
                  </a:ext>
                </a:extLst>
              </p:cNvPr>
              <p:cNvSpPr txBox="1"/>
              <p:nvPr/>
            </p:nvSpPr>
            <p:spPr>
              <a:xfrm>
                <a:off x="8116216" y="3081672"/>
                <a:ext cx="2890604"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TAY DÒ</a:t>
                </a:r>
              </a:p>
            </p:txBody>
          </p:sp>
        </p:grpSp>
      </p:grpSp>
    </p:spTree>
    <p:extLst>
      <p:ext uri="{BB962C8B-B14F-4D97-AF65-F5344CB8AC3E}">
        <p14:creationId xmlns:p14="http://schemas.microsoft.com/office/powerpoint/2010/main" val="1822919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396343" y="115411"/>
            <a:ext cx="6410130"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294950" y="6127370"/>
            <a:ext cx="11518110" cy="2123658"/>
            <a:chOff x="708943" y="6033135"/>
            <a:chExt cx="5825836" cy="2123658"/>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Câu</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chuyện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được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chia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thành</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mấy</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2" name="Rectangle: Rounded Corners 11">
            <a:extLst>
              <a:ext uri="{FF2B5EF4-FFF2-40B4-BE49-F238E27FC236}">
                <a16:creationId xmlns:a16="http://schemas.microsoft.com/office/drawing/2014/main" xmlns="" id="{3269D58D-4CDA-4913-A440-54F9E0658B54}"/>
              </a:ext>
            </a:extLst>
          </p:cNvPr>
          <p:cNvSpPr/>
          <p:nvPr/>
        </p:nvSpPr>
        <p:spPr>
          <a:xfrm>
            <a:off x="281240" y="811202"/>
            <a:ext cx="11718951" cy="1521452"/>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Rectangle: Rounded Corners 12">
            <a:extLst>
              <a:ext uri="{FF2B5EF4-FFF2-40B4-BE49-F238E27FC236}">
                <a16:creationId xmlns:a16="http://schemas.microsoft.com/office/drawing/2014/main" xmlns="" id="{C1FD1865-7312-48C6-A93E-8E007CFFDFC9}"/>
              </a:ext>
            </a:extLst>
          </p:cNvPr>
          <p:cNvSpPr/>
          <p:nvPr/>
        </p:nvSpPr>
        <p:spPr>
          <a:xfrm>
            <a:off x="281241" y="2384407"/>
            <a:ext cx="11718950" cy="1263544"/>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xmlns=""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xmlns=""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0804" y="2332654"/>
            <a:ext cx="384000" cy="384000"/>
          </a:xfrm>
          <a:prstGeom prst="rect">
            <a:avLst/>
          </a:prstGeom>
        </p:spPr>
      </p:pic>
      <p:sp>
        <p:nvSpPr>
          <p:cNvPr id="15" name="Rectangle: Rounded Corners 14">
            <a:extLst>
              <a:ext uri="{FF2B5EF4-FFF2-40B4-BE49-F238E27FC236}">
                <a16:creationId xmlns:a16="http://schemas.microsoft.com/office/drawing/2014/main" xmlns="" id="{881EB5F2-6EA2-47F6-A058-5A5FCDBDC454}"/>
              </a:ext>
            </a:extLst>
          </p:cNvPr>
          <p:cNvSpPr/>
          <p:nvPr/>
        </p:nvSpPr>
        <p:spPr>
          <a:xfrm>
            <a:off x="384000" y="3725681"/>
            <a:ext cx="11718950" cy="241297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7" name="Picture 16">
            <a:extLst>
              <a:ext uri="{FF2B5EF4-FFF2-40B4-BE49-F238E27FC236}">
                <a16:creationId xmlns:a16="http://schemas.microsoft.com/office/drawing/2014/main" xmlns="" id="{9082E5C2-C56E-455D-9DED-1576B7553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93" y="3699704"/>
            <a:ext cx="413065" cy="413065"/>
          </a:xfrm>
          <a:prstGeom prst="rect">
            <a:avLst/>
          </a:prstGeom>
        </p:spPr>
      </p:pic>
      <p:grpSp>
        <p:nvGrpSpPr>
          <p:cNvPr id="18" name="Group 17">
            <a:extLst>
              <a:ext uri="{FF2B5EF4-FFF2-40B4-BE49-F238E27FC236}">
                <a16:creationId xmlns:a16="http://schemas.microsoft.com/office/drawing/2014/main" xmlns="" id="{DD5B7AC4-1FB2-41EB-804D-5372A88BEE98}"/>
              </a:ext>
            </a:extLst>
          </p:cNvPr>
          <p:cNvGrpSpPr/>
          <p:nvPr/>
        </p:nvGrpSpPr>
        <p:grpSpPr>
          <a:xfrm>
            <a:off x="205900" y="6166290"/>
            <a:ext cx="5139883" cy="769441"/>
            <a:chOff x="708943" y="6033135"/>
            <a:chExt cx="5825836" cy="769441"/>
          </a:xfrm>
        </p:grpSpPr>
        <p:sp>
          <p:nvSpPr>
            <p:cNvPr id="19" name="TextBox 18">
              <a:extLst>
                <a:ext uri="{FF2B5EF4-FFF2-40B4-BE49-F238E27FC236}">
                  <a16:creationId xmlns:a16="http://schemas.microsoft.com/office/drawing/2014/main" xmlns=""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0" name="TextBox 19">
              <a:extLst>
                <a:ext uri="{FF2B5EF4-FFF2-40B4-BE49-F238E27FC236}">
                  <a16:creationId xmlns:a16="http://schemas.microsoft.com/office/drawing/2014/main" xmlns="" id="{6BF710EB-DF94-486A-8A51-8CA4297B12EA}"/>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nối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tiếp</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065389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93DB52E-9C77-CE8A-D4E8-2F17D758D2D1}"/>
              </a:ext>
            </a:extLst>
          </p:cNvPr>
          <p:cNvSpPr/>
          <p:nvPr/>
        </p:nvSpPr>
        <p:spPr>
          <a:xfrm>
            <a:off x="761502" y="1728439"/>
            <a:ext cx="10829863" cy="3088888"/>
          </a:xfrm>
          <a:prstGeom prst="roundRect">
            <a:avLst>
              <a:gd name="adj" fmla="val 9993"/>
            </a:avLst>
          </a:prstGeom>
          <a:solidFill>
            <a:schemeClr val="bg1"/>
          </a:solidFill>
          <a:ln w="5715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cuốn sách chỉ toàn chữ A</a:t>
            </a:r>
            <a:r>
              <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thể là cuốn sách mà mọi người muốn đọc.</a:t>
            </a:r>
            <a:r>
              <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xmlns="" id="{372B8BD9-216C-4922-B95D-B6E6456F982D}"/>
              </a:ext>
            </a:extLst>
          </p:cNvPr>
          <p:cNvPicPr>
            <a:picLocks noChangeAspect="1"/>
          </p:cNvPicPr>
          <p:nvPr/>
        </p:nvPicPr>
        <p:blipFill>
          <a:blip r:embed="rId3"/>
          <a:stretch>
            <a:fillRect/>
          </a:stretch>
        </p:blipFill>
        <p:spPr>
          <a:xfrm>
            <a:off x="2934274" y="147137"/>
            <a:ext cx="8090093" cy="1231499"/>
          </a:xfrm>
          <a:prstGeom prst="rect">
            <a:avLst/>
          </a:prstGeom>
        </p:spPr>
      </p:pic>
    </p:spTree>
    <p:extLst>
      <p:ext uri="{BB962C8B-B14F-4D97-AF65-F5344CB8AC3E}">
        <p14:creationId xmlns:p14="http://schemas.microsoft.com/office/powerpoint/2010/main" val="333027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274C3D26-0671-F014-32A4-9A92A136B448}"/>
              </a:ext>
            </a:extLst>
          </p:cNvPr>
          <p:cNvSpPr/>
          <p:nvPr/>
        </p:nvSpPr>
        <p:spPr>
          <a:xfrm>
            <a:off x="288317" y="2390274"/>
            <a:ext cx="11810014" cy="3256547"/>
          </a:xfrm>
          <a:prstGeom prst="roundRect">
            <a:avLst>
              <a:gd name="adj" fmla="val 9993"/>
            </a:avLst>
          </a:prstGeom>
          <a:solidFill>
            <a:schemeClr val="bg1">
              <a:alpha val="86000"/>
            </a:schemeClr>
          </a:solidFill>
          <a:ln w="571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32524523-A0B3-9F74-38A2-31D48F6302EF}"/>
              </a:ext>
            </a:extLst>
          </p:cNvPr>
          <p:cNvPicPr>
            <a:picLocks noChangeAspect="1"/>
          </p:cNvPicPr>
          <p:nvPr/>
        </p:nvPicPr>
        <p:blipFill rotWithShape="1">
          <a:blip r:embed="rId4">
            <a:extLst>
              <a:ext uri="{28A0092B-C50C-407E-A947-70E740481C1C}">
                <a14:useLocalDpi xmlns:a14="http://schemas.microsoft.com/office/drawing/2010/main" val="0"/>
              </a:ext>
            </a:extLst>
          </a:blip>
          <a:srcRect l="37320" t="19121" r="28247" b="14583"/>
          <a:stretch/>
        </p:blipFill>
        <p:spPr>
          <a:xfrm>
            <a:off x="-266031" y="2777897"/>
            <a:ext cx="2974132" cy="4048438"/>
          </a:xfrm>
          <a:prstGeom prst="rect">
            <a:avLst/>
          </a:prstGeom>
        </p:spPr>
      </p:pic>
      <p:sp>
        <p:nvSpPr>
          <p:cNvPr id="12" name="TextBox 11">
            <a:extLst>
              <a:ext uri="{FF2B5EF4-FFF2-40B4-BE49-F238E27FC236}">
                <a16:creationId xmlns:a16="http://schemas.microsoft.com/office/drawing/2014/main" xmlns="" id="{3B5125A0-49FA-B9A0-ACBF-1F7804E89EA1}"/>
              </a:ext>
            </a:extLst>
          </p:cNvPr>
          <p:cNvSpPr txBox="1"/>
          <p:nvPr/>
        </p:nvSpPr>
        <p:spPr>
          <a:xfrm>
            <a:off x="4277818" y="1941577"/>
            <a:ext cx="4208261" cy="1107996"/>
          </a:xfrm>
          <a:prstGeom prst="rect">
            <a:avLst/>
          </a:prstGeom>
          <a:solidFill>
            <a:schemeClr val="bg1"/>
          </a:solidFill>
          <a:ln w="5715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sửng</a:t>
            </a:r>
            <a:r>
              <a:rPr lang="en-US" sz="6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sốt</a:t>
            </a:r>
            <a:endParaRPr kumimoji="0" lang="en-US" sz="66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2F80D64E-E70C-5F14-9C0D-74E337517F90}"/>
              </a:ext>
            </a:extLst>
          </p:cNvPr>
          <p:cNvSpPr txBox="1"/>
          <p:nvPr/>
        </p:nvSpPr>
        <p:spPr>
          <a:xfrm>
            <a:off x="2429320" y="3333793"/>
            <a:ext cx="8856612" cy="1754326"/>
          </a:xfrm>
          <a:prstGeom prst="rect">
            <a:avLst/>
          </a:prstGeom>
          <a:noFill/>
        </p:spPr>
        <p:txBody>
          <a:bodyPr wrap="square" rtlCol="0">
            <a:spAutoFit/>
          </a:bodyPr>
          <a:lstStyle/>
          <a:p>
            <a:pPr lvl="0" algn="just"/>
            <a:r>
              <a:rPr lang="vi-VN" sz="5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ngạc nhiên, kinh ngạc tới mức ngẩn người ra.</a:t>
            </a:r>
          </a:p>
        </p:txBody>
      </p:sp>
      <p:pic>
        <p:nvPicPr>
          <p:cNvPr id="14" name="Picture 4">
            <a:extLst>
              <a:ext uri="{FF2B5EF4-FFF2-40B4-BE49-F238E27FC236}">
                <a16:creationId xmlns:a16="http://schemas.microsoft.com/office/drawing/2014/main" xmlns="" id="{9AC4286C-B58E-89AE-45BF-18263E0CAAF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9220802" y="5584101"/>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xmlns="" id="{E2CDB47E-57BC-27A3-6AC0-FE0BAAE9D1F9}"/>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3371179" y="5573873"/>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3AC87F0B-5853-893E-C34E-BFB8ABDE1DF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6455341" y="5627881"/>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957BC8F3-0E75-44AB-B0FE-7D848B072E09}"/>
              </a:ext>
            </a:extLst>
          </p:cNvPr>
          <p:cNvPicPr>
            <a:picLocks noChangeAspect="1"/>
          </p:cNvPicPr>
          <p:nvPr/>
        </p:nvPicPr>
        <p:blipFill>
          <a:blip r:embed="rId7"/>
          <a:stretch>
            <a:fillRect/>
          </a:stretch>
        </p:blipFill>
        <p:spPr>
          <a:xfrm>
            <a:off x="1913356" y="294346"/>
            <a:ext cx="9925148" cy="1268078"/>
          </a:xfrm>
          <a:prstGeom prst="rect">
            <a:avLst/>
          </a:prstGeom>
        </p:spPr>
      </p:pic>
    </p:spTree>
    <p:extLst>
      <p:ext uri="{BB962C8B-B14F-4D97-AF65-F5344CB8AC3E}">
        <p14:creationId xmlns:p14="http://schemas.microsoft.com/office/powerpoint/2010/main" val="5292730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750" fill="hold"/>
                                        <p:tgtEl>
                                          <p:spTgt spid="13"/>
                                        </p:tgtEl>
                                        <p:attrNameLst>
                                          <p:attrName>ppt_w</p:attrName>
                                        </p:attrNameLst>
                                      </p:cBhvr>
                                      <p:tavLst>
                                        <p:tav tm="0">
                                          <p:val>
                                            <p:fltVal val="0"/>
                                          </p:val>
                                        </p:tav>
                                        <p:tav tm="100000">
                                          <p:val>
                                            <p:strVal val="#ppt_w"/>
                                          </p:val>
                                        </p:tav>
                                      </p:tavLst>
                                    </p:anim>
                                    <p:anim calcmode="lin" valueType="num">
                                      <p:cBhvr>
                                        <p:cTn id="14" dur="750" fill="hold"/>
                                        <p:tgtEl>
                                          <p:spTgt spid="13"/>
                                        </p:tgtEl>
                                        <p:attrNameLst>
                                          <p:attrName>ppt_h</p:attrName>
                                        </p:attrNameLst>
                                      </p:cBhvr>
                                      <p:tavLst>
                                        <p:tav tm="0">
                                          <p:val>
                                            <p:fltVal val="0"/>
                                          </p:val>
                                        </p:tav>
                                        <p:tav tm="100000">
                                          <p:val>
                                            <p:strVal val="#ppt_h"/>
                                          </p:val>
                                        </p:tav>
                                      </p:tavLst>
                                    </p:anim>
                                    <p:animEffect transition="in" filter="fade">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9A100875-AA2C-4E90-88C9-AE7120B16744}"/>
              </a:ext>
            </a:extLst>
          </p:cNvPr>
          <p:cNvSpPr/>
          <p:nvPr/>
        </p:nvSpPr>
        <p:spPr>
          <a:xfrm>
            <a:off x="1139467" y="1742229"/>
            <a:ext cx="7900109" cy="2306419"/>
          </a:xfrm>
          <a:custGeom>
            <a:avLst/>
            <a:gdLst>
              <a:gd name="connsiteX0" fmla="*/ 0 w 7900109"/>
              <a:gd name="connsiteY0" fmla="*/ 115136 h 2306419"/>
              <a:gd name="connsiteX1" fmla="*/ 115136 w 7900109"/>
              <a:gd name="connsiteY1" fmla="*/ 0 h 2306419"/>
              <a:gd name="connsiteX2" fmla="*/ 7784973 w 7900109"/>
              <a:gd name="connsiteY2" fmla="*/ 0 h 2306419"/>
              <a:gd name="connsiteX3" fmla="*/ 7900109 w 7900109"/>
              <a:gd name="connsiteY3" fmla="*/ 115136 h 2306419"/>
              <a:gd name="connsiteX4" fmla="*/ 7900109 w 7900109"/>
              <a:gd name="connsiteY4" fmla="*/ 2191283 h 2306419"/>
              <a:gd name="connsiteX5" fmla="*/ 7784973 w 7900109"/>
              <a:gd name="connsiteY5" fmla="*/ 2306419 h 2306419"/>
              <a:gd name="connsiteX6" fmla="*/ 115136 w 7900109"/>
              <a:gd name="connsiteY6" fmla="*/ 2306419 h 2306419"/>
              <a:gd name="connsiteX7" fmla="*/ 0 w 7900109"/>
              <a:gd name="connsiteY7" fmla="*/ 2191283 h 2306419"/>
              <a:gd name="connsiteX8" fmla="*/ 0 w 7900109"/>
              <a:gd name="connsiteY8" fmla="*/ 115136 h 23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0109" h="2306419" fill="none" extrusionOk="0">
                <a:moveTo>
                  <a:pt x="0" y="115136"/>
                </a:moveTo>
                <a:cubicBezTo>
                  <a:pt x="-2041" y="58806"/>
                  <a:pt x="45705" y="2864"/>
                  <a:pt x="115136" y="0"/>
                </a:cubicBezTo>
                <a:cubicBezTo>
                  <a:pt x="1826163" y="46004"/>
                  <a:pt x="5386112" y="-130779"/>
                  <a:pt x="7784973" y="0"/>
                </a:cubicBezTo>
                <a:cubicBezTo>
                  <a:pt x="7853397" y="-1713"/>
                  <a:pt x="7899241" y="51907"/>
                  <a:pt x="7900109" y="115136"/>
                </a:cubicBezTo>
                <a:cubicBezTo>
                  <a:pt x="7770213" y="1016280"/>
                  <a:pt x="7826047" y="1330288"/>
                  <a:pt x="7900109" y="2191283"/>
                </a:cubicBezTo>
                <a:cubicBezTo>
                  <a:pt x="7896714" y="2249072"/>
                  <a:pt x="7849641" y="2304086"/>
                  <a:pt x="7784973" y="2306419"/>
                </a:cubicBezTo>
                <a:cubicBezTo>
                  <a:pt x="4013849" y="2162827"/>
                  <a:pt x="3609561" y="2357656"/>
                  <a:pt x="115136" y="2306419"/>
                </a:cubicBezTo>
                <a:cubicBezTo>
                  <a:pt x="48855" y="2303067"/>
                  <a:pt x="11582" y="2254115"/>
                  <a:pt x="0" y="2191283"/>
                </a:cubicBezTo>
                <a:cubicBezTo>
                  <a:pt x="-11777" y="1377640"/>
                  <a:pt x="73841" y="1138160"/>
                  <a:pt x="0" y="115136"/>
                </a:cubicBezTo>
                <a:close/>
              </a:path>
              <a:path w="7900109" h="2306419" stroke="0" extrusionOk="0">
                <a:moveTo>
                  <a:pt x="0" y="115136"/>
                </a:moveTo>
                <a:cubicBezTo>
                  <a:pt x="5821" y="51870"/>
                  <a:pt x="50178" y="-359"/>
                  <a:pt x="115136" y="0"/>
                </a:cubicBezTo>
                <a:cubicBezTo>
                  <a:pt x="2142924" y="43276"/>
                  <a:pt x="4372275" y="12265"/>
                  <a:pt x="7784973" y="0"/>
                </a:cubicBezTo>
                <a:cubicBezTo>
                  <a:pt x="7854050" y="5812"/>
                  <a:pt x="7903754" y="46040"/>
                  <a:pt x="7900109" y="115136"/>
                </a:cubicBezTo>
                <a:cubicBezTo>
                  <a:pt x="7926654" y="774337"/>
                  <a:pt x="8025737" y="1165305"/>
                  <a:pt x="7900109" y="2191283"/>
                </a:cubicBezTo>
                <a:cubicBezTo>
                  <a:pt x="7900897" y="2263856"/>
                  <a:pt x="7850424" y="2305167"/>
                  <a:pt x="7784973" y="2306419"/>
                </a:cubicBezTo>
                <a:cubicBezTo>
                  <a:pt x="6912874" y="2141534"/>
                  <a:pt x="3077998" y="2404391"/>
                  <a:pt x="115136" y="2306419"/>
                </a:cubicBezTo>
                <a:cubicBezTo>
                  <a:pt x="55700" y="2299852"/>
                  <a:pt x="1672" y="2255166"/>
                  <a:pt x="0" y="2191283"/>
                </a:cubicBezTo>
                <a:cubicBezTo>
                  <a:pt x="-117259" y="1444062"/>
                  <a:pt x="18689" y="910766"/>
                  <a:pt x="0" y="11513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xmlns="" id="{30F412F6-9214-4E8E-8ACC-DD23CD663175}"/>
              </a:ext>
            </a:extLst>
          </p:cNvPr>
          <p:cNvSpPr>
            <a:spLocks noGrp="1"/>
          </p:cNvSpPr>
          <p:nvPr>
            <p:ph idx="1"/>
          </p:nvPr>
        </p:nvSpPr>
        <p:spPr>
          <a:xfrm>
            <a:off x="1587401" y="2323803"/>
            <a:ext cx="6820384" cy="1533804"/>
          </a:xfrm>
        </p:spPr>
        <p:txBody>
          <a:bodyPr>
            <a:noAutofit/>
          </a:bodyPr>
          <a:lstStyle/>
          <a:p>
            <a:pPr marL="0" indent="0" algn="ctr">
              <a:buNone/>
            </a:pPr>
            <a:r>
              <a:rPr lang="vi-VN"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Em hãy đặt 1 câu có từ ngạc nhiên/sửng sốt.</a:t>
            </a:r>
            <a:endParaRPr lang="en-US"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Am-thanh-lam-phep-bang-cay-dua-than-www_tiengdong_com">
            <a:hlinkClick r:id="" action="ppaction://media"/>
            <a:extLst>
              <a:ext uri="{FF2B5EF4-FFF2-40B4-BE49-F238E27FC236}">
                <a16:creationId xmlns:a16="http://schemas.microsoft.com/office/drawing/2014/main" xmlns="" id="{883910CA-7CF8-4F4B-97D5-CC19F0088B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39736" y="7219666"/>
            <a:ext cx="609600" cy="60960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xmlns="" id="{03149FFF-FF05-438D-AC3F-44B19B5E1C17}"/>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8855718" y="2693847"/>
            <a:ext cx="3369273" cy="4406096"/>
          </a:xfrm>
          <a:prstGeom prst="rect">
            <a:avLst/>
          </a:prstGeom>
        </p:spPr>
      </p:pic>
    </p:spTree>
    <p:extLst>
      <p:ext uri="{BB962C8B-B14F-4D97-AF65-F5344CB8AC3E}">
        <p14:creationId xmlns:p14="http://schemas.microsoft.com/office/powerpoint/2010/main" val="2588067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4"/>
                </p:tgtEl>
              </p:cMediaNode>
            </p:audio>
          </p:childTnLst>
        </p:cTn>
      </p:par>
    </p:tnLst>
    <p:bldLst>
      <p:bldP spid="21" grpId="0" animBg="1"/>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D91AFB5-2179-4C72-945C-B2958F42183F}"/>
              </a:ext>
            </a:extLst>
          </p:cNvPr>
          <p:cNvSpPr/>
          <p:nvPr/>
        </p:nvSpPr>
        <p:spPr>
          <a:xfrm>
            <a:off x="1193803" y="355414"/>
            <a:ext cx="9983719" cy="3868423"/>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59D38229-C786-49D6-A052-175726971FB2}"/>
              </a:ext>
            </a:extLst>
          </p:cNvPr>
          <p:cNvSpPr txBox="1"/>
          <p:nvPr/>
        </p:nvSpPr>
        <p:spPr>
          <a:xfrm>
            <a:off x="2520830" y="415023"/>
            <a:ext cx="8742128" cy="3170099"/>
          </a:xfrm>
          <a:prstGeom prst="rect">
            <a:avLst/>
          </a:prstGeom>
          <a:noFill/>
        </p:spPr>
        <p:txBody>
          <a:bodyPr wrap="square" rtlCol="0">
            <a:spAutoFit/>
          </a:bodyPr>
          <a:lstStyle/>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Chữ A muốn nhắn nhủ điều gì với các bạn?</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 Chăm viết chữ cái		      </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 Chăm đọc sách</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 Chăm xếp các chữ cái</a:t>
            </a:r>
          </a:p>
        </p:txBody>
      </p:sp>
      <p:pic>
        <p:nvPicPr>
          <p:cNvPr id="8" name="Picture 7" descr="A picture containing icon&#10;&#10;Description automatically generated">
            <a:extLst>
              <a:ext uri="{FF2B5EF4-FFF2-40B4-BE49-F238E27FC236}">
                <a16:creationId xmlns:a16="http://schemas.microsoft.com/office/drawing/2014/main" xmlns="" id="{ADA479E8-373A-4224-A469-6604B18E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a16="http://schemas.microsoft.com/office/drawing/2014/main" xmlns="" id="{3285F5CF-8839-44D4-B30A-B3D7B95988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xmlns="" id="{3FCFCBFA-3C4D-4EAD-8617-9A63A7DD8677}"/>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3" name="Left Arrow 4">
            <a:hlinkClick r:id="" action="ppaction://noaction"/>
            <a:extLst>
              <a:ext uri="{FF2B5EF4-FFF2-40B4-BE49-F238E27FC236}">
                <a16:creationId xmlns:a16="http://schemas.microsoft.com/office/drawing/2014/main" xmlns="" id="{486D9658-2858-45FE-A0B6-D3166D595FAD}"/>
              </a:ext>
            </a:extLst>
          </p:cNvPr>
          <p:cNvSpPr/>
          <p:nvPr/>
        </p:nvSpPr>
        <p:spPr>
          <a:xfrm>
            <a:off x="333139" y="6031501"/>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C0723D7-5EA2-44EF-BCE3-68C3B637C237}"/>
              </a:ext>
            </a:extLst>
          </p:cNvPr>
          <p:cNvSpPr/>
          <p:nvPr/>
        </p:nvSpPr>
        <p:spPr>
          <a:xfrm>
            <a:off x="3132229" y="1794439"/>
            <a:ext cx="503926" cy="411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415</Words>
  <Application>Microsoft Office PowerPoint</Application>
  <PresentationFormat>Custom</PresentationFormat>
  <Paragraphs>39</Paragraphs>
  <Slides>12</Slides>
  <Notes>3</Notes>
  <HiddenSlides>0</HiddenSlides>
  <MMClips>2</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3_Office 主题</vt:lpstr>
      <vt:lpstr>Office 主题</vt:lpstr>
      <vt:lpstr>4_Office 主题</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ASUS</cp:lastModifiedBy>
  <cp:revision>29</cp:revision>
  <dcterms:created xsi:type="dcterms:W3CDTF">2021-08-03T05:09:55Z</dcterms:created>
  <dcterms:modified xsi:type="dcterms:W3CDTF">2025-11-16T01:52:17Z</dcterms:modified>
</cp:coreProperties>
</file>