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92" r:id="rId2"/>
    <p:sldMasterId id="2147483704" r:id="rId3"/>
    <p:sldMasterId id="2147483716" r:id="rId4"/>
  </p:sldMasterIdLst>
  <p:sldIdLst>
    <p:sldId id="260" r:id="rId5"/>
    <p:sldId id="316" r:id="rId6"/>
    <p:sldId id="257" r:id="rId7"/>
    <p:sldId id="317" r:id="rId8"/>
    <p:sldId id="259" r:id="rId9"/>
    <p:sldId id="258" r:id="rId10"/>
    <p:sldId id="256" r:id="rId11"/>
    <p:sldId id="306" r:id="rId12"/>
    <p:sldId id="300" r:id="rId13"/>
    <p:sldId id="309" r:id="rId14"/>
    <p:sldId id="308" r:id="rId15"/>
    <p:sldId id="301" r:id="rId16"/>
    <p:sldId id="314" r:id="rId17"/>
    <p:sldId id="303" r:id="rId18"/>
    <p:sldId id="304" r:id="rId19"/>
    <p:sldId id="305" r:id="rId20"/>
    <p:sldId id="310" r:id="rId21"/>
    <p:sldId id="315" r:id="rId22"/>
    <p:sldId id="313" r:id="rId23"/>
    <p:sldId id="285" r:id="rId24"/>
    <p:sldId id="286" r:id="rId25"/>
    <p:sldId id="28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E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34" autoAdjust="0"/>
  </p:normalViewPr>
  <p:slideViewPr>
    <p:cSldViewPr snapToGrid="0">
      <p:cViewPr varScale="1">
        <p:scale>
          <a:sx n="73" d="100"/>
          <a:sy n="73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7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4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1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8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8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1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41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6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8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47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0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52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4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10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19-Nov-25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1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7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6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19-Nov-25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png"/><Relationship Id="rId12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31.jpeg"/><Relationship Id="rId10" Type="http://schemas.openxmlformats.org/officeDocument/2006/relationships/image" Target="../media/image43.sv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.wdp"/><Relationship Id="rId12" Type="http://schemas.openxmlformats.org/officeDocument/2006/relationships/image" Target="../media/image35.gif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31.jpeg"/><Relationship Id="rId9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2.png"/><Relationship Id="rId5" Type="http://schemas.openxmlformats.org/officeDocument/2006/relationships/image" Target="../media/image26.gif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xmlns="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xmlns="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xmlns="" id="{C6AE6438-756F-B2C6-D7C4-F1627528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562725"/>
            <a:ext cx="8532876" cy="29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6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162D66-7C4C-0539-7390-A05B9FA195DF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802796E-3940-11B4-2F86-D9F8B0D164CD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E262720-5BD1-ED49-FFCC-27805A22816B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6" name="Rounded Rectangle 3">
                <a:extLst>
                  <a:ext uri="{FF2B5EF4-FFF2-40B4-BE49-F238E27FC236}">
                    <a16:creationId xmlns:a16="http://schemas.microsoft.com/office/drawing/2014/main" xmlns="" id="{173E69A3-C019-2B00-5766-215DC9775E5B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70F04F40-85C2-FB9A-2E1E-C0EFBD866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F5398B5-8886-7718-D88D-88E2C87DC8DB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E05A1C-FC4C-A859-C7ED-82AD39BE9AFE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xmlns="" id="{D58C8F6E-547D-CAA9-09B0-725B65FDE1B5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552271B-680B-8861-2533-80740CAB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519ECE5-202F-6A5F-EFDF-07F63027DF0C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9C2412F-3509-574A-D25C-AF2140F9907E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31" name="Rounded Rectangle 23">
              <a:extLst>
                <a:ext uri="{FF2B5EF4-FFF2-40B4-BE49-F238E27FC236}">
                  <a16:creationId xmlns:a16="http://schemas.microsoft.com/office/drawing/2014/main" xmlns="" id="{EF3E0775-6339-A251-9E02-C09E3E6E9002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BDD0ACA-353E-7113-C1E7-A325BAE4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1A90F93-A85A-198A-24E6-BDB5BA606F56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xmlns="" id="{89792DA6-9B26-3C50-56A1-5690FB3ACEB5}"/>
              </a:ext>
            </a:extLst>
          </p:cNvPr>
          <p:cNvSpPr/>
          <p:nvPr/>
        </p:nvSpPr>
        <p:spPr>
          <a:xfrm>
            <a:off x="1240072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xmlns="" id="{522C4093-2CF4-D56D-8674-BA4A27C8D0F1}"/>
              </a:ext>
            </a:extLst>
          </p:cNvPr>
          <p:cNvSpPr/>
          <p:nvPr/>
        </p:nvSpPr>
        <p:spPr>
          <a:xfrm>
            <a:off x="3259865" y="3996316"/>
            <a:ext cx="1482256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4">
            <a:extLst>
              <a:ext uri="{FF2B5EF4-FFF2-40B4-BE49-F238E27FC236}">
                <a16:creationId xmlns:a16="http://schemas.microsoft.com/office/drawing/2014/main" xmlns="" id="{0F963876-C728-600C-9894-B9532EC968BC}"/>
              </a:ext>
            </a:extLst>
          </p:cNvPr>
          <p:cNvSpPr/>
          <p:nvPr/>
        </p:nvSpPr>
        <p:spPr>
          <a:xfrm>
            <a:off x="1822893" y="6104186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64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6804" y="-6587226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21035" y="4971907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7258489" y="1269239"/>
            <a:ext cx="420519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hai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53085" y="4823702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7277667" y="5116910"/>
            <a:ext cx="37620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000" dirty="0" err="1">
                <a:solidFill>
                  <a:prstClr val="white"/>
                </a:solidFill>
              </a:rPr>
              <a:t>Bạn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bè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101600" y="3867956"/>
            <a:ext cx="4356004" cy="2655959"/>
          </a:xfrm>
          <a:prstGeom prst="rect">
            <a:avLst/>
          </a:prstGeom>
        </p:spPr>
      </p:pic>
      <p:pic>
        <p:nvPicPr>
          <p:cNvPr id="10" name="?3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46" y="3238530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1EC7E61B-E44D-F0A6-3731-7197C51E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930" y="-325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7284E-6 L 0.24106 -0.3310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6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38223"/>
            <a:ext cx="11963400" cy="639592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8A1EE109-9DEE-AC08-115D-92EF6B2E65F4}"/>
              </a:ext>
            </a:extLst>
          </p:cNvPr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8B0E6C-9F19-A1C6-1753-F18FA6FF9B74}"/>
              </a:ext>
            </a:extLst>
          </p:cNvPr>
          <p:cNvSpPr txBox="1"/>
          <p:nvPr/>
        </p:nvSpPr>
        <p:spPr>
          <a:xfrm>
            <a:off x="1151467" y="444860"/>
            <a:ext cx="1061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AE4F2C-AEE3-8D80-97CC-2BAE9F71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97EF6-3CB1-7F2B-B76B-A8D8057F4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0402D4-2FD3-89D7-870B-58DDDF7BA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50FB76-9AE6-9154-6065-49638C08D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E7F9BB-6480-1D82-5F9F-224A8C22944D}"/>
              </a:ext>
            </a:extLst>
          </p:cNvPr>
          <p:cNvSpPr txBox="1"/>
          <p:nvPr/>
        </p:nvSpPr>
        <p:spPr>
          <a:xfrm>
            <a:off x="6333459" y="2702192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019BCFFC-2632-2A19-88A4-77C0EC77A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98" y="1316665"/>
            <a:ext cx="6111844" cy="43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22BC74-9402-7D7F-A9E7-9661EF13B79D}"/>
              </a:ext>
            </a:extLst>
          </p:cNvPr>
          <p:cNvSpPr/>
          <p:nvPr/>
        </p:nvSpPr>
        <p:spPr>
          <a:xfrm>
            <a:off x="5895975" y="2200940"/>
            <a:ext cx="5610225" cy="253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đến thăm Hà ốm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ốm, đang nằm trên giường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0AFF1540-5F70-E671-D1B7-C3B885DD8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26" y="1622646"/>
            <a:ext cx="5387896" cy="3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22BC74-9402-7D7F-A9E7-9661EF13B79D}"/>
              </a:ext>
            </a:extLst>
          </p:cNvPr>
          <p:cNvSpPr/>
          <p:nvPr/>
        </p:nvSpPr>
        <p:spPr>
          <a:xfrm>
            <a:off x="6209414" y="1903228"/>
            <a:ext cx="5296786" cy="2583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Liên lau bàn ghế, bạn Hòa lau cửa kính;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đang trực nhật,…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xmlns="" id="{743F9009-1EEE-7D1E-DC71-976C55F7C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12" y="1501554"/>
            <a:ext cx="5560091" cy="38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22BC74-9402-7D7F-A9E7-9661EF13B79D}"/>
              </a:ext>
            </a:extLst>
          </p:cNvPr>
          <p:cNvSpPr/>
          <p:nvPr/>
        </p:nvSpPr>
        <p:spPr>
          <a:xfrm>
            <a:off x="6602819" y="2495550"/>
            <a:ext cx="4903381" cy="1409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cùng nhảy múa.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113D7CEF-7C2A-9044-B383-5C30F96D7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51" y="1352698"/>
            <a:ext cx="6166369" cy="42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843" y="-35450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885" y="60362"/>
            <a:ext cx="59944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5756861">
            <a:off x="8706449" y="2890963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1265824" y="1111029"/>
            <a:ext cx="47204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ba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4248" y="3853663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1569920" y="4054039"/>
            <a:ext cx="32769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400" dirty="0" err="1">
                <a:solidFill>
                  <a:prstClr val="white"/>
                </a:solidFill>
              </a:rPr>
              <a:t>sẻ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  <a:r>
              <a:rPr lang="en-US" sz="4400" dirty="0" err="1">
                <a:solidFill>
                  <a:prstClr val="white"/>
                </a:solidFill>
              </a:rPr>
              <a:t>bùi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2969501" y="11822559"/>
            <a:ext cx="4356004" cy="2655959"/>
          </a:xfrm>
          <a:prstGeom prst="rect">
            <a:avLst/>
          </a:prstGeom>
        </p:spPr>
      </p:pic>
      <p:pic>
        <p:nvPicPr>
          <p:cNvPr id="10" name="?5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17" y="1706306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22E3F290-28E1-D774-277D-E7B79FDE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94539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5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32925 -0.0356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7" y="-17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4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168400"/>
            <a:ext cx="16550118" cy="9194800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C257362E-0C60-4BFB-B0D6-A205AEDAD33B}"/>
              </a:ext>
            </a:extLst>
          </p:cNvPr>
          <p:cNvSpPr/>
          <p:nvPr/>
        </p:nvSpPr>
        <p:spPr>
          <a:xfrm>
            <a:off x="733647" y="637953"/>
            <a:ext cx="6220046" cy="2876787"/>
          </a:xfrm>
          <a:prstGeom prst="wedgeEllipseCallout">
            <a:avLst>
              <a:gd name="adj1" fmla="val 56552"/>
              <a:gd name="adj2" fmla="val 2850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bí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nay:</a:t>
            </a:r>
          </a:p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bè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ngọt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072A1BE-9C2B-4827-0201-8CDEE1E70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84" y="1828800"/>
            <a:ext cx="3401920" cy="502920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xmlns="" id="{3F225931-841B-EBC1-9744-4A3C2A8B5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63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9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3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nào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sau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đây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là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chỉ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hoạt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động</a:t>
              </a:r>
              <a:r>
                <a:rPr lang="en-US" sz="5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sóc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yêu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vẻ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Buồn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xmlns="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F6F7F1-1737-DB21-35B3-F788C24DE172}"/>
                </a:ext>
              </a:extLst>
            </p:cNvPr>
            <p:cNvSpPr txBox="1"/>
            <p:nvPr/>
          </p:nvSpPr>
          <p:spPr>
            <a:xfrm>
              <a:off x="1182888" y="98979"/>
              <a:ext cx="12293246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sau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chỉ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đặc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goan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ngoãn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660592" cy="1129886"/>
            <a:chOff x="981375" y="4872764"/>
            <a:chExt cx="4660592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620B41-B3E3-F7B5-9E50-5BFDB2E472E1}"/>
                </a:ext>
              </a:extLst>
            </p:cNvPr>
            <p:cNvSpPr txBox="1"/>
            <p:nvPr/>
          </p:nvSpPr>
          <p:spPr>
            <a:xfrm>
              <a:off x="1361140" y="503200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835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hoạt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4815C8B-C901-8CB8-5A37-CD5335A1FFD5}"/>
                </a:ext>
              </a:extLst>
            </p:cNvPr>
            <p:cNvSpPr txBox="1"/>
            <p:nvPr/>
          </p:nvSpPr>
          <p:spPr>
            <a:xfrm>
              <a:off x="7592805" y="2884000"/>
              <a:ext cx="358705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đi tới trường.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là học sinh.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64504" cy="2240179"/>
            <a:chOff x="1124179" y="147365"/>
            <a:chExt cx="12672613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2790BDB-D2F3-ED6C-AE74-4E6913136B43}"/>
                </a:ext>
              </a:extLst>
            </p:cNvPr>
            <p:cNvSpPr txBox="1"/>
            <p:nvPr/>
          </p:nvSpPr>
          <p:spPr>
            <a:xfrm>
              <a:off x="1166720" y="818599"/>
              <a:ext cx="12630072" cy="74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đây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hoạt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231955"/>
            <a:chOff x="6700677" y="2864057"/>
            <a:chExt cx="4537107" cy="1231955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Long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Ngoan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Nam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265211"/>
            <a:chOff x="915159" y="4872764"/>
            <a:chExt cx="4603323" cy="12652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262639"/>
            <a:chOff x="6830721" y="4714800"/>
            <a:chExt cx="4537107" cy="12626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BBAFB0-3978-F611-F245-384BD599E3EE}"/>
                </a:ext>
              </a:extLst>
            </p:cNvPr>
            <p:cNvSpPr txBox="1"/>
            <p:nvPr/>
          </p:nvSpPr>
          <p:spPr>
            <a:xfrm>
              <a:off x="7380551" y="4900221"/>
              <a:ext cx="35486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cành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26" y="183346"/>
            <a:ext cx="4645214" cy="4752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8710714-9006-0BD5-1DA6-AD820286A9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838679"/>
            <a:ext cx="7605839" cy="468000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336BBE4-5D49-A782-1E82-748931E08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152437" y="3174694"/>
            <a:ext cx="1224004" cy="1944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6647" y="2389434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" name="Sand Castle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9C44FB7B-B217-63DC-AD6F-898A5C87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3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DFC56E-DF96-7742-0B17-3C2E346110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8264" y="2102971"/>
            <a:ext cx="47065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980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1945758" y="1205024"/>
            <a:ext cx="82721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Từ nào dưới đây chỉ đặc điểm?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815049" y="273488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296633" y="1066800"/>
            <a:ext cx="730279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Từ nào dưới đây chỉ đồ vật?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Xe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083981" y="1162493"/>
            <a:ext cx="84528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Từ nào chỉ hoạt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408459" y="5253184"/>
              <a:ext cx="29983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84" y="172713"/>
            <a:ext cx="4645214" cy="4752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13" y="694207"/>
            <a:ext cx="10458308" cy="556837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29" y="4308855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E60720-473A-0681-286F-0EE98366B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420" y="1947256"/>
            <a:ext cx="4285859" cy="81083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BE630B57-5023-BC0E-6D1C-6EA8C6042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" y="21818"/>
            <a:ext cx="1271130" cy="1271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26EC04-3AFE-F3CB-0BFF-D0C125122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155" y="3019647"/>
            <a:ext cx="8474204" cy="26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8099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173"/>
            <a:ext cx="12192000" cy="80781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864FDBD-761B-48C4-850F-2354EA47FAB4}"/>
              </a:ext>
            </a:extLst>
          </p:cNvPr>
          <p:cNvGrpSpPr/>
          <p:nvPr/>
        </p:nvGrpSpPr>
        <p:grpSpPr>
          <a:xfrm>
            <a:off x="4572000" y="902900"/>
            <a:ext cx="6705600" cy="5258603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xmlns="" id="{CD40760E-596A-4FE4-970B-ACCD543EE10F}"/>
                </a:ext>
              </a:extLst>
            </p:cNvPr>
            <p:cNvSpPr txBox="1"/>
            <p:nvPr/>
          </p:nvSpPr>
          <p:spPr>
            <a:xfrm>
              <a:off x="8346653" y="4215670"/>
              <a:ext cx="7233494" cy="2842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288"/>
                </a:lnSpc>
              </a:pPr>
              <a:r>
                <a:rPr lang="vi-VN" sz="7592" b="1" dirty="0">
                  <a:solidFill>
                    <a:srgbClr val="247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 TÌM MẬT THƯ</a:t>
              </a:r>
              <a:endParaRPr lang="en-US" sz="7592" b="1" dirty="0">
                <a:solidFill>
                  <a:srgbClr val="2470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EE7CCB5D-25FA-4BCD-B4B9-D6A93D469F4D}"/>
              </a:ext>
            </a:extLst>
          </p:cNvPr>
          <p:cNvSpPr/>
          <p:nvPr/>
        </p:nvSpPr>
        <p:spPr>
          <a:xfrm>
            <a:off x="619760" y="91440"/>
            <a:ext cx="2943346" cy="1637637"/>
          </a:xfrm>
          <a:prstGeom prst="wedgeEllipseCallout">
            <a:avLst>
              <a:gd name="adj1" fmla="val 40829"/>
              <a:gd name="adj2" fmla="val 5739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chào các bạn, mình là Nam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xmlns="" id="{FDB0AEF7-8D14-6E1A-8AE3-0EA2C0283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9409" y="1828800"/>
            <a:ext cx="2891164" cy="5029200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xmlns="" id="{65670D90-B31D-01CD-55ED-E9B42AEDA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1" y="91853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173"/>
            <a:ext cx="12192000" cy="80781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864FDBD-761B-48C4-850F-2354EA47FAB4}"/>
              </a:ext>
            </a:extLst>
          </p:cNvPr>
          <p:cNvGrpSpPr/>
          <p:nvPr/>
        </p:nvGrpSpPr>
        <p:grpSpPr>
          <a:xfrm>
            <a:off x="1625600" y="1"/>
            <a:ext cx="8940800" cy="6415503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xmlns="" id="{CD40760E-596A-4FE4-970B-ACCD543EE10F}"/>
                </a:ext>
              </a:extLst>
            </p:cNvPr>
            <p:cNvSpPr txBox="1"/>
            <p:nvPr/>
          </p:nvSpPr>
          <p:spPr>
            <a:xfrm>
              <a:off x="8594303" y="2946337"/>
              <a:ext cx="7233494" cy="1191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288"/>
                </a:lnSpc>
              </a:pPr>
              <a:r>
                <a:rPr lang="vi-VN" sz="9134" b="1" dirty="0">
                  <a:solidFill>
                    <a:srgbClr val="2470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  <a:endParaRPr lang="en-US" sz="9134" b="1" dirty="0">
                <a:solidFill>
                  <a:srgbClr val="24703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5BED8CC3-ED48-4401-979E-2C9487E901E4}"/>
              </a:ext>
            </a:extLst>
          </p:cNvPr>
          <p:cNvSpPr txBox="1"/>
          <p:nvPr/>
        </p:nvSpPr>
        <p:spPr>
          <a:xfrm>
            <a:off x="2963333" y="2315069"/>
            <a:ext cx="67056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ãy giúp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nơi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 thư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với mỗi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đúng bạn sẽ giúp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thập được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xmlns="" id="{B4572D8A-0B08-709A-CDAE-36085D9FE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51" y="1828800"/>
            <a:ext cx="2891164" cy="5029200"/>
          </a:xfrm>
          <a:prstGeom prst="rect">
            <a:avLst/>
          </a:prstGeom>
        </p:spPr>
      </p:pic>
      <p:pic>
        <p:nvPicPr>
          <p:cNvPr id="4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FBFBFCEA-79AB-B292-5743-347678E93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8874" y="-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065025-0AF2-D483-8D82-0CAA107BA469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CC152AE-5FF6-B69D-E15F-5FABF316682B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9EA179C-FFB3-8032-3976-D450CB67FAEE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xmlns="" id="{29C67EBB-83C8-EA90-E4A4-1BCF557FDF6D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6269D864-15F8-BBC4-A67D-2FA89D438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97B7E08-A997-6A87-B73C-AD98195AEF08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D09F7EC-CFA2-F0C0-B82E-70AB5AC3CDBC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FD08B529-1996-787E-3FA3-EC2EFE9EAC93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C817DFE-DC54-AC64-A6A6-B6587E5C0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FBAF874-A27E-64CE-1001-E6D1211546AE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30082FE-555E-964A-CAE6-8D55593C523A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xmlns="" id="{3B3C7961-6CAB-0C8F-2FF8-E00550286D2A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5C7BCE8-FD5B-06D5-51F0-3A8B759C6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2A41D9C-701D-C287-1D85-6505DD3D9DF2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xmlns="" id="{E8D1980C-A30E-355C-AC0E-A16874B84476}"/>
              </a:ext>
            </a:extLst>
          </p:cNvPr>
          <p:cNvSpPr/>
          <p:nvPr/>
        </p:nvSpPr>
        <p:spPr>
          <a:xfrm>
            <a:off x="1229439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xmlns="" id="{BBA4ECF8-54B5-0A46-8146-FAF920A9F262}"/>
              </a:ext>
            </a:extLst>
          </p:cNvPr>
          <p:cNvSpPr/>
          <p:nvPr/>
        </p:nvSpPr>
        <p:spPr>
          <a:xfrm>
            <a:off x="3259865" y="3964418"/>
            <a:ext cx="1418461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xmlns="" id="{AA81EA05-3E92-4D95-CC3A-3771A853F619}"/>
              </a:ext>
            </a:extLst>
          </p:cNvPr>
          <p:cNvSpPr/>
          <p:nvPr/>
        </p:nvSpPr>
        <p:spPr>
          <a:xfrm>
            <a:off x="1780363" y="6029757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0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358</TotalTime>
  <Words>606</Words>
  <Application>Microsoft Office PowerPoint</Application>
  <PresentationFormat>Custom</PresentationFormat>
  <Paragraphs>63</Paragraphs>
  <Slides>23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Custom Design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ASUS</cp:lastModifiedBy>
  <cp:revision>60</cp:revision>
  <dcterms:created xsi:type="dcterms:W3CDTF">2023-07-15T14:20:43Z</dcterms:created>
  <dcterms:modified xsi:type="dcterms:W3CDTF">2025-11-19T01:51:17Z</dcterms:modified>
  <cp:category>9Slide.vn</cp:category>
</cp:coreProperties>
</file>