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8" r:id="rId3"/>
    <p:sldMasterId id="2147483715" r:id="rId4"/>
  </p:sldMasterIdLst>
  <p:notesMasterIdLst>
    <p:notesMasterId r:id="rId23"/>
  </p:notesMasterIdLst>
  <p:sldIdLst>
    <p:sldId id="269" r:id="rId5"/>
    <p:sldId id="517" r:id="rId6"/>
    <p:sldId id="521" r:id="rId7"/>
    <p:sldId id="330" r:id="rId8"/>
    <p:sldId id="258" r:id="rId9"/>
    <p:sldId id="332" r:id="rId10"/>
    <p:sldId id="516" r:id="rId11"/>
    <p:sldId id="334" r:id="rId12"/>
    <p:sldId id="522" r:id="rId13"/>
    <p:sldId id="523" r:id="rId14"/>
    <p:sldId id="524" r:id="rId15"/>
    <p:sldId id="525" r:id="rId16"/>
    <p:sldId id="526" r:id="rId17"/>
    <p:sldId id="520" r:id="rId18"/>
    <p:sldId id="336" r:id="rId19"/>
    <p:sldId id="340" r:id="rId20"/>
    <p:sldId id="519"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63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19-Nov-25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F1C6F-5BA7-4B75-A9FE-0A034C7AE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93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005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52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8044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68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6663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714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041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740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705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9201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27263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074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33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584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083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3433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561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784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35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278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02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867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16793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00022-0E1E-D05E-0147-937717373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62413A0-B189-78A2-29DA-188074E945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E85BF8-9CBD-1376-5202-8D07ABA047CC}"/>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4F0CC2A3-584D-A7F0-0207-2E5ED64F7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0B1700-B476-4C86-83E9-4082E5B68521}"/>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2482859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0B9B3-3CF6-C818-FAC0-E40394192B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E010237-4C17-753D-8237-07B0B3BD9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762383-BB13-E7E9-CDD5-6D579E00DDCA}"/>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FF056660-309D-9AC4-268C-006AEEE25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0B4A0D-45AC-A2A8-3CEF-E1C29128587B}"/>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4219293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55A376-B584-46BE-D968-A6CECD29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28C8FBF-516C-2DFE-C535-5BB1D9DA8C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90254D-BCA5-1F9C-08FF-256794E8F49C}"/>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2D2672BF-E3D8-9A66-157E-272EF5E02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7CFB3F-4BDB-EF5D-A7F6-9345450F626B}"/>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1927031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886B61-BD2D-9542-BA21-3F0986F49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611512-A0D0-9DD6-7EF1-97C655FB56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11D029-5721-8AB3-E158-721CA53FCD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0EB9B2B-9C49-B5A1-6A15-131FEFAABF82}"/>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6" name="Footer Placeholder 5">
            <a:extLst>
              <a:ext uri="{FF2B5EF4-FFF2-40B4-BE49-F238E27FC236}">
                <a16:creationId xmlns:a16="http://schemas.microsoft.com/office/drawing/2014/main" xmlns="" id="{3748AEA6-831F-75BA-106E-94EC5BF9F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B63B812-8DA4-CB14-26F9-FA8ADEDE8EBA}"/>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280586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EC7E5-0C72-38B5-0896-8E92E9DA96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C371BAB-53A9-B377-C2FA-9237266385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E4E9D4-6136-A548-371E-8F2129440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FB6E7-5618-F6EB-CC7E-D59060984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E3EEE94-9938-B493-B2EE-D8FD6BA581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DE13650-80C2-42D7-110B-200938AE6B75}"/>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8" name="Footer Placeholder 7">
            <a:extLst>
              <a:ext uri="{FF2B5EF4-FFF2-40B4-BE49-F238E27FC236}">
                <a16:creationId xmlns:a16="http://schemas.microsoft.com/office/drawing/2014/main" xmlns="" id="{0F9199A3-5815-5B70-1E0B-5132D3CB65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C39DB91-C3E2-B2EA-835D-63FFE42322A2}"/>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606929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535D0-B445-B5B9-0D3E-D1F8DBCF6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79B4CA-DB1F-E5E9-A3AA-AACBB9ADE0B5}"/>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4" name="Footer Placeholder 3">
            <a:extLst>
              <a:ext uri="{FF2B5EF4-FFF2-40B4-BE49-F238E27FC236}">
                <a16:creationId xmlns:a16="http://schemas.microsoft.com/office/drawing/2014/main" xmlns="" id="{AE1CDF45-BB82-34D1-A3B3-E7B517E6F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0830158-3771-E484-949A-42DE5ED12929}"/>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1046663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BFED1A-3F7F-1340-C279-717DE0980788}"/>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3" name="Footer Placeholder 2">
            <a:extLst>
              <a:ext uri="{FF2B5EF4-FFF2-40B4-BE49-F238E27FC236}">
                <a16:creationId xmlns:a16="http://schemas.microsoft.com/office/drawing/2014/main" xmlns="" id="{A3A1D526-1931-F4D4-5847-D92FA79746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EEBE3B0-71EB-1B29-0BE6-250633CBEF8F}"/>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3864798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1F3539-A91B-D869-80F5-0D393D961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70BE178-E830-07DA-756E-80EBB7FF0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A5BD237-6C85-B26D-A872-A49548A1F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37B3CE-B4D8-AFD0-F6D6-CCC1CD9DE5CE}"/>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6" name="Footer Placeholder 5">
            <a:extLst>
              <a:ext uri="{FF2B5EF4-FFF2-40B4-BE49-F238E27FC236}">
                <a16:creationId xmlns:a16="http://schemas.microsoft.com/office/drawing/2014/main" xmlns="" id="{B2941983-CA4A-A049-0893-22A693F2C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4FED93-4FAC-EEBC-1099-26B78DD8BC80}"/>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39804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BD467-3C4B-30EF-18E8-D2CEB5C61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590E6A-347C-D57A-1997-A22823955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1DB8F3-BBCA-EA2C-0849-8841D97E2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A281FE-0B65-4190-1DD0-0AAE0E661E37}"/>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6" name="Footer Placeholder 5">
            <a:extLst>
              <a:ext uri="{FF2B5EF4-FFF2-40B4-BE49-F238E27FC236}">
                <a16:creationId xmlns:a16="http://schemas.microsoft.com/office/drawing/2014/main" xmlns="" id="{E47D8AAC-F0B3-A7B0-BC0A-28F608B79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44997F-3F8E-4787-3B85-D542FC0981EE}"/>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3697306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B2D37-34BB-A4A7-5DB7-DC4EAD007B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E4844C9-B3F9-319F-69FE-C361E32CE3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731B8C-87F7-23F7-654A-71E913C00A1E}"/>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E9B5F351-E4E6-DB37-461B-78BD85139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7B8E36-706E-FD89-95EE-79C77FF20B32}"/>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207122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1A3E28-0558-F00B-8DAA-7F6DFDF6C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157903F-E64E-C07E-86D2-64D8843F93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5300A5-3327-CD88-9B34-1A3FD9E1640C}"/>
              </a:ext>
            </a:extLst>
          </p:cNvPr>
          <p:cNvSpPr>
            <a:spLocks noGrp="1"/>
          </p:cNvSpPr>
          <p:nvPr>
            <p:ph type="dt" sz="half" idx="10"/>
          </p:nvPr>
        </p:nvSpPr>
        <p:spPr/>
        <p:txBody>
          <a:body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7BBD6AF3-2870-48A2-FE18-8568815EE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BEF029-F4BC-A0FF-6390-1AF01E0E3719}"/>
              </a:ext>
            </a:extLst>
          </p:cNvPr>
          <p:cNvSpPr>
            <a:spLocks noGrp="1"/>
          </p:cNvSpPr>
          <p:nvPr>
            <p:ph type="sldNum" sz="quarter" idx="12"/>
          </p:nvPr>
        </p:nvSpPr>
        <p:spPr/>
        <p:txBody>
          <a:bodyPr/>
          <a:lstStyle/>
          <a:p>
            <a:fld id="{702CDE9C-1783-4169-A8FC-CF51A887D1D5}" type="slidenum">
              <a:rPr lang="en-US" smtClean="0"/>
              <a:t>‹#›</a:t>
            </a:fld>
            <a:endParaRPr lang="en-US"/>
          </a:p>
        </p:txBody>
      </p:sp>
    </p:spTree>
    <p:extLst>
      <p:ext uri="{BB962C8B-B14F-4D97-AF65-F5344CB8AC3E}">
        <p14:creationId xmlns:p14="http://schemas.microsoft.com/office/powerpoint/2010/main" val="523348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19-Nov-25</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ky, cartoon, dog, animated cartoon&#10;&#10;Description automatically generated">
            <a:extLst>
              <a:ext uri="{FF2B5EF4-FFF2-40B4-BE49-F238E27FC236}">
                <a16:creationId xmlns:a16="http://schemas.microsoft.com/office/drawing/2014/main" xmlns="" id="{C25C897D-6302-7053-CDD3-88316CDF5CD7}"/>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xmlns="" id="{BBCA1397-9337-4F3D-6ECD-03505A7ED176}"/>
              </a:ext>
            </a:extLst>
          </p:cNvPr>
          <p:cNvSpPr/>
          <p:nvPr userDrawn="1"/>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67E7F29B-9829-F1C0-C972-81ED658D2D9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5671" y="93891"/>
            <a:ext cx="1585823" cy="1585823"/>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45992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D76096F2-F0EE-466F-BB6F-6E06219219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10782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105E5E7D-9705-86DE-5E6C-46998C1A41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A7CB3D1-A846-7FEF-624A-6341ED71B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1543CA5-328C-7060-91CB-229586D3E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88FC5D-7F03-BDE5-7DA0-92719DAE4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40C57F-AE83-4151-88B2-21E5B832DC8A}" type="datetimeFigureOut">
              <a:rPr lang="en-US" smtClean="0"/>
              <a:t>19-Nov-25</a:t>
            </a:fld>
            <a:endParaRPr lang="en-US"/>
          </a:p>
        </p:txBody>
      </p:sp>
      <p:sp>
        <p:nvSpPr>
          <p:cNvPr id="5" name="Footer Placeholder 4">
            <a:extLst>
              <a:ext uri="{FF2B5EF4-FFF2-40B4-BE49-F238E27FC236}">
                <a16:creationId xmlns:a16="http://schemas.microsoft.com/office/drawing/2014/main" xmlns="" id="{107E52E0-EC99-DE17-18DF-AB847F5102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A566A1A2-BBAC-49B9-BEF7-C71090D11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2CDE9C-1783-4169-A8FC-CF51A887D1D5}" type="slidenum">
              <a:rPr lang="en-US" smtClean="0"/>
              <a:t>‹#›</a:t>
            </a:fld>
            <a:endParaRPr lang="en-US"/>
          </a:p>
        </p:txBody>
      </p:sp>
      <p:pic>
        <p:nvPicPr>
          <p:cNvPr id="9" name="Picture 8">
            <a:extLst>
              <a:ext uri="{FF2B5EF4-FFF2-40B4-BE49-F238E27FC236}">
                <a16:creationId xmlns:a16="http://schemas.microsoft.com/office/drawing/2014/main" xmlns="" id="{845E2894-1B1E-3EB2-C931-95080FF04F4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671" y="93891"/>
            <a:ext cx="1585823" cy="1585823"/>
          </a:xfrm>
          <a:prstGeom prst="rect">
            <a:avLst/>
          </a:prstGeom>
        </p:spPr>
      </p:pic>
    </p:spTree>
    <p:extLst>
      <p:ext uri="{BB962C8B-B14F-4D97-AF65-F5344CB8AC3E}">
        <p14:creationId xmlns:p14="http://schemas.microsoft.com/office/powerpoint/2010/main" val="84323832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5" Type="http://schemas.openxmlformats.org/officeDocument/2006/relationships/image" Target="../media/image52.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image" Target="../media/image37.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34.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2.png"/><Relationship Id="rId1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gif"/><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39.png"/><Relationship Id="rId11" Type="http://schemas.openxmlformats.org/officeDocument/2006/relationships/image" Target="../media/image58.gif"/><Relationship Id="rId5" Type="http://schemas.openxmlformats.org/officeDocument/2006/relationships/image" Target="../media/image38.png"/><Relationship Id="rId10" Type="http://schemas.openxmlformats.org/officeDocument/2006/relationships/image" Target="../media/image57.png"/><Relationship Id="rId4" Type="http://schemas.openxmlformats.org/officeDocument/2006/relationships/image" Target="../media/image37.jpe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4.xml"/><Relationship Id="rId5" Type="http://schemas.openxmlformats.org/officeDocument/2006/relationships/image" Target="../media/image59.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4.xml"/><Relationship Id="rId5" Type="http://schemas.openxmlformats.org/officeDocument/2006/relationships/image" Target="../media/image59.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gif"/><Relationship Id="rId3" Type="http://schemas.openxmlformats.org/officeDocument/2006/relationships/image" Target="../media/image37.jpeg"/><Relationship Id="rId7" Type="http://schemas.openxmlformats.org/officeDocument/2006/relationships/image" Target="../media/image43.png"/><Relationship Id="rId12" Type="http://schemas.microsoft.com/office/2007/relationships/hdphoto" Target="../media/hdphoto6.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gif"/><Relationship Id="rId4" Type="http://schemas.openxmlformats.org/officeDocument/2006/relationships/image" Target="../media/image38.png"/><Relationship Id="rId9" Type="http://schemas.openxmlformats.org/officeDocument/2006/relationships/image" Target="../media/image44.gif"/><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image" Target="../media/image37.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2.png"/><Relationship Id="rId1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gif"/><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cture background">
            <a:extLst>
              <a:ext uri="{FF2B5EF4-FFF2-40B4-BE49-F238E27FC236}">
                <a16:creationId xmlns:a16="http://schemas.microsoft.com/office/drawing/2014/main" xmlns="" id="{7C70A39A-5F5C-C8B1-9331-0BBD9484A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5" y="-73044"/>
            <a:ext cx="121659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2">
            <a:extLst>
              <a:ext uri="{FF2B5EF4-FFF2-40B4-BE49-F238E27FC236}">
                <a16:creationId xmlns:a16="http://schemas.microsoft.com/office/drawing/2014/main" xmlns="" id="{4843D62C-F39D-7368-3D96-1948C02C42B6}"/>
              </a:ext>
            </a:extLst>
          </p:cNvPr>
          <p:cNvSpPr/>
          <p:nvPr/>
        </p:nvSpPr>
        <p:spPr>
          <a:xfrm>
            <a:off x="434839" y="589075"/>
            <a:ext cx="7489961" cy="3159965"/>
          </a:xfrm>
          <a:custGeom>
            <a:avLst/>
            <a:gdLst>
              <a:gd name="connsiteX0" fmla="*/ 0 w 7082927"/>
              <a:gd name="connsiteY0" fmla="*/ 473330 h 2839925"/>
              <a:gd name="connsiteX1" fmla="*/ 473330 w 7082927"/>
              <a:gd name="connsiteY1" fmla="*/ 0 h 2839925"/>
              <a:gd name="connsiteX2" fmla="*/ 6609597 w 7082927"/>
              <a:gd name="connsiteY2" fmla="*/ 0 h 2839925"/>
              <a:gd name="connsiteX3" fmla="*/ 7082927 w 7082927"/>
              <a:gd name="connsiteY3" fmla="*/ 473330 h 2839925"/>
              <a:gd name="connsiteX4" fmla="*/ 7082927 w 7082927"/>
              <a:gd name="connsiteY4" fmla="*/ 2366595 h 2839925"/>
              <a:gd name="connsiteX5" fmla="*/ 6609597 w 7082927"/>
              <a:gd name="connsiteY5" fmla="*/ 2839925 h 2839925"/>
              <a:gd name="connsiteX6" fmla="*/ 473330 w 7082927"/>
              <a:gd name="connsiteY6" fmla="*/ 2839925 h 2839925"/>
              <a:gd name="connsiteX7" fmla="*/ 0 w 7082927"/>
              <a:gd name="connsiteY7" fmla="*/ 2366595 h 2839925"/>
              <a:gd name="connsiteX8" fmla="*/ 0 w 7082927"/>
              <a:gd name="connsiteY8" fmla="*/ 473330 h 28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2927" h="2839925" fill="none" extrusionOk="0">
                <a:moveTo>
                  <a:pt x="0" y="473330"/>
                </a:moveTo>
                <a:cubicBezTo>
                  <a:pt x="-16468" y="209253"/>
                  <a:pt x="228009" y="13160"/>
                  <a:pt x="473330" y="0"/>
                </a:cubicBezTo>
                <a:cubicBezTo>
                  <a:pt x="1781354" y="130954"/>
                  <a:pt x="5974965" y="43574"/>
                  <a:pt x="6609597" y="0"/>
                </a:cubicBezTo>
                <a:cubicBezTo>
                  <a:pt x="6877314" y="9711"/>
                  <a:pt x="7110037" y="245125"/>
                  <a:pt x="7082927" y="473330"/>
                </a:cubicBezTo>
                <a:cubicBezTo>
                  <a:pt x="6932488" y="1360765"/>
                  <a:pt x="7168806" y="1507295"/>
                  <a:pt x="7082927" y="2366595"/>
                </a:cubicBezTo>
                <a:cubicBezTo>
                  <a:pt x="7043632" y="2634461"/>
                  <a:pt x="6855168" y="2828994"/>
                  <a:pt x="6609597" y="2839925"/>
                </a:cubicBezTo>
                <a:cubicBezTo>
                  <a:pt x="4848080" y="2995122"/>
                  <a:pt x="2368634" y="3002945"/>
                  <a:pt x="473330" y="2839925"/>
                </a:cubicBezTo>
                <a:cubicBezTo>
                  <a:pt x="213702" y="2815786"/>
                  <a:pt x="-38512" y="2650496"/>
                  <a:pt x="0" y="2366595"/>
                </a:cubicBezTo>
                <a:cubicBezTo>
                  <a:pt x="64656" y="2149484"/>
                  <a:pt x="-17807" y="945815"/>
                  <a:pt x="0" y="473330"/>
                </a:cubicBezTo>
                <a:close/>
              </a:path>
              <a:path w="7082927" h="2839925" stroke="0" extrusionOk="0">
                <a:moveTo>
                  <a:pt x="0" y="473330"/>
                </a:moveTo>
                <a:cubicBezTo>
                  <a:pt x="-40082" y="187193"/>
                  <a:pt x="163597" y="18135"/>
                  <a:pt x="473330" y="0"/>
                </a:cubicBezTo>
                <a:cubicBezTo>
                  <a:pt x="2364993" y="132882"/>
                  <a:pt x="3726835" y="-84951"/>
                  <a:pt x="6609597" y="0"/>
                </a:cubicBezTo>
                <a:cubicBezTo>
                  <a:pt x="6842426" y="27914"/>
                  <a:pt x="7080109" y="227493"/>
                  <a:pt x="7082927" y="473330"/>
                </a:cubicBezTo>
                <a:cubicBezTo>
                  <a:pt x="7103114" y="1248893"/>
                  <a:pt x="7235407" y="2141487"/>
                  <a:pt x="7082927" y="2366595"/>
                </a:cubicBezTo>
                <a:cubicBezTo>
                  <a:pt x="7122385" y="2632689"/>
                  <a:pt x="6886065" y="2808942"/>
                  <a:pt x="6609597" y="2839925"/>
                </a:cubicBezTo>
                <a:cubicBezTo>
                  <a:pt x="3798504" y="2927564"/>
                  <a:pt x="2000412" y="2767246"/>
                  <a:pt x="473330" y="2839925"/>
                </a:cubicBezTo>
                <a:cubicBezTo>
                  <a:pt x="207113" y="2794116"/>
                  <a:pt x="-27498" y="2666223"/>
                  <a:pt x="0" y="2366595"/>
                </a:cubicBezTo>
                <a:cubicBezTo>
                  <a:pt x="-38581" y="2051765"/>
                  <a:pt x="63341" y="680526"/>
                  <a:pt x="0" y="473330"/>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7489961"/>
                      <a:gd name="connsiteY0" fmla="*/ 526671 h 3159965"/>
                      <a:gd name="connsiteX1" fmla="*/ 526671 w 7489961"/>
                      <a:gd name="connsiteY1" fmla="*/ 0 h 3159965"/>
                      <a:gd name="connsiteX2" fmla="*/ 6963290 w 7489961"/>
                      <a:gd name="connsiteY2" fmla="*/ 0 h 3159965"/>
                      <a:gd name="connsiteX3" fmla="*/ 7489961 w 7489961"/>
                      <a:gd name="connsiteY3" fmla="*/ 526671 h 3159965"/>
                      <a:gd name="connsiteX4" fmla="*/ 7489961 w 7489961"/>
                      <a:gd name="connsiteY4" fmla="*/ 2633294 h 3159965"/>
                      <a:gd name="connsiteX5" fmla="*/ 6963290 w 7489961"/>
                      <a:gd name="connsiteY5" fmla="*/ 3159965 h 3159965"/>
                      <a:gd name="connsiteX6" fmla="*/ 526671 w 7489961"/>
                      <a:gd name="connsiteY6" fmla="*/ 3159965 h 3159965"/>
                      <a:gd name="connsiteX7" fmla="*/ 0 w 7489961"/>
                      <a:gd name="connsiteY7" fmla="*/ 2633294 h 3159965"/>
                      <a:gd name="connsiteX8" fmla="*/ 0 w 7489961"/>
                      <a:gd name="connsiteY8" fmla="*/ 526671 h 315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9961" h="3159965" fill="none" extrusionOk="0">
                        <a:moveTo>
                          <a:pt x="0" y="526671"/>
                        </a:moveTo>
                        <a:cubicBezTo>
                          <a:pt x="-11470" y="233944"/>
                          <a:pt x="248934" y="10742"/>
                          <a:pt x="526671" y="0"/>
                        </a:cubicBezTo>
                        <a:cubicBezTo>
                          <a:pt x="2556321" y="130954"/>
                          <a:pt x="4365294" y="43574"/>
                          <a:pt x="6963290" y="0"/>
                        </a:cubicBezTo>
                        <a:cubicBezTo>
                          <a:pt x="7284923" y="47382"/>
                          <a:pt x="7511833" y="262590"/>
                          <a:pt x="7489961" y="526671"/>
                        </a:cubicBezTo>
                        <a:cubicBezTo>
                          <a:pt x="7339522" y="1555558"/>
                          <a:pt x="7575840" y="1679914"/>
                          <a:pt x="7489961" y="2633294"/>
                        </a:cubicBezTo>
                        <a:cubicBezTo>
                          <a:pt x="7434570" y="2933262"/>
                          <a:pt x="7232817" y="3145237"/>
                          <a:pt x="6963290" y="3159965"/>
                        </a:cubicBezTo>
                        <a:cubicBezTo>
                          <a:pt x="6238804" y="3315162"/>
                          <a:pt x="3393539" y="3322985"/>
                          <a:pt x="526671" y="3159965"/>
                        </a:cubicBezTo>
                        <a:cubicBezTo>
                          <a:pt x="239530" y="3109500"/>
                          <a:pt x="-44726" y="2950282"/>
                          <a:pt x="0" y="2633294"/>
                        </a:cubicBezTo>
                        <a:cubicBezTo>
                          <a:pt x="64656" y="1957959"/>
                          <a:pt x="-17807" y="1310235"/>
                          <a:pt x="0" y="526671"/>
                        </a:cubicBezTo>
                        <a:close/>
                      </a:path>
                      <a:path w="7489961" h="3159965" stroke="0" extrusionOk="0">
                        <a:moveTo>
                          <a:pt x="0" y="526671"/>
                        </a:moveTo>
                        <a:cubicBezTo>
                          <a:pt x="-3714" y="233508"/>
                          <a:pt x="208109" y="10392"/>
                          <a:pt x="526671" y="0"/>
                        </a:cubicBezTo>
                        <a:cubicBezTo>
                          <a:pt x="3282539" y="132882"/>
                          <a:pt x="4320314" y="-84951"/>
                          <a:pt x="6963290" y="0"/>
                        </a:cubicBezTo>
                        <a:cubicBezTo>
                          <a:pt x="7212585" y="40602"/>
                          <a:pt x="7486856" y="252960"/>
                          <a:pt x="7489961" y="526671"/>
                        </a:cubicBezTo>
                        <a:cubicBezTo>
                          <a:pt x="7510148" y="1387044"/>
                          <a:pt x="7642441" y="1992021"/>
                          <a:pt x="7489961" y="2633294"/>
                        </a:cubicBezTo>
                        <a:cubicBezTo>
                          <a:pt x="7517109" y="2927387"/>
                          <a:pt x="7279131" y="3108579"/>
                          <a:pt x="6963290" y="3159965"/>
                        </a:cubicBezTo>
                        <a:cubicBezTo>
                          <a:pt x="4833065" y="3247604"/>
                          <a:pt x="3709807" y="3087286"/>
                          <a:pt x="526671" y="3159965"/>
                        </a:cubicBezTo>
                        <a:cubicBezTo>
                          <a:pt x="235043" y="3152753"/>
                          <a:pt x="-22314" y="2955176"/>
                          <a:pt x="0" y="2633294"/>
                        </a:cubicBezTo>
                        <a:cubicBezTo>
                          <a:pt x="-38581" y="2373664"/>
                          <a:pt x="63341" y="953377"/>
                          <a:pt x="0" y="526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altLang="zh-CN" sz="1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9Slide06 SVNClementine" panose="020F0502020204030203" pitchFamily="34" charset="0"/>
              <a:ea typeface="微软雅黑" panose="020B0503020204020204" pitchFamily="34" charset="-122"/>
              <a:cs typeface="+mn-cs"/>
            </a:endParaRPr>
          </a:p>
        </p:txBody>
      </p:sp>
      <p:pic>
        <p:nvPicPr>
          <p:cNvPr id="6" name="Picture 5">
            <a:extLst>
              <a:ext uri="{FF2B5EF4-FFF2-40B4-BE49-F238E27FC236}">
                <a16:creationId xmlns:a16="http://schemas.microsoft.com/office/drawing/2014/main" xmlns="" id="{EEB532CB-DA5A-21D0-8743-3B5697E05C5C}"/>
              </a:ext>
            </a:extLst>
          </p:cNvPr>
          <p:cNvPicPr>
            <a:picLocks noChangeAspect="1"/>
          </p:cNvPicPr>
          <p:nvPr/>
        </p:nvPicPr>
        <p:blipFill>
          <a:blip r:embed="rId3"/>
          <a:stretch>
            <a:fillRect/>
          </a:stretch>
        </p:blipFill>
        <p:spPr>
          <a:xfrm>
            <a:off x="462985" y="992511"/>
            <a:ext cx="7181710" cy="2780017"/>
          </a:xfrm>
          <a:prstGeom prst="rect">
            <a:avLst/>
          </a:prstGeom>
        </p:spPr>
      </p:pic>
    </p:spTree>
    <p:extLst>
      <p:ext uri="{BB962C8B-B14F-4D97-AF65-F5344CB8AC3E}">
        <p14:creationId xmlns:p14="http://schemas.microsoft.com/office/powerpoint/2010/main" val="415016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3" name="Rectangle: Rounded Corners 2">
            <a:extLst>
              <a:ext uri="{FF2B5EF4-FFF2-40B4-BE49-F238E27FC236}">
                <a16:creationId xmlns:a16="http://schemas.microsoft.com/office/drawing/2014/main" xmlns="" id="{FA755C9B-9E38-7800-C68A-5F321FD87D89}"/>
              </a:ext>
            </a:extLst>
          </p:cNvPr>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lớp em thường chơi đồ cứu và đuổi bắt.</a:t>
            </a:r>
          </a:p>
        </p:txBody>
      </p:sp>
      <p:sp>
        <p:nvSpPr>
          <p:cNvPr id="4" name="Rectangle: Rounded Corners 3">
            <a:extLst>
              <a:ext uri="{FF2B5EF4-FFF2-40B4-BE49-F238E27FC236}">
                <a16:creationId xmlns:a16="http://schemas.microsoft.com/office/drawing/2014/main" xmlns="" id="{8B216415-7CEA-245D-9D14-F475F46F7C34}"/>
              </a:ext>
            </a:extLst>
          </p:cNvPr>
          <p:cNvSpPr/>
          <p:nvPr/>
        </p:nvSpPr>
        <p:spPr>
          <a:xfrm>
            <a:off x="1087819" y="827064"/>
            <a:ext cx="9522374" cy="16323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Em và các bạn thường chơi trò chơi gì?</a:t>
            </a:r>
          </a:p>
        </p:txBody>
      </p:sp>
    </p:spTree>
    <p:extLst>
      <p:ext uri="{BB962C8B-B14F-4D97-AF65-F5344CB8AC3E}">
        <p14:creationId xmlns:p14="http://schemas.microsoft.com/office/powerpoint/2010/main" val="22331761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hoạt động nào nhất?</a:t>
            </a: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4" name="Rectangle: Rounded Corners 3">
            <a:extLst>
              <a:ext uri="{FF2B5EF4-FFF2-40B4-BE49-F238E27FC236}">
                <a16:creationId xmlns:a16="http://schemas.microsoft.com/office/drawing/2014/main" xmlns="" id="{8B216415-7CEA-245D-9D14-F475F46F7C34}"/>
              </a:ext>
            </a:extLst>
          </p:cNvPr>
          <p:cNvSpPr/>
          <p:nvPr/>
        </p:nvSpPr>
        <p:spPr>
          <a:xfrm>
            <a:off x="1087819" y="827064"/>
            <a:ext cx="9522374" cy="1133816"/>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hoạt động nào nhất?</a:t>
            </a:r>
          </a:p>
        </p:txBody>
      </p:sp>
      <p:sp>
        <p:nvSpPr>
          <p:cNvPr id="7" name="TextBox 6">
            <a:extLst>
              <a:ext uri="{FF2B5EF4-FFF2-40B4-BE49-F238E27FC236}">
                <a16:creationId xmlns:a16="http://schemas.microsoft.com/office/drawing/2014/main" xmlns="" id="{07E38927-F2CB-1C10-9C63-2D6716E92DB6}"/>
              </a:ext>
            </a:extLst>
          </p:cNvPr>
          <p:cNvSpPr txBox="1"/>
          <p:nvPr/>
        </p:nvSpPr>
        <p:spPr>
          <a:xfrm>
            <a:off x="5012520" y="5675838"/>
            <a:ext cx="5991812" cy="584775"/>
          </a:xfrm>
          <a:prstGeom prst="rect">
            <a:avLst/>
          </a:prstGeom>
          <a:noFill/>
        </p:spPr>
        <p:txBody>
          <a:bodyPr wrap="square" rtlCol="0">
            <a:spAutoFit/>
          </a:bodyPr>
          <a:lstStyle/>
          <a:p>
            <a:pPr>
              <a:buNone/>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cứu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xmlns="" id="{FA9E23F6-25F4-CCF7-FC41-593697C41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079" y="2235199"/>
            <a:ext cx="3553037" cy="3256941"/>
          </a:xfrm>
          <a:prstGeom prst="rect">
            <a:avLst/>
          </a:prstGeom>
        </p:spPr>
      </p:pic>
    </p:spTree>
    <p:extLst>
      <p:ext uri="{BB962C8B-B14F-4D97-AF65-F5344CB8AC3E}">
        <p14:creationId xmlns:p14="http://schemas.microsoft.com/office/powerpoint/2010/main" val="1040269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hoạt động nào nhất?</a:t>
            </a: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4" name="Rectangle: Rounded Corners 3">
            <a:extLst>
              <a:ext uri="{FF2B5EF4-FFF2-40B4-BE49-F238E27FC236}">
                <a16:creationId xmlns:a16="http://schemas.microsoft.com/office/drawing/2014/main" xmlns="" id="{8B216415-7CEA-245D-9D14-F475F46F7C34}"/>
              </a:ext>
            </a:extLst>
          </p:cNvPr>
          <p:cNvSpPr/>
          <p:nvPr/>
        </p:nvSpPr>
        <p:spPr>
          <a:xfrm>
            <a:off x="1087819" y="827064"/>
            <a:ext cx="9522374" cy="1133816"/>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Cảnh sân trường như thế nào?</a:t>
            </a:r>
          </a:p>
        </p:txBody>
      </p:sp>
      <p:sp>
        <p:nvSpPr>
          <p:cNvPr id="3" name="Rectangle: Rounded Corners 2">
            <a:extLst>
              <a:ext uri="{FF2B5EF4-FFF2-40B4-BE49-F238E27FC236}">
                <a16:creationId xmlns:a16="http://schemas.microsoft.com/office/drawing/2014/main" xmlns="" id="{9C2B6B19-5FA6-5FF6-A12A-FCEB09F304CB}"/>
              </a:ext>
            </a:extLst>
          </p:cNvPr>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Sân trường vui nhộn, sôi động hẳn lên.</a:t>
            </a:r>
          </a:p>
        </p:txBody>
      </p:sp>
    </p:spTree>
    <p:extLst>
      <p:ext uri="{BB962C8B-B14F-4D97-AF65-F5344CB8AC3E}">
        <p14:creationId xmlns:p14="http://schemas.microsoft.com/office/powerpoint/2010/main" val="36337747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hoạt động nào nhất?</a:t>
            </a: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4" name="Rectangle: Rounded Corners 3">
            <a:extLst>
              <a:ext uri="{FF2B5EF4-FFF2-40B4-BE49-F238E27FC236}">
                <a16:creationId xmlns:a16="http://schemas.microsoft.com/office/drawing/2014/main" xmlns="" id="{8B216415-7CEA-245D-9D14-F475F46F7C34}"/>
              </a:ext>
            </a:extLst>
          </p:cNvPr>
          <p:cNvSpPr/>
          <p:nvPr/>
        </p:nvSpPr>
        <p:spPr>
          <a:xfrm>
            <a:off x="883920" y="827064"/>
            <a:ext cx="10495279" cy="1133816"/>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6. Em cảm thấy thế nào sau mỗi giờ ra chơi? </a:t>
            </a:r>
          </a:p>
        </p:txBody>
      </p:sp>
      <p:sp>
        <p:nvSpPr>
          <p:cNvPr id="3" name="Rectangle: Rounded Corners 2">
            <a:extLst>
              <a:ext uri="{FF2B5EF4-FFF2-40B4-BE49-F238E27FC236}">
                <a16:creationId xmlns:a16="http://schemas.microsoft.com/office/drawing/2014/main" xmlns="" id="{9C2B6B19-5FA6-5FF6-A12A-FCEB09F304CB}"/>
              </a:ext>
            </a:extLst>
          </p:cNvPr>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 ra chơi giúp đầu óc em được thư giãn. Em rất thích giờ ra chơi.</a:t>
            </a:r>
          </a:p>
        </p:txBody>
      </p:sp>
    </p:spTree>
    <p:extLst>
      <p:ext uri="{BB962C8B-B14F-4D97-AF65-F5344CB8AC3E}">
        <p14:creationId xmlns:p14="http://schemas.microsoft.com/office/powerpoint/2010/main" val="196382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D08E157-15BC-D682-D844-CF92C674EE92}"/>
              </a:ext>
            </a:extLst>
          </p:cNvPr>
          <p:cNvPicPr>
            <a:picLocks noChangeAspect="1"/>
          </p:cNvPicPr>
          <p:nvPr/>
        </p:nvPicPr>
        <p:blipFill>
          <a:blip r:embed="rId2"/>
          <a:stretch>
            <a:fillRect/>
          </a:stretch>
        </p:blipFill>
        <p:spPr>
          <a:xfrm>
            <a:off x="2503170" y="337502"/>
            <a:ext cx="7124700" cy="6162675"/>
          </a:xfrm>
          <a:prstGeom prst="rect">
            <a:avLst/>
          </a:prstGeom>
        </p:spPr>
      </p:pic>
    </p:spTree>
    <p:extLst>
      <p:ext uri="{BB962C8B-B14F-4D97-AF65-F5344CB8AC3E}">
        <p14:creationId xmlns:p14="http://schemas.microsoft.com/office/powerpoint/2010/main" val="377998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xmlns=""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xmlns="" id="{B92FF4BD-B460-4B85-9D4A-E42A5F32CA31}"/>
              </a:ext>
            </a:extLst>
          </p:cNvPr>
          <p:cNvSpPr txBox="1"/>
          <p:nvPr/>
        </p:nvSpPr>
        <p:spPr>
          <a:xfrm>
            <a:off x="704249" y="1791597"/>
            <a:ext cx="10329511" cy="3416320"/>
          </a:xfrm>
          <a:prstGeom prst="rect">
            <a:avLst/>
          </a:prstGeom>
          <a:noFill/>
        </p:spPr>
        <p:txBody>
          <a:bodyPr wrap="square">
            <a:spAutoFit/>
          </a:bodyPr>
          <a:lstStyle/>
          <a:p>
            <a:pPr lvl="0" algn="just"/>
            <a:r>
              <a:rPr lang="en-US" sz="3600" dirty="0">
                <a:solidFill>
                  <a:srgbClr val="000000"/>
                </a:solidFill>
                <a:latin typeface="Calibri" panose="020F0502020204030204" pitchFamily="34" charset="0"/>
                <a:cs typeface="Calibri" panose="020F0502020204030204" pitchFamily="34" charset="0"/>
              </a:rPr>
              <a:t>   </a:t>
            </a:r>
            <a:r>
              <a:rPr lang="vi-VN" sz="3600" dirty="0">
                <a:solidFill>
                  <a:srgbClr val="000000"/>
                </a:solidFill>
                <a:latin typeface="Calibri" panose="020F0502020204030204" pitchFamily="34" charset="0"/>
                <a:cs typeface="Calibri" panose="020F0502020204030204" pitchFamily="34" charset="0"/>
              </a:rPr>
              <a:t>Vào giờ ra chơi, em và các bạn trong tổ thường ngồi trong lớp để trò chuyện. Chúng em nói với nhau rất nhiều câu chuyện về gia đình, về đồ chơi mới,… Em hay kể cho các bạn nghe về chú mèo nhà em. Các bạn nghe xong đều rất thích thú. Em cảm thấy rất thoải mái và được thư giãn sau mỗi giờ ra chơi.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366255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xmlns="" id="{B92FF4BD-B460-4B85-9D4A-E42A5F32CA31}"/>
              </a:ext>
            </a:extLst>
          </p:cNvPr>
          <p:cNvSpPr txBox="1"/>
          <p:nvPr/>
        </p:nvSpPr>
        <p:spPr>
          <a:xfrm>
            <a:off x="704249" y="1791597"/>
            <a:ext cx="10329511" cy="3785652"/>
          </a:xfrm>
          <a:prstGeom prst="rect">
            <a:avLst/>
          </a:prstGeom>
          <a:noFill/>
        </p:spPr>
        <p:txBody>
          <a:bodyPr wrap="square">
            <a:spAutoFit/>
          </a:bodyPr>
          <a:lstStyle/>
          <a:p>
            <a:pPr lvl="0" algn="just"/>
            <a:r>
              <a:rPr lang="en-US" sz="4000" dirty="0">
                <a:solidFill>
                  <a:srgbClr val="000000"/>
                </a:solidFill>
                <a:latin typeface="Calibri" panose="020F0502020204030204" pitchFamily="34" charset="0"/>
                <a:cs typeface="Calibri" panose="020F0502020204030204" pitchFamily="34" charset="0"/>
              </a:rPr>
              <a:t>   </a:t>
            </a:r>
            <a:r>
              <a:rPr lang="vi-VN" sz="4000" dirty="0">
                <a:solidFill>
                  <a:srgbClr val="000000"/>
                </a:solidFill>
                <a:latin typeface="Calibri" panose="020F0502020204030204" pitchFamily="34" charset="0"/>
                <a:cs typeface="Calibri" panose="020F0502020204030204" pitchFamily="34" charset="0"/>
              </a:rPr>
              <a:t>Giờ ra chơi, chúng em rủ nhau ra sân trường. Sân trường có rất nhiều học sinh, người chơi nhảy dây, người chơi đá cầu, người đọc truyện. Em rất thích nhảy dây cùng các bạn trong lớp. Sau mỗi giờ ra chơi, em cảm thấy vui vẻ và hào hứng.</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B5C10A-B53B-4946-A17C-6655AC8628AE}"/>
              </a:ext>
            </a:extLst>
          </p:cNvPr>
          <p:cNvSpPr txBox="1"/>
          <p:nvPr/>
        </p:nvSpPr>
        <p:spPr>
          <a:xfrm>
            <a:off x="1758202" y="958493"/>
            <a:ext cx="9027311" cy="1200329"/>
          </a:xfrm>
          <a:prstGeom prst="rect">
            <a:avLst/>
          </a:prstGeom>
          <a:noFill/>
        </p:spPr>
        <p:txBody>
          <a:bodyPr wrap="square" rtlCol="0">
            <a:spAutoFit/>
          </a:bodyPr>
          <a:lstStyle/>
          <a:p>
            <a:pPr algn="ctr"/>
            <a:r>
              <a:rPr lang="en-US" sz="3600" b="1" dirty="0">
                <a:solidFill>
                  <a:schemeClr val="accent4">
                    <a:lumMod val="50000"/>
                  </a:schemeClr>
                </a:solidFill>
                <a:latin typeface="+mj-lt"/>
              </a:rPr>
              <a:t>      1. </a:t>
            </a:r>
            <a:r>
              <a:rPr lang="vi-VN" sz="3600" b="1" dirty="0">
                <a:solidFill>
                  <a:schemeClr val="accent4">
                    <a:lumMod val="50000"/>
                  </a:schemeClr>
                </a:solidFill>
                <a:latin typeface="+mj-lt"/>
              </a:rPr>
              <a:t>Kể tên một số hoạt động của học sinh trong giờ ra chơi.</a:t>
            </a:r>
          </a:p>
        </p:txBody>
      </p:sp>
      <p:pic>
        <p:nvPicPr>
          <p:cNvPr id="3" name="Picture 2" descr="20210409090849_wm_shs-tieng-viet-2-tap-1">
            <a:extLst>
              <a:ext uri="{FF2B5EF4-FFF2-40B4-BE49-F238E27FC236}">
                <a16:creationId xmlns:a16="http://schemas.microsoft.com/office/drawing/2014/main" xmlns="" id="{1F4A06A3-0D88-4320-B539-85C56294DC0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899816" y="891435"/>
            <a:ext cx="775185" cy="712707"/>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50DB410-590E-4394-AD33-814ADCC0A9A7}"/>
              </a:ext>
            </a:extLst>
          </p:cNvPr>
          <p:cNvPicPr>
            <a:picLocks noChangeAspect="1"/>
          </p:cNvPicPr>
          <p:nvPr/>
        </p:nvPicPr>
        <p:blipFill>
          <a:blip r:embed="rId4"/>
          <a:stretch>
            <a:fillRect/>
          </a:stretch>
        </p:blipFill>
        <p:spPr>
          <a:xfrm>
            <a:off x="2913042" y="2225880"/>
            <a:ext cx="5884883" cy="3386983"/>
          </a:xfrm>
          <a:prstGeom prst="rect">
            <a:avLst/>
          </a:prstGeom>
        </p:spPr>
      </p:pic>
      <p:sp>
        <p:nvSpPr>
          <p:cNvPr id="5" name="TextBox 4">
            <a:extLst>
              <a:ext uri="{FF2B5EF4-FFF2-40B4-BE49-F238E27FC236}">
                <a16:creationId xmlns:a16="http://schemas.microsoft.com/office/drawing/2014/main" xmlns="" id="{7797090D-9695-476D-83E8-617830CC4B53}"/>
              </a:ext>
            </a:extLst>
          </p:cNvPr>
          <p:cNvSpPr txBox="1"/>
          <p:nvPr/>
        </p:nvSpPr>
        <p:spPr>
          <a:xfrm>
            <a:off x="3220058" y="5687877"/>
            <a:ext cx="2254694" cy="523220"/>
          </a:xfrm>
          <a:prstGeom prst="rect">
            <a:avLst/>
          </a:prstGeom>
          <a:noFill/>
        </p:spPr>
        <p:txBody>
          <a:bodyPr wrap="square" rtlCol="0">
            <a:spAutoFit/>
          </a:bodyPr>
          <a:lstStyle/>
          <a:p>
            <a:r>
              <a:rPr lang="en-US" sz="2800" dirty="0" err="1">
                <a:solidFill>
                  <a:srgbClr val="FF0000"/>
                </a:solidFill>
                <a:latin typeface="+mj-lt"/>
              </a:rPr>
              <a:t>Đọc</a:t>
            </a:r>
            <a:r>
              <a:rPr lang="en-US" sz="2800" dirty="0">
                <a:solidFill>
                  <a:srgbClr val="FF0000"/>
                </a:solidFill>
                <a:latin typeface="+mj-lt"/>
              </a:rPr>
              <a:t> </a:t>
            </a:r>
            <a:r>
              <a:rPr lang="en-US" sz="2800" dirty="0" err="1">
                <a:solidFill>
                  <a:srgbClr val="FF0000"/>
                </a:solidFill>
                <a:latin typeface="+mj-lt"/>
              </a:rPr>
              <a:t>sách</a:t>
            </a:r>
            <a:r>
              <a:rPr lang="en-US" sz="2800" dirty="0">
                <a:solidFill>
                  <a:srgbClr val="FF0000"/>
                </a:solidFill>
                <a:latin typeface="+mj-lt"/>
              </a:rPr>
              <a:t>, </a:t>
            </a:r>
            <a:endParaRPr lang="x-none" sz="2800" dirty="0">
              <a:solidFill>
                <a:srgbClr val="FF0000"/>
              </a:solidFill>
              <a:latin typeface="+mj-lt"/>
            </a:endParaRPr>
          </a:p>
        </p:txBody>
      </p:sp>
      <p:sp>
        <p:nvSpPr>
          <p:cNvPr id="6" name="TextBox 5">
            <a:extLst>
              <a:ext uri="{FF2B5EF4-FFF2-40B4-BE49-F238E27FC236}">
                <a16:creationId xmlns:a16="http://schemas.microsoft.com/office/drawing/2014/main" xmlns="" id="{55EF43E7-DDDC-48E3-8EBF-D98D91E9794C}"/>
              </a:ext>
            </a:extLst>
          </p:cNvPr>
          <p:cNvSpPr txBox="1"/>
          <p:nvPr/>
        </p:nvSpPr>
        <p:spPr>
          <a:xfrm>
            <a:off x="4769046" y="5687877"/>
            <a:ext cx="1455225" cy="523220"/>
          </a:xfrm>
          <a:prstGeom prst="rect">
            <a:avLst/>
          </a:prstGeom>
          <a:noFill/>
        </p:spPr>
        <p:txBody>
          <a:bodyPr wrap="square" rtlCol="0">
            <a:spAutoFit/>
          </a:bodyPr>
          <a:lstStyle/>
          <a:p>
            <a:r>
              <a:rPr lang="en-US" sz="2800" dirty="0" err="1">
                <a:solidFill>
                  <a:srgbClr val="FF0000"/>
                </a:solidFill>
                <a:latin typeface="+mj-lt"/>
              </a:rPr>
              <a:t>đá</a:t>
            </a:r>
            <a:r>
              <a:rPr lang="en-US" sz="2800" dirty="0">
                <a:solidFill>
                  <a:srgbClr val="FF0000"/>
                </a:solidFill>
                <a:latin typeface="+mj-lt"/>
              </a:rPr>
              <a:t> </a:t>
            </a:r>
            <a:r>
              <a:rPr lang="en-US" sz="2800" dirty="0" err="1">
                <a:solidFill>
                  <a:srgbClr val="FF0000"/>
                </a:solidFill>
                <a:latin typeface="+mj-lt"/>
              </a:rPr>
              <a:t>cầu</a:t>
            </a:r>
            <a:r>
              <a:rPr lang="en-US" sz="2800" dirty="0">
                <a:solidFill>
                  <a:srgbClr val="FF0000"/>
                </a:solidFill>
                <a:latin typeface="+mj-lt"/>
              </a:rPr>
              <a:t>,</a:t>
            </a:r>
            <a:endParaRPr lang="x-none" sz="2800" dirty="0">
              <a:solidFill>
                <a:srgbClr val="FF0000"/>
              </a:solidFill>
              <a:latin typeface="+mj-lt"/>
            </a:endParaRPr>
          </a:p>
        </p:txBody>
      </p:sp>
      <p:sp>
        <p:nvSpPr>
          <p:cNvPr id="7" name="TextBox 6">
            <a:extLst>
              <a:ext uri="{FF2B5EF4-FFF2-40B4-BE49-F238E27FC236}">
                <a16:creationId xmlns:a16="http://schemas.microsoft.com/office/drawing/2014/main" xmlns="" id="{016072A0-C610-4BC7-AD30-3A9F13443D08}"/>
              </a:ext>
            </a:extLst>
          </p:cNvPr>
          <p:cNvSpPr txBox="1"/>
          <p:nvPr/>
        </p:nvSpPr>
        <p:spPr>
          <a:xfrm>
            <a:off x="5949671" y="5687877"/>
            <a:ext cx="2254693" cy="523220"/>
          </a:xfrm>
          <a:prstGeom prst="rect">
            <a:avLst/>
          </a:prstGeom>
          <a:noFill/>
        </p:spPr>
        <p:txBody>
          <a:bodyPr wrap="square" rtlCol="0">
            <a:spAutoFit/>
          </a:bodyPr>
          <a:lstStyle/>
          <a:p>
            <a:r>
              <a:rPr lang="en-US" sz="2800" dirty="0" err="1">
                <a:solidFill>
                  <a:srgbClr val="FF0000"/>
                </a:solidFill>
                <a:latin typeface="+mj-lt"/>
              </a:rPr>
              <a:t>đuổi</a:t>
            </a:r>
            <a:r>
              <a:rPr lang="en-US" sz="2800" dirty="0">
                <a:solidFill>
                  <a:srgbClr val="FF0000"/>
                </a:solidFill>
                <a:latin typeface="+mj-lt"/>
              </a:rPr>
              <a:t> </a:t>
            </a:r>
            <a:r>
              <a:rPr lang="en-US" sz="2800" dirty="0" err="1">
                <a:solidFill>
                  <a:srgbClr val="FF0000"/>
                </a:solidFill>
                <a:latin typeface="+mj-lt"/>
              </a:rPr>
              <a:t>bắt</a:t>
            </a:r>
            <a:r>
              <a:rPr lang="en-US" sz="2800" dirty="0">
                <a:solidFill>
                  <a:srgbClr val="FF0000"/>
                </a:solidFill>
                <a:latin typeface="+mj-lt"/>
              </a:rPr>
              <a:t>, </a:t>
            </a:r>
            <a:endParaRPr lang="x-none" sz="2800" dirty="0">
              <a:solidFill>
                <a:srgbClr val="FF0000"/>
              </a:solidFill>
              <a:latin typeface="+mj-lt"/>
            </a:endParaRPr>
          </a:p>
        </p:txBody>
      </p:sp>
      <p:sp>
        <p:nvSpPr>
          <p:cNvPr id="8" name="TextBox 7">
            <a:extLst>
              <a:ext uri="{FF2B5EF4-FFF2-40B4-BE49-F238E27FC236}">
                <a16:creationId xmlns:a16="http://schemas.microsoft.com/office/drawing/2014/main" xmlns="" id="{970475D7-C65B-4347-BC1E-6DAAEEFF33AB}"/>
              </a:ext>
            </a:extLst>
          </p:cNvPr>
          <p:cNvSpPr txBox="1"/>
          <p:nvPr/>
        </p:nvSpPr>
        <p:spPr>
          <a:xfrm>
            <a:off x="7355949" y="5679921"/>
            <a:ext cx="2883952" cy="523220"/>
          </a:xfrm>
          <a:prstGeom prst="rect">
            <a:avLst/>
          </a:prstGeom>
          <a:noFill/>
        </p:spPr>
        <p:txBody>
          <a:bodyPr wrap="square" rtlCol="0">
            <a:spAutoFit/>
          </a:bodyPr>
          <a:lstStyle/>
          <a:p>
            <a:r>
              <a:rPr lang="en-US" sz="2800" dirty="0" err="1">
                <a:solidFill>
                  <a:srgbClr val="FF0000"/>
                </a:solidFill>
                <a:latin typeface="+mj-lt"/>
              </a:rPr>
              <a:t>trốn</a:t>
            </a:r>
            <a:r>
              <a:rPr lang="en-US" sz="2800" dirty="0">
                <a:solidFill>
                  <a:srgbClr val="FF0000"/>
                </a:solidFill>
                <a:latin typeface="+mj-lt"/>
              </a:rPr>
              <a:t> </a:t>
            </a:r>
            <a:r>
              <a:rPr lang="en-US" sz="2800" dirty="0" err="1">
                <a:solidFill>
                  <a:srgbClr val="FF0000"/>
                </a:solidFill>
                <a:latin typeface="+mj-lt"/>
              </a:rPr>
              <a:t>tìm</a:t>
            </a:r>
            <a:r>
              <a:rPr lang="en-US" sz="2800" dirty="0">
                <a:solidFill>
                  <a:srgbClr val="FF0000"/>
                </a:solidFill>
                <a:latin typeface="+mj-lt"/>
              </a:rPr>
              <a:t>,…</a:t>
            </a:r>
            <a:endParaRPr lang="x-none" sz="2800" dirty="0">
              <a:solidFill>
                <a:srgbClr val="FF0000"/>
              </a:solidFill>
              <a:latin typeface="+mj-lt"/>
            </a:endParaRPr>
          </a:p>
        </p:txBody>
      </p:sp>
    </p:spTree>
    <p:extLst>
      <p:ext uri="{BB962C8B-B14F-4D97-AF65-F5344CB8AC3E}">
        <p14:creationId xmlns:p14="http://schemas.microsoft.com/office/powerpoint/2010/main" val="9171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162599" y="2336537"/>
            <a:ext cx="5435053" cy="4348042"/>
          </a:xfrm>
          <a:prstGeom prst="rect">
            <a:avLst/>
          </a:prstGeom>
        </p:spPr>
      </p:pic>
      <p:sp>
        <p:nvSpPr>
          <p:cNvPr id="3" name="Rectangle: Rounded Corners 2">
            <a:extLst>
              <a:ext uri="{FF2B5EF4-FFF2-40B4-BE49-F238E27FC236}">
                <a16:creationId xmlns:a16="http://schemas.microsoft.com/office/drawing/2014/main" xmlns="" id="{FA755C9B-9E38-7800-C68A-5F321FD87D89}"/>
              </a:ext>
            </a:extLst>
          </p:cNvPr>
          <p:cNvSpPr/>
          <p:nvPr/>
        </p:nvSpPr>
        <p:spPr>
          <a:xfrm>
            <a:off x="1785355" y="960808"/>
            <a:ext cx="9455074" cy="32989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FF0000"/>
                </a:solidFill>
                <a:latin typeface="Aptos" panose="02110004020202020204"/>
                <a:cs typeface="Arial" panose="020B0604020202020204" pitchFamily="34" charset="0"/>
              </a:rPr>
              <a:t>Một số hoạt động khác của học sinh trong giờ ra chơi: chơi trốn tìm, chơi cá sấu lên bờ, nhảy ô, chơi cờ vua, … </a:t>
            </a:r>
          </a:p>
        </p:txBody>
      </p:sp>
    </p:spTree>
    <p:extLst>
      <p:ext uri="{BB962C8B-B14F-4D97-AF65-F5344CB8AC3E}">
        <p14:creationId xmlns:p14="http://schemas.microsoft.com/office/powerpoint/2010/main" val="433914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descr="A picture containing vector graphics&#10;&#10;Description automatically generated">
            <a:extLst>
              <a:ext uri="{FF2B5EF4-FFF2-40B4-BE49-F238E27FC236}">
                <a16:creationId xmlns:a16="http://schemas.microsoft.com/office/drawing/2014/main" xmlns="" id="{72461C48-288C-41E1-B14B-974FA4D3A24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500" t="22344" r="35365" b="42329"/>
          <a:stretch/>
        </p:blipFill>
        <p:spPr>
          <a:xfrm>
            <a:off x="799699" y="-1079601"/>
            <a:ext cx="11538104" cy="6355416"/>
          </a:xfrm>
          <a:prstGeom prst="rect">
            <a:avLst/>
          </a:prstGeom>
        </p:spPr>
      </p:pic>
      <p:sp>
        <p:nvSpPr>
          <p:cNvPr id="14" name="TextBox 13">
            <a:extLst>
              <a:ext uri="{FF2B5EF4-FFF2-40B4-BE49-F238E27FC236}">
                <a16:creationId xmlns:a16="http://schemas.microsoft.com/office/drawing/2014/main" xmlns="" id="{BF196ABF-CB89-4E26-985E-0CF15043325F}"/>
              </a:ext>
            </a:extLst>
          </p:cNvPr>
          <p:cNvSpPr txBox="1"/>
          <p:nvPr/>
        </p:nvSpPr>
        <p:spPr>
          <a:xfrm>
            <a:off x="1189314" y="2748287"/>
            <a:ext cx="3363898" cy="1815882"/>
          </a:xfrm>
          <a:prstGeom prst="rect">
            <a:avLst/>
          </a:prstGeom>
          <a:noFill/>
        </p:spPr>
        <p:txBody>
          <a:bodyPr wrap="square">
            <a:spAutoFit/>
          </a:bodyPr>
          <a:lstStyle/>
          <a:p>
            <a:pPr lvl="0" algn="ctr"/>
            <a:r>
              <a:rPr lang="vi-VN" sz="2800" b="1">
                <a:solidFill>
                  <a:srgbClr val="B207B0"/>
                </a:solidFill>
                <a:latin typeface="Arial" panose="020B0604020202020204" pitchFamily="34" charset="0"/>
                <a:cs typeface="Arial" panose="020B0604020202020204" pitchFamily="34" charset="0"/>
              </a:rPr>
              <a:t>Trong giờ ra chơi, em và các bạn thường chơi ở đâu?</a:t>
            </a:r>
            <a:endParaRPr kumimoji="0" lang="en-US" sz="2800" b="1" i="0" u="none" strike="noStrike" kern="1200" cap="none" spc="0" normalizeH="0" baseline="0" noProof="0" dirty="0">
              <a:ln>
                <a:noFill/>
              </a:ln>
              <a:solidFill>
                <a:srgbClr val="B207B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5C9F030-BC83-411F-BCF5-51CF6242CFBD}"/>
              </a:ext>
            </a:extLst>
          </p:cNvPr>
          <p:cNvSpPr txBox="1"/>
          <p:nvPr/>
        </p:nvSpPr>
        <p:spPr>
          <a:xfrm>
            <a:off x="7987532" y="2748287"/>
            <a:ext cx="3225054" cy="1815882"/>
          </a:xfrm>
          <a:prstGeom prst="rect">
            <a:avLst/>
          </a:prstGeom>
          <a:noFill/>
        </p:spPr>
        <p:txBody>
          <a:bodyPr wrap="square">
            <a:spAutoFit/>
          </a:bodyPr>
          <a:lstStyle/>
          <a:p>
            <a:pPr lvl="0" algn="ctr"/>
            <a:r>
              <a:rPr lang="vi-VN" sz="2800" b="1" dirty="0">
                <a:solidFill>
                  <a:srgbClr val="1434A6"/>
                </a:solidFill>
                <a:latin typeface="Arial" panose="020B0604020202020204" pitchFamily="34" charset="0"/>
                <a:cs typeface="Arial" panose="020B0604020202020204" pitchFamily="34" charset="0"/>
              </a:rPr>
              <a:t>Em và các bạn thường chơi trò gì?</a:t>
            </a:r>
            <a:r>
              <a:rPr lang="en-US" sz="2800" b="1" dirty="0">
                <a:solidFill>
                  <a:srgbClr val="1434A6"/>
                </a:solidFill>
                <a:latin typeface="Arial" panose="020B0604020202020204" pitchFamily="34" charset="0"/>
                <a:cs typeface="Arial" panose="020B0604020202020204" pitchFamily="34" charset="0"/>
              </a:rPr>
              <a:t> </a:t>
            </a:r>
            <a:r>
              <a:rPr lang="en-US" sz="2800" b="1" dirty="0" err="1">
                <a:solidFill>
                  <a:srgbClr val="1434A6"/>
                </a:solidFill>
                <a:latin typeface="Arial" panose="020B0604020202020204" pitchFamily="34" charset="0"/>
                <a:cs typeface="Arial" panose="020B0604020202020204" pitchFamily="34" charset="0"/>
              </a:rPr>
              <a:t>Em</a:t>
            </a:r>
            <a:r>
              <a:rPr lang="en-US" sz="2800" b="1" dirty="0">
                <a:solidFill>
                  <a:srgbClr val="1434A6"/>
                </a:solidFill>
                <a:latin typeface="Arial" panose="020B0604020202020204" pitchFamily="34" charset="0"/>
                <a:cs typeface="Arial" panose="020B0604020202020204" pitchFamily="34" charset="0"/>
              </a:rPr>
              <a:t> </a:t>
            </a:r>
            <a:r>
              <a:rPr lang="en-US" sz="2800" b="1" dirty="0" err="1">
                <a:solidFill>
                  <a:srgbClr val="1434A6"/>
                </a:solidFill>
                <a:latin typeface="Arial" panose="020B0604020202020204" pitchFamily="34" charset="0"/>
                <a:cs typeface="Arial" panose="020B0604020202020204" pitchFamily="34" charset="0"/>
              </a:rPr>
              <a:t>thích</a:t>
            </a:r>
            <a:r>
              <a:rPr lang="en-US" sz="2800" b="1" dirty="0">
                <a:solidFill>
                  <a:srgbClr val="1434A6"/>
                </a:solidFill>
                <a:latin typeface="Arial" panose="020B0604020202020204" pitchFamily="34" charset="0"/>
                <a:cs typeface="Arial" panose="020B0604020202020204" pitchFamily="34" charset="0"/>
              </a:rPr>
              <a:t> </a:t>
            </a:r>
            <a:r>
              <a:rPr lang="en-US" sz="2800" b="1" dirty="0" err="1">
                <a:solidFill>
                  <a:srgbClr val="1434A6"/>
                </a:solidFill>
                <a:latin typeface="Arial" panose="020B0604020202020204" pitchFamily="34" charset="0"/>
                <a:cs typeface="Arial" panose="020B0604020202020204" pitchFamily="34" charset="0"/>
              </a:rPr>
              <a:t>trò</a:t>
            </a:r>
            <a:r>
              <a:rPr lang="en-US" sz="2800" b="1" dirty="0">
                <a:solidFill>
                  <a:srgbClr val="1434A6"/>
                </a:solidFill>
                <a:latin typeface="Arial" panose="020B0604020202020204" pitchFamily="34" charset="0"/>
                <a:cs typeface="Arial" panose="020B0604020202020204" pitchFamily="34" charset="0"/>
              </a:rPr>
              <a:t> </a:t>
            </a:r>
            <a:r>
              <a:rPr lang="en-US" sz="2800" b="1" dirty="0" err="1">
                <a:solidFill>
                  <a:srgbClr val="1434A6"/>
                </a:solidFill>
                <a:latin typeface="Arial" panose="020B0604020202020204" pitchFamily="34" charset="0"/>
                <a:cs typeface="Arial" panose="020B0604020202020204" pitchFamily="34" charset="0"/>
              </a:rPr>
              <a:t>nào</a:t>
            </a:r>
            <a:r>
              <a:rPr lang="en-US" sz="2800" b="1" dirty="0">
                <a:solidFill>
                  <a:srgbClr val="1434A6"/>
                </a:solidFill>
                <a:latin typeface="Arial" panose="020B0604020202020204" pitchFamily="34" charset="0"/>
                <a:cs typeface="Arial" panose="020B0604020202020204" pitchFamily="34" charset="0"/>
              </a:rPr>
              <a:t> </a:t>
            </a:r>
            <a:r>
              <a:rPr lang="en-US" sz="2800" b="1" dirty="0" err="1">
                <a:solidFill>
                  <a:srgbClr val="1434A6"/>
                </a:solidFill>
                <a:latin typeface="Arial" panose="020B0604020202020204" pitchFamily="34" charset="0"/>
                <a:cs typeface="Arial" panose="020B0604020202020204" pitchFamily="34" charset="0"/>
              </a:rPr>
              <a:t>nhất</a:t>
            </a:r>
            <a:r>
              <a:rPr lang="en-US" sz="2800" b="1" dirty="0">
                <a:solidFill>
                  <a:srgbClr val="1434A6"/>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1434A6"/>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F2BE0E61-49A9-41CF-A53C-EC76094888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2256" y="4655384"/>
            <a:ext cx="2825398" cy="1411523"/>
          </a:xfrm>
          <a:prstGeom prst="rect">
            <a:avLst/>
          </a:prstGeom>
        </p:spPr>
      </p:pic>
    </p:spTree>
    <p:extLst>
      <p:ext uri="{BB962C8B-B14F-4D97-AF65-F5344CB8AC3E}">
        <p14:creationId xmlns:p14="http://schemas.microsoft.com/office/powerpoint/2010/main" val="23627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xmlns=""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xmlns=""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xmlns=""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xmlns=""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xmlns="" id="{C9821004-29A4-4752-8589-2097B71978CB}"/>
              </a:ext>
            </a:extLst>
          </p:cNvPr>
          <p:cNvSpPr txBox="1"/>
          <p:nvPr/>
        </p:nvSpPr>
        <p:spPr>
          <a:xfrm>
            <a:off x="1186699" y="1042371"/>
            <a:ext cx="11404725" cy="47705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Quire Sans" panose="020B0502040400020003" pitchFamily="34" charset="0"/>
                <a:sym typeface="Arial"/>
              </a:rPr>
              <a:t>2. </a:t>
            </a:r>
            <a:r>
              <a:rPr lang="vi-VN" sz="3200" b="1" kern="0" dirty="0">
                <a:solidFill>
                  <a:srgbClr val="BAE5E4">
                    <a:lumMod val="50000"/>
                  </a:srgbClr>
                </a:solidFill>
                <a:latin typeface="+mj-lt"/>
                <a:cs typeface="Quire Sans" panose="020B0502040400020003" pitchFamily="34" charset="0"/>
                <a:sym typeface="Arial"/>
              </a:rPr>
              <a:t>Viết 3 – 4 câu kể về một giờ ra chơi ở trường em.</a:t>
            </a:r>
          </a:p>
        </p:txBody>
      </p:sp>
      <p:grpSp>
        <p:nvGrpSpPr>
          <p:cNvPr id="45" name="Group 44">
            <a:extLst>
              <a:ext uri="{FF2B5EF4-FFF2-40B4-BE49-F238E27FC236}">
                <a16:creationId xmlns:a16="http://schemas.microsoft.com/office/drawing/2014/main" xmlns="" id="{0604ACD3-E1BD-4908-A2FF-D6EFCFBA8FDD}"/>
              </a:ext>
            </a:extLst>
          </p:cNvPr>
          <p:cNvGrpSpPr/>
          <p:nvPr/>
        </p:nvGrpSpPr>
        <p:grpSpPr>
          <a:xfrm>
            <a:off x="903767" y="1709194"/>
            <a:ext cx="10749515" cy="4149345"/>
            <a:chOff x="1090253" y="1641595"/>
            <a:chExt cx="4731219" cy="2511698"/>
          </a:xfrm>
        </p:grpSpPr>
        <p:grpSp>
          <p:nvGrpSpPr>
            <p:cNvPr id="46" name="Group 45">
              <a:extLst>
                <a:ext uri="{FF2B5EF4-FFF2-40B4-BE49-F238E27FC236}">
                  <a16:creationId xmlns:a16="http://schemas.microsoft.com/office/drawing/2014/main" xmlns="" id="{94A11FF1-AD2B-4B7D-B6E0-5687D65478A0}"/>
                </a:ext>
              </a:extLst>
            </p:cNvPr>
            <p:cNvGrpSpPr/>
            <p:nvPr/>
          </p:nvGrpSpPr>
          <p:grpSpPr>
            <a:xfrm>
              <a:off x="1090253" y="1641595"/>
              <a:ext cx="4731219" cy="2511698"/>
              <a:chOff x="1090253" y="1641595"/>
              <a:chExt cx="4731219" cy="2511698"/>
            </a:xfrm>
          </p:grpSpPr>
          <p:sp>
            <p:nvSpPr>
              <p:cNvPr id="48" name="Rectangle 14">
                <a:extLst>
                  <a:ext uri="{FF2B5EF4-FFF2-40B4-BE49-F238E27FC236}">
                    <a16:creationId xmlns:a16="http://schemas.microsoft.com/office/drawing/2014/main" xmlns="" id="{6C9F910C-991E-45C1-A2F2-CE2BCEC6C2B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FAB40">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cs typeface="Quire Sans" panose="020B0502040400020003" pitchFamily="34" charset="0"/>
                  <a:sym typeface="Arial"/>
                </a:endParaRPr>
              </a:p>
            </p:txBody>
          </p:sp>
          <p:grpSp>
            <p:nvGrpSpPr>
              <p:cNvPr id="49" name="Google Shape;1251;p47">
                <a:extLst>
                  <a:ext uri="{FF2B5EF4-FFF2-40B4-BE49-F238E27FC236}">
                    <a16:creationId xmlns:a16="http://schemas.microsoft.com/office/drawing/2014/main" xmlns="" id="{E27CF2C2-0766-4B62-81C5-6DDE514DCFEF}"/>
                  </a:ext>
                </a:extLst>
              </p:cNvPr>
              <p:cNvGrpSpPr/>
              <p:nvPr/>
            </p:nvGrpSpPr>
            <p:grpSpPr>
              <a:xfrm>
                <a:off x="1090253" y="1641595"/>
                <a:ext cx="4731219" cy="2511698"/>
                <a:chOff x="4951175" y="946666"/>
                <a:chExt cx="1109954" cy="1443671"/>
              </a:xfrm>
            </p:grpSpPr>
            <p:sp>
              <p:nvSpPr>
                <p:cNvPr id="51" name="Google Shape;1252;p47">
                  <a:extLst>
                    <a:ext uri="{FF2B5EF4-FFF2-40B4-BE49-F238E27FC236}">
                      <a16:creationId xmlns:a16="http://schemas.microsoft.com/office/drawing/2014/main" xmlns="" id="{0D8CB77C-B5D0-4005-9D3B-71A416DD3DBD}"/>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2" name="Google Shape;1253;p47">
                  <a:extLst>
                    <a:ext uri="{FF2B5EF4-FFF2-40B4-BE49-F238E27FC236}">
                      <a16:creationId xmlns:a16="http://schemas.microsoft.com/office/drawing/2014/main" xmlns="" id="{E30C99B5-1E1D-40DA-B97A-A0FCC87A0AD0}"/>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3" name="Google Shape;1254;p47">
                  <a:extLst>
                    <a:ext uri="{FF2B5EF4-FFF2-40B4-BE49-F238E27FC236}">
                      <a16:creationId xmlns:a16="http://schemas.microsoft.com/office/drawing/2014/main" xmlns="" id="{B4DFEBD9-B0AC-4388-BBF6-1AB302FFCB11}"/>
                    </a:ext>
                  </a:extLst>
                </p:cNvPr>
                <p:cNvSpPr/>
                <p:nvPr/>
              </p:nvSpPr>
              <p:spPr>
                <a:xfrm>
                  <a:off x="4951175" y="946666"/>
                  <a:ext cx="1109954"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rPr>
                    <a:t>   </a:t>
                  </a: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4" name="Google Shape;1255;p47">
                  <a:extLst>
                    <a:ext uri="{FF2B5EF4-FFF2-40B4-BE49-F238E27FC236}">
                      <a16:creationId xmlns:a16="http://schemas.microsoft.com/office/drawing/2014/main" xmlns="" id="{D01BC894-964D-4C5F-8321-562657916464}"/>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5" name="Google Shape;1256;p47">
                  <a:extLst>
                    <a:ext uri="{FF2B5EF4-FFF2-40B4-BE49-F238E27FC236}">
                      <a16:creationId xmlns:a16="http://schemas.microsoft.com/office/drawing/2014/main" xmlns="" id="{8AB296C4-B2ED-409E-9153-B41F50729077}"/>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6" name="Google Shape;1257;p47">
                  <a:extLst>
                    <a:ext uri="{FF2B5EF4-FFF2-40B4-BE49-F238E27FC236}">
                      <a16:creationId xmlns:a16="http://schemas.microsoft.com/office/drawing/2014/main" xmlns="" id="{B277009B-F5D3-4B48-B913-768984A6A2F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7" name="Google Shape;1258;p47">
                  <a:extLst>
                    <a:ext uri="{FF2B5EF4-FFF2-40B4-BE49-F238E27FC236}">
                      <a16:creationId xmlns:a16="http://schemas.microsoft.com/office/drawing/2014/main" xmlns="" id="{84CD734B-1EAD-4EB8-9E0E-8EA4580BF523}"/>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8" name="Google Shape;1259;p47">
                  <a:extLst>
                    <a:ext uri="{FF2B5EF4-FFF2-40B4-BE49-F238E27FC236}">
                      <a16:creationId xmlns:a16="http://schemas.microsoft.com/office/drawing/2014/main" xmlns="" id="{97559ABC-7969-4A3D-8E99-38A73042792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59" name="Google Shape;1260;p47">
                  <a:extLst>
                    <a:ext uri="{FF2B5EF4-FFF2-40B4-BE49-F238E27FC236}">
                      <a16:creationId xmlns:a16="http://schemas.microsoft.com/office/drawing/2014/main" xmlns="" id="{B5E28143-A499-4E87-AE47-2810F40F9860}"/>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60" name="Google Shape;1261;p47">
                  <a:extLst>
                    <a:ext uri="{FF2B5EF4-FFF2-40B4-BE49-F238E27FC236}">
                      <a16:creationId xmlns:a16="http://schemas.microsoft.com/office/drawing/2014/main" xmlns="" id="{5F22C070-07CC-4AAC-9B6D-7F8187782059}"/>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grpSp>
          <p:sp>
            <p:nvSpPr>
              <p:cNvPr id="50" name="Rectangle 14">
                <a:extLst>
                  <a:ext uri="{FF2B5EF4-FFF2-40B4-BE49-F238E27FC236}">
                    <a16:creationId xmlns:a16="http://schemas.microsoft.com/office/drawing/2014/main" xmlns="" id="{24A3875A-A2CF-4B73-95BE-C441C31CEF4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FAB40">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cs typeface="Quire Sans" panose="020B0502040400020003" pitchFamily="34" charset="0"/>
                  <a:sym typeface="Arial"/>
                </a:endParaRPr>
              </a:p>
            </p:txBody>
          </p:sp>
        </p:grpSp>
        <p:sp>
          <p:nvSpPr>
            <p:cNvPr id="47" name="TextBox 46">
              <a:extLst>
                <a:ext uri="{FF2B5EF4-FFF2-40B4-BE49-F238E27FC236}">
                  <a16:creationId xmlns:a16="http://schemas.microsoft.com/office/drawing/2014/main" xmlns="" id="{FFEC929C-1429-45B2-B89D-7AB3AA62F360}"/>
                </a:ext>
              </a:extLst>
            </p:cNvPr>
            <p:cNvSpPr txBox="1"/>
            <p:nvPr/>
          </p:nvSpPr>
          <p:spPr>
            <a:xfrm>
              <a:off x="3175177" y="1747640"/>
              <a:ext cx="821928" cy="3912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0000"/>
                  </a:solidFill>
                  <a:effectLst/>
                  <a:uLnTx/>
                  <a:uFillTx/>
                  <a:latin typeface="+mj-lt"/>
                  <a:cs typeface="Quire Sans" panose="020B0502040400020003" pitchFamily="34" charset="0"/>
                  <a:sym typeface="Arial"/>
                </a:rPr>
                <a:t>Gợi</a:t>
              </a:r>
              <a:r>
                <a:rPr kumimoji="0" lang="en-US" sz="3600" b="0" i="0" u="none" strike="noStrike" kern="0" cap="none" spc="0" normalizeH="0" baseline="0" noProof="0" dirty="0">
                  <a:ln>
                    <a:noFill/>
                  </a:ln>
                  <a:solidFill>
                    <a:srgbClr val="FF0000"/>
                  </a:solidFill>
                  <a:effectLst/>
                  <a:uLnTx/>
                  <a:uFillTx/>
                  <a:latin typeface="+mj-lt"/>
                  <a:cs typeface="Quire Sans" panose="020B0502040400020003" pitchFamily="34" charset="0"/>
                  <a:sym typeface="Arial"/>
                </a:rPr>
                <a:t> ý</a:t>
              </a:r>
            </a:p>
          </p:txBody>
        </p:sp>
      </p:grpSp>
      <p:sp>
        <p:nvSpPr>
          <p:cNvPr id="61" name="TextBox 60">
            <a:extLst>
              <a:ext uri="{FF2B5EF4-FFF2-40B4-BE49-F238E27FC236}">
                <a16:creationId xmlns:a16="http://schemas.microsoft.com/office/drawing/2014/main" xmlns="" id="{020296A7-79D7-4630-A8B6-9D869C72FD52}"/>
              </a:ext>
            </a:extLst>
          </p:cNvPr>
          <p:cNvSpPr txBox="1"/>
          <p:nvPr/>
        </p:nvSpPr>
        <p:spPr>
          <a:xfrm>
            <a:off x="1133468" y="2716539"/>
            <a:ext cx="10087296" cy="3684855"/>
          </a:xfrm>
          <a:prstGeom prst="rect">
            <a:avLst/>
          </a:prstGeom>
          <a:noFill/>
        </p:spPr>
        <p:txBody>
          <a:bodyPr wrap="square" rtlCol="0">
            <a:spAutoFit/>
          </a:bodyPr>
          <a:lstStyle/>
          <a:p>
            <a:pPr>
              <a:lnSpc>
                <a:spcPct val="150000"/>
              </a:lnSpc>
              <a:buClr>
                <a:srgbClr val="000000"/>
              </a:buClr>
              <a:buFont typeface="Arial"/>
              <a:buNone/>
            </a:pPr>
            <a:r>
              <a:rPr lang="vi-VN" sz="3200" kern="0" dirty="0">
                <a:solidFill>
                  <a:srgbClr val="000000"/>
                </a:solidFill>
                <a:latin typeface="+mj-lt"/>
                <a:cs typeface="Quire Sans" panose="020B0502040400020003" pitchFamily="34" charset="0"/>
                <a:sym typeface="Arial"/>
              </a:rPr>
              <a:t>- Trong giờ ra chơi, em và các bạn thường chơi ở đâu?</a:t>
            </a:r>
          </a:p>
          <a:p>
            <a:pPr>
              <a:lnSpc>
                <a:spcPct val="150000"/>
              </a:lnSpc>
              <a:buClr>
                <a:srgbClr val="000000"/>
              </a:buClr>
              <a:buFont typeface="Arial"/>
              <a:buNone/>
            </a:pPr>
            <a:r>
              <a:rPr lang="vi-VN" sz="3200" kern="0" dirty="0">
                <a:solidFill>
                  <a:srgbClr val="000000"/>
                </a:solidFill>
                <a:latin typeface="+mj-lt"/>
                <a:cs typeface="Quire Sans" panose="020B0502040400020003" pitchFamily="34" charset="0"/>
                <a:sym typeface="Arial"/>
              </a:rPr>
              <a:t>- Em và các bạn thường chơi trò chơi gì?</a:t>
            </a:r>
          </a:p>
          <a:p>
            <a:pPr>
              <a:lnSpc>
                <a:spcPct val="150000"/>
              </a:lnSpc>
              <a:buClr>
                <a:srgbClr val="000000"/>
              </a:buClr>
              <a:buFont typeface="Arial"/>
              <a:buNone/>
            </a:pPr>
            <a:r>
              <a:rPr lang="vi-VN" sz="3200" kern="0" dirty="0">
                <a:solidFill>
                  <a:srgbClr val="000000"/>
                </a:solidFill>
                <a:latin typeface="+mj-lt"/>
                <a:cs typeface="Quire Sans" panose="020B0502040400020003" pitchFamily="34" charset="0"/>
                <a:sym typeface="Arial"/>
              </a:rPr>
              <a:t>- Em thích hoạt động nào nhất?</a:t>
            </a:r>
          </a:p>
          <a:p>
            <a:pPr>
              <a:lnSpc>
                <a:spcPct val="150000"/>
              </a:lnSpc>
              <a:buClr>
                <a:srgbClr val="000000"/>
              </a:buClr>
              <a:buFont typeface="Arial"/>
              <a:buNone/>
            </a:pPr>
            <a:r>
              <a:rPr lang="vi-VN" sz="3200" kern="0" dirty="0">
                <a:solidFill>
                  <a:srgbClr val="000000"/>
                </a:solidFill>
                <a:latin typeface="+mj-lt"/>
                <a:cs typeface="Quire Sans" panose="020B0502040400020003" pitchFamily="34" charset="0"/>
                <a:sym typeface="Arial"/>
              </a:rPr>
              <a:t>- Em cảm thấy thế nào sau mỗi giờ ra chơi?</a:t>
            </a:r>
          </a:p>
          <a:p>
            <a:pPr>
              <a:lnSpc>
                <a:spcPct val="150000"/>
              </a:lnSpc>
              <a:buClr>
                <a:srgbClr val="000000"/>
              </a:buClr>
              <a:buFont typeface="Arial"/>
              <a:buNone/>
            </a:pPr>
            <a:endParaRPr lang="en-US" sz="3200" kern="0" dirty="0">
              <a:solidFill>
                <a:srgbClr val="000000"/>
              </a:solidFill>
              <a:latin typeface="+mj-lt"/>
              <a:cs typeface="Quire Sans" panose="020B0502040400020003" pitchFamily="34" charset="0"/>
              <a:sym typeface="Arial"/>
            </a:endParaRPr>
          </a:p>
        </p:txBody>
      </p:sp>
      <p:grpSp>
        <p:nvGrpSpPr>
          <p:cNvPr id="62" name="Google Shape;1029;p42">
            <a:extLst>
              <a:ext uri="{FF2B5EF4-FFF2-40B4-BE49-F238E27FC236}">
                <a16:creationId xmlns:a16="http://schemas.microsoft.com/office/drawing/2014/main" xmlns="" id="{9FA19E9B-11A8-49C2-85E0-BD12FCAF9CE5}"/>
              </a:ext>
            </a:extLst>
          </p:cNvPr>
          <p:cNvGrpSpPr/>
          <p:nvPr/>
        </p:nvGrpSpPr>
        <p:grpSpPr>
          <a:xfrm rot="20594821">
            <a:off x="8057757" y="5029222"/>
            <a:ext cx="2280365" cy="1168201"/>
            <a:chOff x="7570574" y="3912596"/>
            <a:chExt cx="1175015" cy="898360"/>
          </a:xfrm>
        </p:grpSpPr>
        <p:grpSp>
          <p:nvGrpSpPr>
            <p:cNvPr id="63" name="Google Shape;1030;p42">
              <a:extLst>
                <a:ext uri="{FF2B5EF4-FFF2-40B4-BE49-F238E27FC236}">
                  <a16:creationId xmlns:a16="http://schemas.microsoft.com/office/drawing/2014/main" xmlns="" id="{17F973ED-1B43-41D8-AD69-4C61A9D0FD93}"/>
                </a:ext>
              </a:extLst>
            </p:cNvPr>
            <p:cNvGrpSpPr/>
            <p:nvPr/>
          </p:nvGrpSpPr>
          <p:grpSpPr>
            <a:xfrm>
              <a:off x="8115957" y="3912596"/>
              <a:ext cx="629632" cy="591794"/>
              <a:chOff x="6528424" y="1260656"/>
              <a:chExt cx="1975626" cy="1856900"/>
            </a:xfrm>
          </p:grpSpPr>
          <p:sp>
            <p:nvSpPr>
              <p:cNvPr id="65" name="Google Shape;1031;p42">
                <a:extLst>
                  <a:ext uri="{FF2B5EF4-FFF2-40B4-BE49-F238E27FC236}">
                    <a16:creationId xmlns:a16="http://schemas.microsoft.com/office/drawing/2014/main" xmlns="" id="{41598FAC-FF5C-4A68-861F-7A52EB1FD69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66" name="Google Shape;1032;p42">
                <a:extLst>
                  <a:ext uri="{FF2B5EF4-FFF2-40B4-BE49-F238E27FC236}">
                    <a16:creationId xmlns:a16="http://schemas.microsoft.com/office/drawing/2014/main" xmlns="" id="{F022781D-1E95-413D-89ED-AE1EC8B7AD2B}"/>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67" name="Google Shape;1033;p42">
                <a:extLst>
                  <a:ext uri="{FF2B5EF4-FFF2-40B4-BE49-F238E27FC236}">
                    <a16:creationId xmlns:a16="http://schemas.microsoft.com/office/drawing/2014/main" xmlns="" id="{72EFE14D-371E-4A21-8656-949D33C1B134}"/>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68" name="Google Shape;1034;p42">
                <a:extLst>
                  <a:ext uri="{FF2B5EF4-FFF2-40B4-BE49-F238E27FC236}">
                    <a16:creationId xmlns:a16="http://schemas.microsoft.com/office/drawing/2014/main" xmlns="" id="{D41BA553-D68C-4E08-81FB-37FF22131BF5}"/>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69" name="Google Shape;1035;p42">
                <a:extLst>
                  <a:ext uri="{FF2B5EF4-FFF2-40B4-BE49-F238E27FC236}">
                    <a16:creationId xmlns:a16="http://schemas.microsoft.com/office/drawing/2014/main" xmlns="" id="{0EE9EED5-91C3-49A3-80E2-47BADA0DDC00}"/>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0" name="Google Shape;1036;p42">
                <a:extLst>
                  <a:ext uri="{FF2B5EF4-FFF2-40B4-BE49-F238E27FC236}">
                    <a16:creationId xmlns:a16="http://schemas.microsoft.com/office/drawing/2014/main" xmlns="" id="{FD650F26-AAF8-4962-BA17-8D4BDFCFF616}"/>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1" name="Google Shape;1037;p42">
                <a:extLst>
                  <a:ext uri="{FF2B5EF4-FFF2-40B4-BE49-F238E27FC236}">
                    <a16:creationId xmlns:a16="http://schemas.microsoft.com/office/drawing/2014/main" xmlns="" id="{671D019B-BD4B-49B9-89FB-2A94469EC0BD}"/>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2" name="Google Shape;1038;p42">
                <a:extLst>
                  <a:ext uri="{FF2B5EF4-FFF2-40B4-BE49-F238E27FC236}">
                    <a16:creationId xmlns:a16="http://schemas.microsoft.com/office/drawing/2014/main" xmlns="" id="{85B58630-BE1D-4E07-B3F8-A3AC1E161031}"/>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3" name="Google Shape;1039;p42">
                <a:extLst>
                  <a:ext uri="{FF2B5EF4-FFF2-40B4-BE49-F238E27FC236}">
                    <a16:creationId xmlns:a16="http://schemas.microsoft.com/office/drawing/2014/main" xmlns="" id="{1AC67F7F-7439-40AE-848A-65FE8D3E3C2A}"/>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4" name="Google Shape;1040;p42">
                <a:extLst>
                  <a:ext uri="{FF2B5EF4-FFF2-40B4-BE49-F238E27FC236}">
                    <a16:creationId xmlns:a16="http://schemas.microsoft.com/office/drawing/2014/main" xmlns="" id="{469E9BFB-9AD0-4A26-9FAB-53CB01BCF3E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5" name="Google Shape;1041;p42">
                <a:extLst>
                  <a:ext uri="{FF2B5EF4-FFF2-40B4-BE49-F238E27FC236}">
                    <a16:creationId xmlns:a16="http://schemas.microsoft.com/office/drawing/2014/main" xmlns="" id="{93D1BCB5-36F2-41E8-ACCC-E83638169CC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6" name="Google Shape;1042;p42">
                <a:extLst>
                  <a:ext uri="{FF2B5EF4-FFF2-40B4-BE49-F238E27FC236}">
                    <a16:creationId xmlns:a16="http://schemas.microsoft.com/office/drawing/2014/main" xmlns="" id="{F0C4FC71-92EB-4543-BC24-5ABA5BD4D267}"/>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7" name="Google Shape;1043;p42">
                <a:extLst>
                  <a:ext uri="{FF2B5EF4-FFF2-40B4-BE49-F238E27FC236}">
                    <a16:creationId xmlns:a16="http://schemas.microsoft.com/office/drawing/2014/main" xmlns="" id="{78248FC8-3609-44E5-9CF3-409824E30647}"/>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8" name="Google Shape;1044;p42">
                <a:extLst>
                  <a:ext uri="{FF2B5EF4-FFF2-40B4-BE49-F238E27FC236}">
                    <a16:creationId xmlns:a16="http://schemas.microsoft.com/office/drawing/2014/main" xmlns="" id="{5CAFE10D-0853-4A6F-B77C-E18693305EEF}"/>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79" name="Google Shape;1045;p42">
                <a:extLst>
                  <a:ext uri="{FF2B5EF4-FFF2-40B4-BE49-F238E27FC236}">
                    <a16:creationId xmlns:a16="http://schemas.microsoft.com/office/drawing/2014/main" xmlns="" id="{4EA43C42-14AE-4EBD-ABF0-D6384DF4C97C}"/>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0" name="Google Shape;1046;p42">
                <a:extLst>
                  <a:ext uri="{FF2B5EF4-FFF2-40B4-BE49-F238E27FC236}">
                    <a16:creationId xmlns:a16="http://schemas.microsoft.com/office/drawing/2014/main" xmlns="" id="{8FEC2591-9D3B-4030-8E18-8D2B4AA8D97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1" name="Google Shape;1047;p42">
                <a:extLst>
                  <a:ext uri="{FF2B5EF4-FFF2-40B4-BE49-F238E27FC236}">
                    <a16:creationId xmlns:a16="http://schemas.microsoft.com/office/drawing/2014/main" xmlns="" id="{E62602AC-48E9-40E5-944F-A89C1A2D8BB5}"/>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2" name="Google Shape;1048;p42">
                <a:extLst>
                  <a:ext uri="{FF2B5EF4-FFF2-40B4-BE49-F238E27FC236}">
                    <a16:creationId xmlns:a16="http://schemas.microsoft.com/office/drawing/2014/main" xmlns="" id="{D3C3CE15-6894-41C9-9773-86EBCC03016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3" name="Google Shape;1049;p42">
                <a:extLst>
                  <a:ext uri="{FF2B5EF4-FFF2-40B4-BE49-F238E27FC236}">
                    <a16:creationId xmlns:a16="http://schemas.microsoft.com/office/drawing/2014/main" xmlns="" id="{6BA5D7AD-93F3-4EE4-9F61-58C19BB551C4}"/>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4" name="Google Shape;1050;p42">
                <a:extLst>
                  <a:ext uri="{FF2B5EF4-FFF2-40B4-BE49-F238E27FC236}">
                    <a16:creationId xmlns:a16="http://schemas.microsoft.com/office/drawing/2014/main" xmlns="" id="{7F7034A0-0517-4586-81CC-D93CB5ABF264}"/>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sp>
            <p:nvSpPr>
              <p:cNvPr id="85" name="Google Shape;1051;p42">
                <a:extLst>
                  <a:ext uri="{FF2B5EF4-FFF2-40B4-BE49-F238E27FC236}">
                    <a16:creationId xmlns:a16="http://schemas.microsoft.com/office/drawing/2014/main" xmlns="" id="{1E1F8613-2FD3-42C0-8F32-4245FAD2431A}"/>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grpSp>
        <p:sp>
          <p:nvSpPr>
            <p:cNvPr id="64" name="Google Shape;1052;p42">
              <a:extLst>
                <a:ext uri="{FF2B5EF4-FFF2-40B4-BE49-F238E27FC236}">
                  <a16:creationId xmlns:a16="http://schemas.microsoft.com/office/drawing/2014/main" xmlns="" id="{66950D31-80E6-46A9-846F-4056B1ED3BCE}"/>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a:endParaRPr>
            </a:p>
          </p:txBody>
        </p:sp>
      </p:gr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Tín hiệu nào báo giờ ra chơi?</a:t>
            </a: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3" name="Rectangle: Rounded Corners 2">
            <a:extLst>
              <a:ext uri="{FF2B5EF4-FFF2-40B4-BE49-F238E27FC236}">
                <a16:creationId xmlns:a16="http://schemas.microsoft.com/office/drawing/2014/main" xmlns="" id="{FA755C9B-9E38-7800-C68A-5F321FD87D89}"/>
              </a:ext>
            </a:extLst>
          </p:cNvPr>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tiếng trống trường vang lên vào giữa buổi là em được ra chơi.</a:t>
            </a:r>
            <a:endPar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8B216415-7CEA-245D-9D14-F475F46F7C34}"/>
              </a:ext>
            </a:extLst>
          </p:cNvPr>
          <p:cNvSpPr/>
          <p:nvPr/>
        </p:nvSpPr>
        <p:spPr>
          <a:xfrm>
            <a:off x="1087819" y="827064"/>
            <a:ext cx="9522374" cy="16323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Tín hiệu nào báo giờ ra chơi?</a:t>
            </a:r>
          </a:p>
        </p:txBody>
      </p:sp>
    </p:spTree>
    <p:extLst>
      <p:ext uri="{BB962C8B-B14F-4D97-AF65-F5344CB8AC3E}">
        <p14:creationId xmlns:p14="http://schemas.microsoft.com/office/powerpoint/2010/main" val="3350509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a:extLst>
              <a:ext uri="{FF2B5EF4-FFF2-40B4-BE49-F238E27FC236}">
                <a16:creationId xmlns:a16="http://schemas.microsoft.com/office/drawing/2014/main" xmlns="" id="{D05998A9-8A5E-7519-4677-80B23C780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26" name="Rectangle: Rounded Corners 25">
            <a:extLst>
              <a:ext uri="{FF2B5EF4-FFF2-40B4-BE49-F238E27FC236}">
                <a16:creationId xmlns:a16="http://schemas.microsoft.com/office/drawing/2014/main" xmlns="" id="{69FA585C-D835-2C76-65B0-EA8179A63B65}"/>
              </a:ext>
            </a:extLst>
          </p:cNvPr>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Trong giờ ra chơi, em và các bạn thường chơi ở đâu?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cartoon, drawing, illustration, sketch&#10;&#10;Description automatically generated">
            <a:extLst>
              <a:ext uri="{FF2B5EF4-FFF2-40B4-BE49-F238E27FC236}">
                <a16:creationId xmlns:a16="http://schemas.microsoft.com/office/drawing/2014/main" xmlns="" id="{419D786B-9D32-6E14-74F5-FA98E2E304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3" name="Rectangle: Rounded Corners 2">
            <a:extLst>
              <a:ext uri="{FF2B5EF4-FFF2-40B4-BE49-F238E27FC236}">
                <a16:creationId xmlns:a16="http://schemas.microsoft.com/office/drawing/2014/main" xmlns="" id="{FA755C9B-9E38-7800-C68A-5F321FD87D89}"/>
              </a:ext>
            </a:extLst>
          </p:cNvPr>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Em và các bạn chơi ở khắp sân trường.</a:t>
            </a:r>
          </a:p>
        </p:txBody>
      </p:sp>
      <p:sp>
        <p:nvSpPr>
          <p:cNvPr id="4" name="Rectangle: Rounded Corners 3">
            <a:extLst>
              <a:ext uri="{FF2B5EF4-FFF2-40B4-BE49-F238E27FC236}">
                <a16:creationId xmlns:a16="http://schemas.microsoft.com/office/drawing/2014/main" xmlns="" id="{8B216415-7CEA-245D-9D14-F475F46F7C34}"/>
              </a:ext>
            </a:extLst>
          </p:cNvPr>
          <p:cNvSpPr/>
          <p:nvPr/>
        </p:nvSpPr>
        <p:spPr>
          <a:xfrm>
            <a:off x="1087819" y="827064"/>
            <a:ext cx="9522374" cy="16323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Trong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632407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534</Words>
  <Application>Microsoft Office PowerPoint</Application>
  <PresentationFormat>Custom</PresentationFormat>
  <Paragraphs>46</Paragraphs>
  <Slides>18</Slides>
  <Notes>1</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50</cp:revision>
  <dcterms:created xsi:type="dcterms:W3CDTF">2021-07-20T01:55:21Z</dcterms:created>
  <dcterms:modified xsi:type="dcterms:W3CDTF">2025-11-19T01:55:56Z</dcterms:modified>
</cp:coreProperties>
</file>