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C1997-6461-4C89-9763-C77B86155AE5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FC2A0-C480-4B8F-B4F1-459DD383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5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621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45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13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675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7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1" y="3429098"/>
            <a:ext cx="3146595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26" y="5158677"/>
            <a:ext cx="9143961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4999649"/>
            <a:ext cx="3126028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60" y="5315866"/>
            <a:ext cx="5844827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55" y="5588841"/>
            <a:ext cx="2547407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26" y="5437400"/>
            <a:ext cx="9143961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3323557"/>
            <a:ext cx="280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4040384"/>
            <a:ext cx="2808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884843"/>
            <a:ext cx="2808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253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558800"/>
            <a:ext cx="7704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6212174"/>
            <a:ext cx="53213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6005446"/>
            <a:ext cx="448045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5535270"/>
            <a:ext cx="9144012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5795833"/>
            <a:ext cx="9144012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5675225"/>
            <a:ext cx="5503657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6099617"/>
            <a:ext cx="89619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6315249"/>
            <a:ext cx="9144012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5077384"/>
            <a:ext cx="874005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411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8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6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2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9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E8EFC-76EE-43AB-A17B-BEBE9B186B86}" type="datetimeFigureOut">
              <a:rPr lang="en-US" smtClean="0"/>
              <a:t>26-Nov-25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D9B4-FB9A-46D2-B6A4-6A870DB26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xmlns="" id="{F363929C-7188-A6F6-C0D9-27724E35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434" b="343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C6865-265A-9AC4-0A9B-15F8F695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41" y="1890042"/>
            <a:ext cx="570635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00099" y="120733"/>
            <a:ext cx="384463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45 + 6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17365" y="1650541"/>
            <a:ext cx="5610103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20132" y="1537602"/>
            <a:ext cx="1929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3238" y="2929857"/>
            <a:ext cx="1651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4837" y="3166232"/>
            <a:ext cx="413414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45655" y="4373879"/>
            <a:ext cx="1931486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76540" y="885371"/>
            <a:ext cx="2960577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9033" y="885372"/>
            <a:ext cx="225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14874" y="2676065"/>
            <a:ext cx="16571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52164" y="2676065"/>
            <a:ext cx="159183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9020" y="4203322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381" y="4359571"/>
            <a:ext cx="253238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6287135" y="4881560"/>
            <a:ext cx="250371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5908" y="4181576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2206578" y="3181279"/>
            <a:ext cx="551219" cy="14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7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00099" y="120733"/>
            <a:ext cx="384463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81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17365" y="1650541"/>
            <a:ext cx="5610103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02376" y="1622825"/>
            <a:ext cx="1929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3339" y="2851233"/>
            <a:ext cx="1582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4837" y="3166232"/>
            <a:ext cx="413414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3277" y="4335927"/>
            <a:ext cx="1931486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76540" y="885371"/>
            <a:ext cx="2960577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9033" y="885372"/>
            <a:ext cx="225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14874" y="2676065"/>
            <a:ext cx="16571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52164" y="2676065"/>
            <a:ext cx="159183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99020" y="4203322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381" y="4359571"/>
            <a:ext cx="253238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6287135" y="4881560"/>
            <a:ext cx="250371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5908" y="4181576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2206578" y="3181279"/>
            <a:ext cx="551219" cy="14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39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00099" y="120733"/>
            <a:ext cx="384463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26 + 66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17365" y="1650541"/>
            <a:ext cx="5610103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64905" y="1643039"/>
            <a:ext cx="1929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4186" y="2889030"/>
            <a:ext cx="1840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4837" y="3166232"/>
            <a:ext cx="413414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0401" y="4345542"/>
            <a:ext cx="1931486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76540" y="885371"/>
            <a:ext cx="2960577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9033" y="885372"/>
            <a:ext cx="225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14874" y="2676065"/>
            <a:ext cx="16571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+ 6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52164" y="2676065"/>
            <a:ext cx="159183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51361" y="4127520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381" y="4359571"/>
            <a:ext cx="253238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6287135" y="4881560"/>
            <a:ext cx="250371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2416" y="4127520"/>
            <a:ext cx="91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2206578" y="3181279"/>
            <a:ext cx="551219" cy="14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06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319314" y="245535"/>
            <a:ext cx="8432800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58B393C-D0E1-4908-00CC-41AEF590BF81}"/>
              </a:ext>
            </a:extLst>
          </p:cNvPr>
          <p:cNvSpPr/>
          <p:nvPr/>
        </p:nvSpPr>
        <p:spPr>
          <a:xfrm>
            <a:off x="484712" y="916712"/>
            <a:ext cx="527371" cy="6784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28D998-6A08-BA60-6E01-A2C05E7E0D7E}"/>
              </a:ext>
            </a:extLst>
          </p:cNvPr>
          <p:cNvSpPr txBox="1"/>
          <p:nvPr/>
        </p:nvSpPr>
        <p:spPr>
          <a:xfrm>
            <a:off x="1012083" y="916712"/>
            <a:ext cx="7522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bê cân nặng 47kg. Con nghé nặng hơn con bê 18kg. Hỏi con nghé cân nặng bao nhiêu ki-lô-gam?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AA100C-600D-3A65-0A1C-D44298A45893}"/>
              </a:ext>
            </a:extLst>
          </p:cNvPr>
          <p:cNvSpPr txBox="1"/>
          <p:nvPr/>
        </p:nvSpPr>
        <p:spPr>
          <a:xfrm>
            <a:off x="1998190" y="2282321"/>
            <a:ext cx="116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306E94-8D16-1FB7-6ABB-1136AE3AD41A}"/>
              </a:ext>
            </a:extLst>
          </p:cNvPr>
          <p:cNvSpPr txBox="1"/>
          <p:nvPr/>
        </p:nvSpPr>
        <p:spPr>
          <a:xfrm>
            <a:off x="484711" y="3002085"/>
            <a:ext cx="5336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nghé cân nặng số ki-lô-gam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31B611-92E4-A820-E10E-A57D96165742}"/>
              </a:ext>
            </a:extLst>
          </p:cNvPr>
          <p:cNvSpPr txBox="1"/>
          <p:nvPr/>
        </p:nvSpPr>
        <p:spPr>
          <a:xfrm>
            <a:off x="772887" y="3638451"/>
            <a:ext cx="3799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 + 18 = 65 (kg)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5920F7-5671-5E20-F7FA-ECFF4B6B331B}"/>
              </a:ext>
            </a:extLst>
          </p:cNvPr>
          <p:cNvSpPr txBox="1"/>
          <p:nvPr/>
        </p:nvSpPr>
        <p:spPr>
          <a:xfrm>
            <a:off x="1647431" y="4274060"/>
            <a:ext cx="2766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65 kg.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700291-ECAA-6EB4-F64E-B27EC5C5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4364" y="3669310"/>
            <a:ext cx="3542399" cy="18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319314" y="245535"/>
            <a:ext cx="8432800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BCF9BD2-3809-F61C-47A4-15DBC132A924}"/>
              </a:ext>
            </a:extLst>
          </p:cNvPr>
          <p:cNvSpPr/>
          <p:nvPr/>
        </p:nvSpPr>
        <p:spPr>
          <a:xfrm>
            <a:off x="1135626" y="662959"/>
            <a:ext cx="480607" cy="6447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  <a:endParaRPr lang="vi-VN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3C5AF9-AAB4-F22E-E744-4A73E70396EF}"/>
              </a:ext>
            </a:extLst>
          </p:cNvPr>
          <p:cNvSpPr txBox="1"/>
          <p:nvPr/>
        </p:nvSpPr>
        <p:spPr>
          <a:xfrm>
            <a:off x="1616233" y="662960"/>
            <a:ext cx="673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Con lợn cân nặng bao nhiêu ki-lô-gam?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0F266A-4566-3BE1-8739-A0A510D25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272" y="1494505"/>
            <a:ext cx="5882148" cy="38490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80009D1-0694-8078-665F-896FEDB7A2D8}"/>
              </a:ext>
            </a:extLst>
          </p:cNvPr>
          <p:cNvSpPr/>
          <p:nvPr/>
        </p:nvSpPr>
        <p:spPr>
          <a:xfrm>
            <a:off x="2714947" y="2802193"/>
            <a:ext cx="509638" cy="544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93A99E-6EAD-3E5F-BB35-078CAB1C150A}"/>
              </a:ext>
            </a:extLst>
          </p:cNvPr>
          <p:cNvSpPr txBox="1"/>
          <p:nvPr/>
        </p:nvSpPr>
        <p:spPr>
          <a:xfrm>
            <a:off x="2846440" y="5545394"/>
            <a:ext cx="4100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28 kg + 5 kg = 33 kg</a:t>
            </a:r>
          </a:p>
        </p:txBody>
      </p:sp>
    </p:spTree>
    <p:extLst>
      <p:ext uri="{BB962C8B-B14F-4D97-AF65-F5344CB8AC3E}">
        <p14:creationId xmlns:p14="http://schemas.microsoft.com/office/powerpoint/2010/main" val="21390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319314" y="245535"/>
            <a:ext cx="8432800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2B2B8C0-C6BE-9DDD-D38B-475D4042537C}"/>
              </a:ext>
            </a:extLst>
          </p:cNvPr>
          <p:cNvSpPr/>
          <p:nvPr/>
        </p:nvSpPr>
        <p:spPr>
          <a:xfrm>
            <a:off x="671051" y="511278"/>
            <a:ext cx="451317" cy="62872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  <a:endParaRPr lang="vi-VN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A34C91-467F-A2AA-45CB-DC13CA2E9768}"/>
              </a:ext>
            </a:extLst>
          </p:cNvPr>
          <p:cNvSpPr txBox="1"/>
          <p:nvPr/>
        </p:nvSpPr>
        <p:spPr>
          <a:xfrm>
            <a:off x="2593317" y="517657"/>
            <a:ext cx="5569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Mỗi bạn xách bao nhiêu lít nước?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3588E5-D5C1-3B4C-D1DF-214DE48E28AE}"/>
              </a:ext>
            </a:extLst>
          </p:cNvPr>
          <p:cNvGrpSpPr/>
          <p:nvPr/>
        </p:nvGrpSpPr>
        <p:grpSpPr>
          <a:xfrm>
            <a:off x="1217769" y="530944"/>
            <a:ext cx="1176585" cy="584776"/>
            <a:chOff x="1870518" y="1440653"/>
            <a:chExt cx="1170168" cy="4134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A2FD12A-9B31-14D9-A10F-395E64D962F2}"/>
                </a:ext>
              </a:extLst>
            </p:cNvPr>
            <p:cNvGrpSpPr/>
            <p:nvPr/>
          </p:nvGrpSpPr>
          <p:grpSpPr>
            <a:xfrm>
              <a:off x="1870518" y="1440654"/>
              <a:ext cx="803487" cy="413432"/>
              <a:chOff x="1870518" y="1440654"/>
              <a:chExt cx="803487" cy="41343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D3EABCC9-07FC-51AD-9EF1-70121CF151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BDBBB73-2B7C-3D6D-DF45-1F091150749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04982" cy="413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b="1" dirty="0"/>
                  <a:t>Số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1382643-CA40-5580-C816-0B99E217BD72}"/>
                </a:ext>
              </a:extLst>
            </p:cNvPr>
            <p:cNvSpPr txBox="1"/>
            <p:nvPr/>
          </p:nvSpPr>
          <p:spPr>
            <a:xfrm>
              <a:off x="2630642" y="1440653"/>
              <a:ext cx="410044" cy="413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A030BB-BF55-E867-CE14-35319840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579" y="1069258"/>
            <a:ext cx="5153165" cy="281626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372209A-94DB-259E-36E3-0F998F1E91DD}"/>
              </a:ext>
            </a:extLst>
          </p:cNvPr>
          <p:cNvSpPr/>
          <p:nvPr/>
        </p:nvSpPr>
        <p:spPr>
          <a:xfrm>
            <a:off x="4316728" y="3411033"/>
            <a:ext cx="78519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56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578FC30-47EF-A540-AE96-B313027F0154}"/>
              </a:ext>
            </a:extLst>
          </p:cNvPr>
          <p:cNvSpPr/>
          <p:nvPr/>
        </p:nvSpPr>
        <p:spPr>
          <a:xfrm>
            <a:off x="6156589" y="3391368"/>
            <a:ext cx="78519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54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54BD411-FBD2-9421-47C9-98C57D65A47D}"/>
              </a:ext>
            </a:extLst>
          </p:cNvPr>
          <p:cNvSpPr/>
          <p:nvPr/>
        </p:nvSpPr>
        <p:spPr>
          <a:xfrm>
            <a:off x="2163956" y="4606583"/>
            <a:ext cx="2120252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phép tính có gì đặc biệt?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44BC3B0-FCDB-C42E-F8B5-7018608C29B6}"/>
              </a:ext>
            </a:extLst>
          </p:cNvPr>
          <p:cNvGrpSpPr/>
          <p:nvPr/>
        </p:nvGrpSpPr>
        <p:grpSpPr>
          <a:xfrm>
            <a:off x="4935667" y="4100887"/>
            <a:ext cx="2423270" cy="1903285"/>
            <a:chOff x="7574253" y="328812"/>
            <a:chExt cx="3643331" cy="1986565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xmlns="" id="{82275A65-8A4C-D8E0-E146-55BB6F57A18D}"/>
                </a:ext>
              </a:extLst>
            </p:cNvPr>
            <p:cNvSpPr/>
            <p:nvPr/>
          </p:nvSpPr>
          <p:spPr>
            <a:xfrm>
              <a:off x="7574253" y="328812"/>
              <a:ext cx="3643331" cy="1865051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CBA91A9-6B6E-0FF4-2B9B-858507038C30}"/>
                </a:ext>
              </a:extLst>
            </p:cNvPr>
            <p:cNvSpPr/>
            <p:nvPr/>
          </p:nvSpPr>
          <p:spPr>
            <a:xfrm>
              <a:off x="7874070" y="677035"/>
              <a:ext cx="3043693" cy="1638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C00000"/>
                  </a:solidFill>
                </a:rPr>
                <a:t>Mỗi phép tính đều có hai số hạng giống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1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8813B05-83FF-4A55-9085-3DA5528F390B}"/>
              </a:ext>
            </a:extLst>
          </p:cNvPr>
          <p:cNvSpPr/>
          <p:nvPr/>
        </p:nvSpPr>
        <p:spPr>
          <a:xfrm>
            <a:off x="319314" y="245535"/>
            <a:ext cx="8432800" cy="63669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6B3131C-F02C-744F-578A-BD9ADE18B3CB}"/>
              </a:ext>
            </a:extLst>
          </p:cNvPr>
          <p:cNvSpPr/>
          <p:nvPr/>
        </p:nvSpPr>
        <p:spPr>
          <a:xfrm>
            <a:off x="2242477" y="774522"/>
            <a:ext cx="32799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8DB641-54A8-A179-D625-C80EDCE1FE73}"/>
              </a:ext>
            </a:extLst>
          </p:cNvPr>
          <p:cNvGrpSpPr/>
          <p:nvPr/>
        </p:nvGrpSpPr>
        <p:grpSpPr>
          <a:xfrm>
            <a:off x="2675068" y="762350"/>
            <a:ext cx="926281" cy="461666"/>
            <a:chOff x="1870518" y="1440653"/>
            <a:chExt cx="1235041" cy="461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FE0351-D9A7-D033-1D41-A77BC6295F77}"/>
                </a:ext>
              </a:extLst>
            </p:cNvPr>
            <p:cNvGrpSpPr/>
            <p:nvPr/>
          </p:nvGrpSpPr>
          <p:grpSpPr>
            <a:xfrm>
              <a:off x="1870518" y="1440654"/>
              <a:ext cx="847000" cy="461665"/>
              <a:chOff x="1870518" y="1440654"/>
              <a:chExt cx="847000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B1F35FB0-C9EF-3AA1-E79D-3AB9D476036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6C9F246-5F2B-8275-D18E-2FF9DB807F9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4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9D35E9-B134-A4C5-3371-518951AB9B65}"/>
                </a:ext>
              </a:extLst>
            </p:cNvPr>
            <p:cNvSpPr txBox="1"/>
            <p:nvPr/>
          </p:nvSpPr>
          <p:spPr>
            <a:xfrm>
              <a:off x="2630642" y="1440653"/>
              <a:ext cx="474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63DF92-F8BD-2E98-41FC-F7D1D286339B}"/>
              </a:ext>
            </a:extLst>
          </p:cNvPr>
          <p:cNvSpPr txBox="1"/>
          <p:nvPr/>
        </p:nvSpPr>
        <p:spPr>
          <a:xfrm>
            <a:off x="670103" y="1379981"/>
            <a:ext cx="7765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46B53C5-F984-FF72-A197-B49004AB8E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333" y="2608885"/>
            <a:ext cx="6507005" cy="234145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74121AA-3B96-3F1A-447E-10F63334DDE2}"/>
              </a:ext>
            </a:extLst>
          </p:cNvPr>
          <p:cNvSpPr/>
          <p:nvPr/>
        </p:nvSpPr>
        <p:spPr>
          <a:xfrm>
            <a:off x="2123621" y="2640257"/>
            <a:ext cx="3180522" cy="677992"/>
          </a:xfrm>
          <a:custGeom>
            <a:avLst/>
            <a:gdLst>
              <a:gd name="connsiteX0" fmla="*/ 0 w 4240696"/>
              <a:gd name="connsiteY0" fmla="*/ 677992 h 677992"/>
              <a:gd name="connsiteX1" fmla="*/ 2504661 w 4240696"/>
              <a:gd name="connsiteY1" fmla="*/ 2132 h 677992"/>
              <a:gd name="connsiteX2" fmla="*/ 4240696 w 4240696"/>
              <a:gd name="connsiteY2" fmla="*/ 505714 h 67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0696" h="677992">
                <a:moveTo>
                  <a:pt x="0" y="677992"/>
                </a:moveTo>
                <a:cubicBezTo>
                  <a:pt x="898939" y="354418"/>
                  <a:pt x="1797878" y="30845"/>
                  <a:pt x="2504661" y="2132"/>
                </a:cubicBezTo>
                <a:cubicBezTo>
                  <a:pt x="3211444" y="-26581"/>
                  <a:pt x="3726070" y="239566"/>
                  <a:pt x="4240696" y="50571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EFC52DE-360B-A72E-6800-F9FD27273A0D}"/>
              </a:ext>
            </a:extLst>
          </p:cNvPr>
          <p:cNvGrpSpPr/>
          <p:nvPr/>
        </p:nvGrpSpPr>
        <p:grpSpPr>
          <a:xfrm>
            <a:off x="606286" y="4970671"/>
            <a:ext cx="7765712" cy="618424"/>
            <a:chOff x="786347" y="4885952"/>
            <a:chExt cx="10354282" cy="6184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CEAF5F3-7481-4255-E351-9E95DF290BCD}"/>
                </a:ext>
              </a:extLst>
            </p:cNvPr>
            <p:cNvSpPr/>
            <p:nvPr/>
          </p:nvSpPr>
          <p:spPr>
            <a:xfrm>
              <a:off x="4975161" y="4885952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287FD83-0DCC-5256-B15F-F6152071E8DB}"/>
                </a:ext>
              </a:extLst>
            </p:cNvPr>
            <p:cNvSpPr txBox="1"/>
            <p:nvPr/>
          </p:nvSpPr>
          <p:spPr>
            <a:xfrm>
              <a:off x="786347" y="4964332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a) Lần thứ hai chuột túi được              điểm.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EDCDB4F-327E-5AF1-0C05-32D7A80C1C09}"/>
              </a:ext>
            </a:extLst>
          </p:cNvPr>
          <p:cNvGrpSpPr/>
          <p:nvPr/>
        </p:nvGrpSpPr>
        <p:grpSpPr>
          <a:xfrm>
            <a:off x="606286" y="5659915"/>
            <a:ext cx="7765712" cy="618424"/>
            <a:chOff x="786347" y="5575196"/>
            <a:chExt cx="10354282" cy="61842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7898A15-005B-ECE3-13CC-0AE4E69B35AC}"/>
                </a:ext>
              </a:extLst>
            </p:cNvPr>
            <p:cNvSpPr/>
            <p:nvPr/>
          </p:nvSpPr>
          <p:spPr>
            <a:xfrm>
              <a:off x="5558530" y="5575196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079A7C-8DE5-8932-A3BD-1022543E5F07}"/>
                </a:ext>
              </a:extLst>
            </p:cNvPr>
            <p:cNvSpPr txBox="1"/>
            <p:nvPr/>
          </p:nvSpPr>
          <p:spPr>
            <a:xfrm>
              <a:off x="786347" y="5718703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b) Cả hai lần nhảy chuột túi được              điểm.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157600A-D5B5-260A-F47F-06DE06852106}"/>
              </a:ext>
            </a:extLst>
          </p:cNvPr>
          <p:cNvSpPr/>
          <p:nvPr/>
        </p:nvSpPr>
        <p:spPr>
          <a:xfrm>
            <a:off x="3747880" y="4962029"/>
            <a:ext cx="696152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E999E75-7300-5D0D-78DC-2EAF3743B634}"/>
              </a:ext>
            </a:extLst>
          </p:cNvPr>
          <p:cNvSpPr/>
          <p:nvPr/>
        </p:nvSpPr>
        <p:spPr>
          <a:xfrm>
            <a:off x="6148618" y="5127448"/>
            <a:ext cx="2598788" cy="738664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25 + 35 =   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5E76838-AA66-9DBB-C16E-699DAFED89B6}"/>
              </a:ext>
            </a:extLst>
          </p:cNvPr>
          <p:cNvSpPr txBox="1"/>
          <p:nvPr/>
        </p:nvSpPr>
        <p:spPr>
          <a:xfrm>
            <a:off x="7345657" y="52015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r>
              <a:rPr lang="vi-VN" sz="3200" b="1">
                <a:solidFill>
                  <a:srgbClr val="FF0000"/>
                </a:solidFill>
              </a:rPr>
              <a:t>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C5D84BA-C687-1BA8-FF6C-A99993A138C9}"/>
              </a:ext>
            </a:extLst>
          </p:cNvPr>
          <p:cNvSpPr/>
          <p:nvPr/>
        </p:nvSpPr>
        <p:spPr>
          <a:xfrm>
            <a:off x="4175484" y="5658340"/>
            <a:ext cx="696152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0214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6" grpId="0" animBg="1"/>
      <p:bldP spid="33" grpId="0" animBg="1"/>
      <p:bldP spid="34" grpId="0" animBg="1"/>
      <p:bldP spid="35" grpId="0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238</Words>
  <Application>Microsoft Office PowerPoint</Application>
  <PresentationFormat>On-screen Show (4:3)</PresentationFormat>
  <Paragraphs>57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2025-11-26T02:04:02Z</dcterms:created>
  <dcterms:modified xsi:type="dcterms:W3CDTF">2025-11-26T02:07:07Z</dcterms:modified>
</cp:coreProperties>
</file>