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4"/>
  </p:notesMasterIdLst>
  <p:sldIdLst>
    <p:sldId id="257" r:id="rId5"/>
    <p:sldId id="280" r:id="rId6"/>
    <p:sldId id="281" r:id="rId7"/>
    <p:sldId id="282" r:id="rId8"/>
    <p:sldId id="283" r:id="rId9"/>
    <p:sldId id="284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71" r:id="rId20"/>
    <p:sldId id="272" r:id="rId21"/>
    <p:sldId id="285" r:id="rId22"/>
    <p:sldId id="273" r:id="rId23"/>
    <p:sldId id="274" r:id="rId24"/>
    <p:sldId id="275" r:id="rId25"/>
    <p:sldId id="276" r:id="rId26"/>
    <p:sldId id="277" r:id="rId27"/>
    <p:sldId id="286" r:id="rId28"/>
    <p:sldId id="305" r:id="rId29"/>
    <p:sldId id="306" r:id="rId30"/>
    <p:sldId id="307" r:id="rId31"/>
    <p:sldId id="308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8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Mon 14.11.22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Mon 14.11.22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ngày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Nhà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Giáo</a:t>
            </a:r>
            <a:r>
              <a:rPr lang="en-US" altLang="zh-C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Việt</a:t>
            </a:r>
            <a:r>
              <a:rPr lang="en-US" altLang="zh-CN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字魂17号-萌趣果冻体"/>
                <a:cs typeface="+mj-lt"/>
                <a:sym typeface="+mn-ea"/>
              </a:rPr>
              <a:t>Nam 20/11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655" y="1476375"/>
            <a:ext cx="9014460" cy="24650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500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931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81340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1872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68730" y="330835"/>
            <a:ext cx="948309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45" y="1376045"/>
            <a:ext cx="10877550" cy="28644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20540" y="3063240"/>
            <a:ext cx="127762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93710" y="3063240"/>
            <a:ext cx="91313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2340" y="274955"/>
            <a:ext cx="8686800" cy="15443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73170" y="248475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41757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163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781040" y="319595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09434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63778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855" y="1561465"/>
            <a:ext cx="9136380" cy="38220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31380" y="2373630"/>
            <a:ext cx="2992120" cy="19678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2230" y="393065"/>
            <a:ext cx="9899650" cy="5723255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rot="5400000">
            <a:off x="4376420" y="3301365"/>
            <a:ext cx="1247775" cy="79121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 flipV="1">
            <a:off x="7444740" y="2251075"/>
            <a:ext cx="2677795" cy="239395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6136005" y="3073400"/>
            <a:ext cx="3529330" cy="1754505"/>
          </a:xfrm>
          <a:prstGeom prst="curvedConnector3">
            <a:avLst>
              <a:gd name="adj1" fmla="val 49982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985" y="595630"/>
            <a:ext cx="10064750" cy="198247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450975" y="3509645"/>
            <a:ext cx="9523095" cy="17951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Cả hai ngày Mai làm được số tấm bưu thiếp là:</a:t>
            </a:r>
          </a:p>
          <a:p>
            <a:pPr algn="ctr"/>
            <a:r>
              <a:rPr lang="en-US" sz="3600"/>
              <a:t>29 + 31 = 60 (tấm)</a:t>
            </a:r>
          </a:p>
          <a:p>
            <a:pPr algn="ctr"/>
            <a:r>
              <a:rPr lang="en-US" sz="3600"/>
              <a:t>Đáp số: 60 tấm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645" y="1522730"/>
            <a:ext cx="10544810" cy="31889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55415" y="3691890"/>
            <a:ext cx="588010" cy="4972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1085" y="1390333"/>
            <a:ext cx="8828405" cy="130937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196340" y="366141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752215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440170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054725" y="357060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25563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839710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375" y="278130"/>
            <a:ext cx="9584690" cy="3258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450" y="4243705"/>
            <a:ext cx="1708785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4243705"/>
            <a:ext cx="1726565" cy="1169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920" y="4243070"/>
            <a:ext cx="1917700" cy="1169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735" y="4243705"/>
            <a:ext cx="1790065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0" y="1290320"/>
            <a:ext cx="9947910" cy="4313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952105" y="3681730"/>
            <a:ext cx="3285490" cy="7912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65" y="2025650"/>
            <a:ext cx="11777980" cy="20408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68600" y="3119755"/>
            <a:ext cx="1055370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51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40070" y="3059430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92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00110" y="3119755"/>
            <a:ext cx="104457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73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350625" y="3059430"/>
            <a:ext cx="953135" cy="618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= 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38045" y="1451610"/>
            <a:ext cx="9021445" cy="118745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196340" y="366141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752215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440170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054725" y="357060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25563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91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839710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045" y="466090"/>
            <a:ext cx="10603865" cy="59258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82235" y="5152390"/>
            <a:ext cx="588645" cy="476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76415" y="5182870"/>
            <a:ext cx="588645" cy="476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77325" y="5152390"/>
            <a:ext cx="588645" cy="476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360" y="1562735"/>
            <a:ext cx="10321925" cy="35153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03695" y="2779395"/>
            <a:ext cx="9029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33255" y="2799715"/>
            <a:ext cx="9029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800725" y="4260215"/>
            <a:ext cx="902970" cy="5270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432290" y="4300855"/>
            <a:ext cx="902970" cy="5270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525" y="422275"/>
            <a:ext cx="9703435" cy="326961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220720" y="4377690"/>
            <a:ext cx="5751195" cy="197866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Lúc này Nam có số viên bi là:</a:t>
            </a:r>
          </a:p>
          <a:p>
            <a:pPr algn="ctr"/>
            <a:r>
              <a:rPr lang="en-US" sz="3200"/>
              <a:t>57 + 15 = 72 (viên)</a:t>
            </a:r>
          </a:p>
          <a:p>
            <a:pPr algn="ctr"/>
            <a:r>
              <a:rPr lang="en-US" sz="3200"/>
              <a:t>Đáp số: 72 viên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mừng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ngày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N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hà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Giáo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việt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Nam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có hai chữ số với số có 2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05" y="0"/>
            <a:ext cx="922782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948940"/>
            <a:ext cx="9103360" cy="356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319</Words>
  <Application>Microsoft Office PowerPoint</Application>
  <PresentationFormat>Custom</PresentationFormat>
  <Paragraphs>163</Paragraphs>
  <Slides>29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10</cp:revision>
  <dcterms:created xsi:type="dcterms:W3CDTF">2021-05-14T05:01:00Z</dcterms:created>
  <dcterms:modified xsi:type="dcterms:W3CDTF">2022-11-14T13:51:32Z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