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18" r:id="rId3"/>
    <p:sldId id="320" r:id="rId4"/>
    <p:sldId id="321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66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73837" y="2191642"/>
            <a:ext cx="9555180" cy="25299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=""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=""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=""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=""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=""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=""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=""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98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220</cp:revision>
  <dcterms:created xsi:type="dcterms:W3CDTF">2021-06-02T01:34:28Z</dcterms:created>
  <dcterms:modified xsi:type="dcterms:W3CDTF">2025-02-21T02:25:06Z</dcterms:modified>
</cp:coreProperties>
</file>