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44" r:id="rId3"/>
    <p:sldMasterId id="2147483759" r:id="rId4"/>
  </p:sldMasterIdLst>
  <p:notesMasterIdLst>
    <p:notesMasterId r:id="rId21"/>
  </p:notesMasterIdLst>
  <p:sldIdLst>
    <p:sldId id="303" r:id="rId5"/>
    <p:sldId id="266" r:id="rId6"/>
    <p:sldId id="301" r:id="rId7"/>
    <p:sldId id="267" r:id="rId8"/>
    <p:sldId id="295" r:id="rId9"/>
    <p:sldId id="269" r:id="rId10"/>
    <p:sldId id="268" r:id="rId11"/>
    <p:sldId id="272" r:id="rId12"/>
    <p:sldId id="302" r:id="rId13"/>
    <p:sldId id="304" r:id="rId14"/>
    <p:sldId id="305" r:id="rId15"/>
    <p:sldId id="306" r:id="rId16"/>
    <p:sldId id="307" r:id="rId17"/>
    <p:sldId id="308" r:id="rId18"/>
    <p:sldId id="299" r:id="rId19"/>
    <p:sldId id="28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100" d="100"/>
          <a:sy n="100" d="100"/>
        </p:scale>
        <p:origin x="-46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8C07-FC1B-45E9-9FA4-5598F443A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01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FAA4-B2E6-4086-8E78-4836330B6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EC81-C86F-4BE6-9700-8C553C16A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0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D350D-7AF1-47CE-800A-8555FD8FC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64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A30E-A6C7-4E5F-BF67-4790A6932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5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01B6-4649-4B18-96C6-027FC7D59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9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B9F4-0E87-436A-943C-15455C14B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8566-6C5C-47BA-AFD1-65D035FA01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9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7D8B-70D6-4F08-BCA4-FA485882DB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1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278E-A19E-4766-BDDA-4A5F3ED64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1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AAB87-7426-4143-A2AA-7040BB7FF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90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B2A0-9519-4949-ACEC-9955ACCAAB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7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7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99A8-6619-4178-BC5A-92C2831671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21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61B9-C62B-467B-93E6-20690E275D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2C2B-CDD7-4C7D-A8AE-BB7648CFB8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9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460F-B15B-45DB-B440-ECD0797A3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55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E281-DA89-4C13-AF17-044DC838AA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20CB-5559-4FC7-B170-3467EA7F2F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57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B3D1-4A00-4C29-AB83-4B5F38DEDB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23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836E-7047-4F82-9C8C-0D60850ED3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42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57DC-3D98-477E-BA34-8DE0F90EFF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7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2345-C026-4543-A025-E8BCC2F81C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68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D31B-893F-4666-AFE0-B0A6215AA0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F797-C680-4EC9-8880-54A40E4B9B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1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F4A4-D146-4D90-8CD5-381B22E93C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73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8DA0-A035-49EC-8D20-D98D9CA709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05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91AF-3004-4A5B-917A-C9AE3A8904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DA6F42B-AE59-4EF3-B113-5ADA3D1DC62F}" type="slidenum">
              <a:rPr lang="en-US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9E018-15F0-4F37-8717-83DFE71B3A78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0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LOP%20CHUNG%20MINH.MP3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11%20-%201%20thao%20giang\FPT%20-%20Studio%20-%20Nhac%20mung%20chien%20thang%202.mp3" TargetMode="External"/><Relationship Id="rId6" Type="http://schemas.openxmlformats.org/officeDocument/2006/relationships/hyperlink" Target="Copy%20of%20THAO%20GIANG%2011-1%20sua%20xong%20-%20Good.pptx#-1,19,Slide 19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11%20-%201%20thao%20giang\FPT%20-%20Studio%20-%20Nhac%20mung%20chien%20thang%202.mp3" TargetMode="External"/><Relationship Id="rId6" Type="http://schemas.openxmlformats.org/officeDocument/2006/relationships/hyperlink" Target="Copy%20of%20THAO%20GIANG%2011-1%20sua%20xong%20-%20Good.pptx#-1,19,Slide 19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11%20-%201%20thao%20giang\FPT%20-%20Studio%20-%20Nhac%20mung%20chien%20thang%202.mp3" TargetMode="External"/><Relationship Id="rId6" Type="http://schemas.openxmlformats.org/officeDocument/2006/relationships/hyperlink" Target="Copy%20of%20THAO%20GIANG%2011-1%20sua%20xong%20-%20Good.pptx#-1,19,Slide 19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11%20-%201%20thao%20giang\FPT%20-%20Studio%20-%20Nhac%20mung%20chien%20thang%202.mp3" TargetMode="External"/><Relationship Id="rId6" Type="http://schemas.openxmlformats.org/officeDocument/2006/relationships/hyperlink" Target="Copy%20of%20THAO%20GIANG%2011-1%20sua%20xong%20-%20Good.pptx#-1,19,Slide 19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11%20-%201%20thao%20giang\FPT%20-%20Studio%20-%20Nhac%20mung%20chien%20thang%202.mp3" TargetMode="External"/><Relationship Id="rId6" Type="http://schemas.openxmlformats.org/officeDocument/2006/relationships/hyperlink" Target="Copy%20of%20THAO%20GIANG%2011-1%20sua%20xong%20-%20Good.pptx#-1,19,Slide 19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7.wav"/><Relationship Id="rId7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11" Type="http://schemas.openxmlformats.org/officeDocument/2006/relationships/audio" Target="../media/audio1.wav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Picture 3" descr="20060707144724799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9364662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000" y="1885950"/>
            <a:ext cx="8229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/>
          <a:lstStyle/>
          <a:p>
            <a:pPr marL="257168" indent="-257168" algn="ctr" defTabSz="68578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altLang="en-US" sz="2300">
                <a:solidFill>
                  <a:srgbClr val="FF0066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2053" name="AutoShape 7">
            <a:hlinkClick r:id="" action="ppaction://noaction" highlightClick="1">
              <a:snd r:embed="rId4" name="j0214098.wav"/>
            </a:hlinkClick>
          </p:cNvPr>
          <p:cNvSpPr>
            <a:spLocks noChangeArrowheads="1"/>
          </p:cNvSpPr>
          <p:nvPr/>
        </p:nvSpPr>
        <p:spPr bwMode="auto">
          <a:xfrm>
            <a:off x="0" y="5143500"/>
            <a:ext cx="685800" cy="2286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1028700" y="4675585"/>
            <a:ext cx="8001000" cy="50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học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 2024 -2025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6363" name="LOP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685803" y="285750"/>
            <a:ext cx="7953375" cy="4171950"/>
          </a:xfrm>
          <a:prstGeom prst="rect">
            <a:avLst/>
          </a:prstGeom>
        </p:spPr>
        <p:txBody>
          <a:bodyPr spcFirstLastPara="1" wrap="none" lIns="68579" tIns="34289" rIns="68579" bIns="34289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spc="-24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</a:t>
            </a:r>
            <a:endParaRPr lang="en-US" sz="2400" b="1" kern="10" spc="-24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6508" y="1428750"/>
            <a:ext cx="64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SỨC KHỎE BẢN THÂN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27065"/>
      </p:ext>
    </p:extLst>
  </p:cSld>
  <p:clrMapOvr>
    <a:masterClrMapping/>
  </p:clrMapOvr>
  <p:transition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6363"/>
                </p:tgtEl>
              </p:cMediaNode>
            </p:audio>
          </p:childTnLst>
        </p:cTn>
      </p:par>
    </p:tnLst>
    <p:bldLst>
      <p:bldP spid="356362" grpId="0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>
            <a:hlinkClick r:id="rId6" action="ppaction://hlinkpres?slideindex=19&amp;slidetitle=Slide 19"/>
          </p:cNvPr>
          <p:cNvSpPr/>
          <p:nvPr/>
        </p:nvSpPr>
        <p:spPr>
          <a:xfrm>
            <a:off x="6572250" y="3771902"/>
            <a:ext cx="642938" cy="5357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762000" y="859237"/>
            <a:ext cx="8064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Đâu là những việc làm giúp tăng đề kháng cho cơ thể ?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1914525" y="3074115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C. Cả hai đáp án A và B đều đúng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1926678" y="1936900"/>
            <a:ext cx="486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A. Uống đủ nước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1924488" y="257520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B. Ăn uống đủ chất</a:t>
            </a:r>
          </a:p>
        </p:txBody>
      </p:sp>
      <p:sp>
        <p:nvSpPr>
          <p:cNvPr id="23" name="Oval 22"/>
          <p:cNvSpPr/>
          <p:nvPr/>
        </p:nvSpPr>
        <p:spPr>
          <a:xfrm>
            <a:off x="1926678" y="3098420"/>
            <a:ext cx="514351" cy="51435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C8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   0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 8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55" name="FPT - Studio - Nhac mung chien than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686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27640" y="285750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72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>
            <a:hlinkClick r:id="rId6" action="ppaction://hlinkpres?slideindex=19&amp;slidetitle=Slide 19"/>
          </p:cNvPr>
          <p:cNvSpPr/>
          <p:nvPr/>
        </p:nvSpPr>
        <p:spPr>
          <a:xfrm>
            <a:off x="6572250" y="3771902"/>
            <a:ext cx="642938" cy="5357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762000" y="859237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Em nên rửa tay mấy lần một ngày?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1929086" y="280035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C. </a:t>
            </a:r>
            <a:r>
              <a:rPr lang="en-US" sz="2800" b="1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1914525" y="1581150"/>
            <a:ext cx="486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A. 1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1974850" y="219075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B. Nhiều lần</a:t>
            </a:r>
          </a:p>
        </p:txBody>
      </p:sp>
      <p:sp>
        <p:nvSpPr>
          <p:cNvPr id="23" name="Oval 22"/>
          <p:cNvSpPr/>
          <p:nvPr/>
        </p:nvSpPr>
        <p:spPr>
          <a:xfrm>
            <a:off x="1976492" y="2182872"/>
            <a:ext cx="514351" cy="51435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C8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   0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 8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55" name="FPT - Studio - Nhac mung chien than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686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27640" y="285750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071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>
            <a:hlinkClick r:id="rId6" action="ppaction://hlinkpres?slideindex=19&amp;slidetitle=Slide 19"/>
          </p:cNvPr>
          <p:cNvSpPr/>
          <p:nvPr/>
        </p:nvSpPr>
        <p:spPr>
          <a:xfrm>
            <a:off x="6572250" y="3771902"/>
            <a:ext cx="642938" cy="5357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762000" y="741642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Đâu là lời khuyên đúng ?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799005" y="3056704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C. Chỉ nên rửa tay trước khi ăn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845645" y="1328934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A. Nên rửa tay thường xuyên hằng ngày để phòng chống các bệnh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845645" y="241935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B. Chỉ nên rửa tay khi tay bẩn</a:t>
            </a:r>
          </a:p>
        </p:txBody>
      </p:sp>
      <p:sp>
        <p:nvSpPr>
          <p:cNvPr id="23" name="Oval 22"/>
          <p:cNvSpPr/>
          <p:nvPr/>
        </p:nvSpPr>
        <p:spPr>
          <a:xfrm>
            <a:off x="799005" y="1362421"/>
            <a:ext cx="514351" cy="51435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C8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   0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 8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55" name="FPT - Studio - Nhac mung chien than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686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27640" y="285750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996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>
            <a:hlinkClick r:id="rId6" action="ppaction://hlinkpres?slideindex=19&amp;slidetitle=Slide 19"/>
          </p:cNvPr>
          <p:cNvSpPr/>
          <p:nvPr/>
        </p:nvSpPr>
        <p:spPr>
          <a:xfrm>
            <a:off x="6572250" y="3771902"/>
            <a:ext cx="642938" cy="5357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762000" y="859237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Đâu là việc làm có lợi cho sức khỏe ?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1953171" y="295275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C. </a:t>
            </a:r>
            <a:r>
              <a:rPr lang="en-US" sz="2800" b="1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Tập thể dục thường xuyên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1914525" y="1581150"/>
            <a:ext cx="486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A. Uống nhiều nước ngọt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1974850" y="226695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B. Thức khuya</a:t>
            </a:r>
          </a:p>
        </p:txBody>
      </p:sp>
      <p:sp>
        <p:nvSpPr>
          <p:cNvPr id="23" name="Oval 22"/>
          <p:cNvSpPr/>
          <p:nvPr/>
        </p:nvSpPr>
        <p:spPr>
          <a:xfrm>
            <a:off x="1953171" y="2952750"/>
            <a:ext cx="514351" cy="51435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C8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   0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 8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55" name="FPT - Studio - Nhac mung chien than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686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27640" y="285750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5036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>
            <a:hlinkClick r:id="rId6" action="ppaction://hlinkpres?slideindex=19&amp;slidetitle=Slide 19"/>
          </p:cNvPr>
          <p:cNvSpPr/>
          <p:nvPr/>
        </p:nvSpPr>
        <p:spPr>
          <a:xfrm>
            <a:off x="6572250" y="3771902"/>
            <a:ext cx="642938" cy="5357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762000" y="859237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Tự chăm sóc bản thân mang lại lợi ích gì?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1953171" y="295275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C. </a:t>
            </a:r>
            <a:r>
              <a:rPr lang="en-US" sz="2800" b="1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Cả 2 đáp án đều sai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1914525" y="1581150"/>
            <a:ext cx="555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A. Bảo vệ và nâng cao sức khỏe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1974850" y="2266950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C0504D"/>
                </a:solidFill>
                <a:latin typeface="Times New Roman" pitchFamily="18" charset="0"/>
              </a:rPr>
              <a:t>B. Không mang lại lợi ích gì</a:t>
            </a:r>
          </a:p>
        </p:txBody>
      </p:sp>
      <p:sp>
        <p:nvSpPr>
          <p:cNvPr id="23" name="Oval 22"/>
          <p:cNvSpPr/>
          <p:nvPr/>
        </p:nvSpPr>
        <p:spPr>
          <a:xfrm>
            <a:off x="1834160" y="1599872"/>
            <a:ext cx="514351" cy="51435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glow rad="101600">
              <a:srgbClr val="C8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   0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 8</a:t>
            </a:r>
          </a:p>
        </p:txBody>
      </p:sp>
      <p:sp>
        <p:nvSpPr>
          <p:cNvPr id="33" name="AutoShape 36"/>
          <p:cNvSpPr>
            <a:spLocks noChangeArrowheads="1"/>
          </p:cNvSpPr>
          <p:nvPr/>
        </p:nvSpPr>
        <p:spPr bwMode="auto">
          <a:xfrm>
            <a:off x="1485900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1524546" y="365760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pic>
        <p:nvPicPr>
          <p:cNvPr id="55" name="FPT - Studio - Nhac mung chien than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686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27640" y="285750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577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0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2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6" y="3333753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Hoạt động vận dụng: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>
            <a:hlinkClick r:id="rId5" action="ppaction://hlinksldjump"/>
          </p:cNvPr>
          <p:cNvSpPr/>
          <p:nvPr/>
        </p:nvSpPr>
        <p:spPr>
          <a:xfrm>
            <a:off x="5334000" y="447675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3" y="2642189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8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23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6" y="2634114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23" y="1777459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7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8" y="6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7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5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11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Khởi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37" y="66854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72"/>
            <a:ext cx="9144000" cy="3515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/>
              <a:t>Hoạt</a:t>
            </a:r>
            <a:r>
              <a:rPr lang="en-US" u="sng" dirty="0" smtClean="0"/>
              <a:t> </a:t>
            </a:r>
            <a:r>
              <a:rPr lang="en-US" u="sng" err="1" smtClean="0"/>
              <a:t>động</a:t>
            </a:r>
            <a:r>
              <a:rPr lang="en-US" u="sng" smtClean="0"/>
              <a:t> 2: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3"/>
            <a:ext cx="9144000" cy="3557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virút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1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50"/>
            <a:ext cx="2895600" cy="263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96" y="2130070"/>
            <a:ext cx="2965902" cy="274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63" y="2190750"/>
            <a:ext cx="2789992" cy="2628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848" y="258751"/>
            <a:ext cx="8027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 Thảo luận về những việc cần làm để tăng sức đề kháng cho cơ thể: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Kể những việc cần làm và tác dụng của những việc đó.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cách thực hiện từng việc.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708" y="3943350"/>
            <a:ext cx="218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nước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3" y="895350"/>
            <a:ext cx="5638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+ Có thể uống nước lọc, nước hoa quả hoặc sữa.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3"/>
            <a:ext cx="33528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67487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7986"/>
            <a:ext cx="3657600" cy="265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3876" y="20955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dụng: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Bổ sung các loại vitamin và chất khoáng cho cơ thể, tăng sức đề kháng, giúp bổ sung năng lượng, làm đẹp da, thúc đẩy hoạt động của hệ tiêu hóa…</a:t>
            </a: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Cách thực hiện: </a:t>
            </a:r>
          </a:p>
          <a:p>
            <a:pPr>
              <a:spcAft>
                <a:spcPts val="0"/>
              </a:spcAft>
            </a:pPr>
            <a:r>
              <a:rPr lang="fr-FR" sz="2400" b="1" smtClean="0">
                <a:solidFill>
                  <a:srgbClr val="212529"/>
                </a:solidFill>
                <a:latin typeface="Times New Roman"/>
                <a:ea typeface="Times New Roman"/>
              </a:rPr>
              <a:t>+ </a:t>
            </a:r>
            <a:r>
              <a:rPr lang="fr-FR" sz="2400" b="1">
                <a:solidFill>
                  <a:srgbClr val="212529"/>
                </a:solidFill>
                <a:latin typeface="Times New Roman"/>
                <a:ea typeface="Times New Roman"/>
              </a:rPr>
              <a:t>Ăn sữa chua sau bữa ăn</a:t>
            </a:r>
            <a:endParaRPr lang="en-US" sz="2400" b="1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2400" b="1">
                <a:solidFill>
                  <a:srgbClr val="212529"/>
                </a:solidFill>
                <a:latin typeface="Times New Roman"/>
                <a:ea typeface="Times New Roman"/>
              </a:rPr>
              <a:t>+ </a:t>
            </a:r>
            <a:r>
              <a:rPr lang="fr-FR" sz="2400" b="1">
                <a:solidFill>
                  <a:srgbClr val="212529"/>
                </a:solidFill>
                <a:latin typeface="Times New Roman"/>
                <a:ea typeface="Times New Roman"/>
              </a:rPr>
              <a:t>Ăn trái cây trước bữa ăn khoảng 1 giờ hoặc sau bữa ăn 2 đến 3 giờ </a:t>
            </a:r>
            <a:endParaRPr lang="en-US" sz="2400" b="1">
              <a:latin typeface="Times New Roman"/>
              <a:ea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00152"/>
            <a:ext cx="3657600" cy="300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957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67720"/>
            <a:ext cx="4654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/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Cách thực hiện: </a:t>
            </a:r>
          </a:p>
          <a:p>
            <a:pPr>
              <a:spcAft>
                <a:spcPts val="0"/>
              </a:spcAft>
            </a:pPr>
            <a:r>
              <a:rPr lang="en-US" sz="2400" b="1">
                <a:solidFill>
                  <a:srgbClr val="212529"/>
                </a:solidFill>
                <a:latin typeface="Times New Roman"/>
                <a:ea typeface="Times New Roman"/>
              </a:rPr>
              <a:t>+ </a:t>
            </a:r>
            <a:r>
              <a:rPr lang="en-US" sz="2400" b="1" smtClean="0">
                <a:solidFill>
                  <a:srgbClr val="212529"/>
                </a:solidFill>
                <a:latin typeface="Times New Roman"/>
                <a:ea typeface="Times New Roman"/>
              </a:rPr>
              <a:t>Rửa tay nhiều lần trong ngày </a:t>
            </a:r>
            <a:endParaRPr lang="en-US" sz="2000" b="1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vi-VN" sz="2400" b="1">
                <a:solidFill>
                  <a:srgbClr val="212529"/>
                </a:solidFill>
                <a:latin typeface="Times New Roman"/>
                <a:ea typeface="Times New Roman"/>
              </a:rPr>
              <a:t>+ </a:t>
            </a:r>
            <a:r>
              <a:rPr lang="en-US" sz="2400" b="1" smtClean="0">
                <a:solidFill>
                  <a:srgbClr val="212529"/>
                </a:solidFill>
                <a:latin typeface="Times New Roman"/>
                <a:ea typeface="Times New Roman"/>
              </a:rPr>
              <a:t>Thoa xà phòng, hai </a:t>
            </a:r>
            <a:r>
              <a:rPr lang="en-US" sz="2400" b="1">
                <a:solidFill>
                  <a:srgbClr val="212529"/>
                </a:solidFill>
                <a:latin typeface="Times New Roman"/>
                <a:ea typeface="Times New Roman"/>
              </a:rPr>
              <a:t>tay cọ xát vào nhau ít nhất 20 giây. Sau đó rửa sạch tay dưới vòi nước sạch.</a:t>
            </a:r>
            <a:endParaRPr lang="en-US" sz="2000" b="1">
              <a:latin typeface="Times New Roman"/>
              <a:ea typeface="Times New Roman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6" y="3409953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8" y="8300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381581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nước,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riêng !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Tay rửa sạch,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“pháo đài” !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35792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765571"/>
          </a:xfrm>
        </p:spPr>
        <p:txBody>
          <a:bodyPr>
            <a:normAutofit/>
          </a:bodyPr>
          <a:lstStyle/>
          <a:p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3. Hoạt động mở rộng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9443" r="19003" b="18886"/>
          <a:stretch/>
        </p:blipFill>
        <p:spPr>
          <a:xfrm>
            <a:off x="1181100" y="2360615"/>
            <a:ext cx="990600" cy="893956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9443" r="19003" b="18886"/>
          <a:stretch/>
        </p:blipFill>
        <p:spPr>
          <a:xfrm>
            <a:off x="3972911" y="2190750"/>
            <a:ext cx="990600" cy="89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9443" r="19003" b="18886"/>
          <a:stretch/>
        </p:blipFill>
        <p:spPr>
          <a:xfrm>
            <a:off x="2902169" y="3852666"/>
            <a:ext cx="990600" cy="89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9443" r="19003" b="18886"/>
          <a:stretch/>
        </p:blipFill>
        <p:spPr>
          <a:xfrm>
            <a:off x="6515100" y="1657350"/>
            <a:ext cx="990600" cy="893956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42900" y="1028377"/>
            <a:ext cx="6172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 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Trò chơi: Tiêu diệt vi khuẩn, vi rút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10109"/>
            <a:ext cx="99377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6098</TotalTime>
  <Words>735</Words>
  <Application>Microsoft Office PowerPoint</Application>
  <PresentationFormat>On-screen Show (16:9)</PresentationFormat>
  <Paragraphs>131</Paragraphs>
  <Slides>16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Default Design</vt:lpstr>
      <vt:lpstr>2_Office Theme</vt:lpstr>
      <vt:lpstr>PowerPoint Presentation</vt:lpstr>
      <vt:lpstr>PowerPoint Presentation</vt:lpstr>
      <vt:lpstr>Hoạt động 2: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Hoạt động mở rộng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344</cp:revision>
  <dcterms:created xsi:type="dcterms:W3CDTF">2018-03-05T05:17:16Z</dcterms:created>
  <dcterms:modified xsi:type="dcterms:W3CDTF">2025-02-21T02:42:04Z</dcterms:modified>
</cp:coreProperties>
</file>