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04201-C4DC-4E60-8E84-95DE1E25A32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124A-C8B6-4703-8E2C-266900BC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OP%20CHUNG%20MINH.MP3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1" name="Picture 3" descr="20060707144724799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5400"/>
            <a:ext cx="936466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000" y="2514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/>
          <a:lstStyle/>
          <a:p>
            <a:pPr marL="257168" indent="-257168" algn="ctr" defTabSz="68578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altLang="en-US" sz="2300">
                <a:solidFill>
                  <a:srgbClr val="FF0066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2053" name="AutoShape 7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0" y="6858000"/>
            <a:ext cx="685800" cy="3048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1028700" y="5992254"/>
            <a:ext cx="8001000" cy="48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 2024 -2025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6363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685804" y="381000"/>
            <a:ext cx="7953375" cy="5562600"/>
          </a:xfrm>
          <a:prstGeom prst="rect">
            <a:avLst/>
          </a:prstGeom>
        </p:spPr>
        <p:txBody>
          <a:bodyPr spcFirstLastPara="1" wrap="none" lIns="68579" tIns="34289" rIns="68579" bIns="34289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spc="-24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kern="10" spc="-24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kern="10" spc="-24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 VIÊN TRƯỜNG TH&amp;THCS  CHIẾN THẮNG</a:t>
            </a:r>
            <a:endParaRPr lang="en-US" sz="2400" b="1" kern="10" spc="-240" dirty="0">
              <a:ln w="12700">
                <a:solidFill>
                  <a:srgbClr val="66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6508" y="3096161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CÔNG NGHỆ </a:t>
            </a: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89403"/>
      </p:ext>
    </p:extLst>
  </p:cSld>
  <p:clrMapOvr>
    <a:masterClrMapping/>
  </p:clrMapOvr>
  <p:transition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6363"/>
                </p:tgtEl>
              </p:cMediaNode>
            </p:audio>
          </p:childTnLst>
        </p:cTn>
      </p:par>
    </p:tnLst>
    <p:bldLst>
      <p:bldP spid="356362" grpId="0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Pictures\A.I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950" y="-1123950"/>
            <a:ext cx="12153900" cy="91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1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Pictures\A.I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8100" y="-5743575"/>
            <a:ext cx="24460200" cy="183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2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</Words>
  <Application>Microsoft Office PowerPoint</Application>
  <PresentationFormat>On-screen Show (4:3)</PresentationFormat>
  <Paragraphs>4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</cp:revision>
  <dcterms:created xsi:type="dcterms:W3CDTF">2025-01-17T01:20:58Z</dcterms:created>
  <dcterms:modified xsi:type="dcterms:W3CDTF">2025-02-21T02:11:29Z</dcterms:modified>
</cp:coreProperties>
</file>