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</p:sldMasterIdLst>
  <p:notesMasterIdLst>
    <p:notesMasterId r:id="rId30"/>
  </p:notesMasterIdLst>
  <p:sldIdLst>
    <p:sldId id="257" r:id="rId7"/>
    <p:sldId id="283" r:id="rId8"/>
    <p:sldId id="284" r:id="rId9"/>
    <p:sldId id="286" r:id="rId10"/>
    <p:sldId id="295" r:id="rId11"/>
    <p:sldId id="288" r:id="rId12"/>
    <p:sldId id="289" r:id="rId13"/>
    <p:sldId id="290" r:id="rId14"/>
    <p:sldId id="29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416859"/>
            <a:ext cx="9782987" cy="2931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2894" y="3754623"/>
            <a:ext cx="7032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54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420" y="2195195"/>
            <a:ext cx="832929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Bài 25: Điểm, đoạn thẳng, đường thẳng, đường cong, ba điểm thẳng hàng</a:t>
            </a:r>
            <a:endParaRPr lang="zh-CN" altLang="en-US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23" y="1023620"/>
            <a:ext cx="5614661" cy="58150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lang="en-US" sz="9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45" y="1509395"/>
            <a:ext cx="866394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28960" y="-128905"/>
            <a:ext cx="1564640" cy="159829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315" y="273050"/>
            <a:ext cx="2674620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25" y="1468755"/>
            <a:ext cx="8253730" cy="3623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4235" y="5234940"/>
            <a:ext cx="7384415" cy="114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a. Trên hình vẽ có 6 điểm: A, B, C, D, G, H</a:t>
            </a:r>
          </a:p>
          <a:p>
            <a:pPr algn="ctr"/>
            <a:r>
              <a:rPr lang="en-US" sz="2800"/>
              <a:t>b. Có các đoạn thẳng là: AB,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07035"/>
            <a:ext cx="9934575" cy="41871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0825" y="4900295"/>
            <a:ext cx="8398510" cy="1247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a. Các đoạn thẳng trong hình a là: MN, MP</a:t>
            </a:r>
          </a:p>
          <a:p>
            <a:pPr algn="ctr"/>
            <a:r>
              <a:rPr lang="en-US" sz="3200"/>
              <a:t>b. </a:t>
            </a:r>
            <a:r>
              <a:rPr lang="en-US" sz="3200">
                <a:sym typeface="+mn-ea"/>
              </a:rPr>
              <a:t>Các đoạn thẳng trong hình b là: AB, BC và CD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28960" y="-128905"/>
            <a:ext cx="1564640" cy="15982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370" y="576580"/>
            <a:ext cx="9707245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605" y="1052830"/>
            <a:ext cx="10085070" cy="5085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206" y="2718435"/>
            <a:ext cx="10659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4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ĐƯỜNG THẲNG, ĐƯỜNG CONG, BA ĐIỂM THẲNG HÀNG.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6040"/>
            <a:ext cx="2461260" cy="10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65" y="1264920"/>
            <a:ext cx="1040892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" y="0"/>
            <a:ext cx="1644650" cy="88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845" y="0"/>
            <a:ext cx="9018270" cy="5018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4175" y="5184140"/>
            <a:ext cx="703961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a. Các đường thẳng trong hình vẽ là: BC, DE</a:t>
            </a:r>
          </a:p>
          <a:p>
            <a:pPr algn="ctr"/>
            <a:r>
              <a:rPr lang="en-US" sz="2800"/>
              <a:t>b. Các đường cong trong hình vẽ là: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235" y="1162050"/>
            <a:ext cx="10290175" cy="47250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60720" y="4910455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50560" y="5471160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630" y="818515"/>
            <a:ext cx="9108440" cy="3737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6645" y="4616450"/>
            <a:ext cx="760730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Ba điểm thằng hàng trong hình vẽ là: A, H,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25" y="709930"/>
            <a:ext cx="9687560" cy="53155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70420" y="2222500"/>
            <a:ext cx="2880995" cy="104521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48280" y="4199890"/>
            <a:ext cx="2152015" cy="805180"/>
          </a:xfrm>
          <a:custGeom>
            <a:avLst/>
            <a:gdLst>
              <a:gd name="connisteX0" fmla="*/ 0 w 2151936"/>
              <a:gd name="connsiteY0" fmla="*/ 608737 h 804991"/>
              <a:gd name="connisteX1" fmla="*/ 1034415 w 2151936"/>
              <a:gd name="connsiteY1" fmla="*/ 407 h 804991"/>
              <a:gd name="connisteX2" fmla="*/ 2028190 w 2151936"/>
              <a:gd name="connsiteY2" fmla="*/ 690017 h 804991"/>
              <a:gd name="connisteX3" fmla="*/ 2109470 w 2151936"/>
              <a:gd name="connsiteY3" fmla="*/ 801777 h 8049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51936" h="804992">
                <a:moveTo>
                  <a:pt x="0" y="608738"/>
                </a:moveTo>
                <a:cubicBezTo>
                  <a:pt x="186690" y="473483"/>
                  <a:pt x="628650" y="-16102"/>
                  <a:pt x="1034415" y="408"/>
                </a:cubicBezTo>
                <a:cubicBezTo>
                  <a:pt x="1440180" y="16918"/>
                  <a:pt x="1812925" y="529998"/>
                  <a:pt x="2028190" y="690018"/>
                </a:cubicBezTo>
                <a:cubicBezTo>
                  <a:pt x="2243455" y="850038"/>
                  <a:pt x="2113280" y="793523"/>
                  <a:pt x="2109470" y="801778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34 - 8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A. 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B. 27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+ 50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94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95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+ 65 - 40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50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100 - 30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60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261</Words>
  <Application>Microsoft Office PowerPoint</Application>
  <PresentationFormat>Custom</PresentationFormat>
  <Paragraphs>44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Office 主题​​</vt:lpstr>
      <vt:lpstr>Trek</vt:lpstr>
      <vt:lpstr>1_Office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ASUS</cp:lastModifiedBy>
  <cp:revision>6</cp:revision>
  <dcterms:created xsi:type="dcterms:W3CDTF">2021-05-19T13:00:00Z</dcterms:created>
  <dcterms:modified xsi:type="dcterms:W3CDTF">2025-02-22T08:17:44Z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