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0" r:id="rId4"/>
    <p:sldId id="258" r:id="rId5"/>
    <p:sldId id="259" r:id="rId6"/>
    <p:sldId id="262" r:id="rId7"/>
    <p:sldId id="263" r:id="rId8"/>
    <p:sldId id="264" r:id="rId9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B9CC9F-E99B-4312-83DB-9E227EDEE042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A432F8-E29C-4DA0-94E4-CCF3AEC99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539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A432F8-E29C-4DA0-94E4-CCF3AEC990A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1496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A432F8-E29C-4DA0-94E4-CCF3AEC990A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804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A432F8-E29C-4DA0-94E4-CCF3AEC990A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1874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A432F8-E29C-4DA0-94E4-CCF3AEC990A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2145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A432F8-E29C-4DA0-94E4-CCF3AEC990A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4411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A432F8-E29C-4DA0-94E4-CCF3AEC990A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7739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A432F8-E29C-4DA0-94E4-CCF3AEC990A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1706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A432F8-E29C-4DA0-94E4-CCF3AEC990A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0173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3018C-1B05-4EE6-B2CB-760C1C12F90A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425CF-09BE-4702-9BB8-43890EB8D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197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3018C-1B05-4EE6-B2CB-760C1C12F90A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425CF-09BE-4702-9BB8-43890EB8D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687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3018C-1B05-4EE6-B2CB-760C1C12F90A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425CF-09BE-4702-9BB8-43890EB8D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207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3018C-1B05-4EE6-B2CB-760C1C12F90A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425CF-09BE-4702-9BB8-43890EB8D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281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3018C-1B05-4EE6-B2CB-760C1C12F90A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425CF-09BE-4702-9BB8-43890EB8D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328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3018C-1B05-4EE6-B2CB-760C1C12F90A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425CF-09BE-4702-9BB8-43890EB8D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780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3018C-1B05-4EE6-B2CB-760C1C12F90A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425CF-09BE-4702-9BB8-43890EB8D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028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3018C-1B05-4EE6-B2CB-760C1C12F90A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425CF-09BE-4702-9BB8-43890EB8D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751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3018C-1B05-4EE6-B2CB-760C1C12F90A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425CF-09BE-4702-9BB8-43890EB8D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26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3018C-1B05-4EE6-B2CB-760C1C12F90A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425CF-09BE-4702-9BB8-43890EB8D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62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3018C-1B05-4EE6-B2CB-760C1C12F90A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425CF-09BE-4702-9BB8-43890EB8D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804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f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2000"/>
            <a:lum/>
          </a:blip>
          <a:srcRect/>
          <a:stretch>
            <a:fillRect l="-30000" r="-3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3018C-1B05-4EE6-B2CB-760C1C12F90A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D425CF-09BE-4702-9BB8-43890EB8D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085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971600" y="980728"/>
            <a:ext cx="74888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39752" y="3212976"/>
            <a:ext cx="53285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9: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vui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04683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71600" y="764704"/>
            <a:ext cx="72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1556792"/>
            <a:ext cx="82809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1.Chơi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lệnh</a:t>
            </a:r>
            <a:endParaRPr lang="en-US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lắng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GV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GV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thê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(2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co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hiêu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lệnh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3495784"/>
            <a:ext cx="7776864" cy="317357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22692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1"/>
            <a:ext cx="8928992" cy="652736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15616" y="1772816"/>
            <a:ext cx="712879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luận</a:t>
            </a: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bè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72019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huống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7"/>
            <a:ext cx="8229600" cy="648071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huống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5576" y="1916832"/>
            <a:ext cx="345638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hỏng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mượn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bút.Nếu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Nam,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2258600"/>
            <a:ext cx="4608512" cy="405071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68853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Autofit/>
          </a:bodyPr>
          <a:lstStyle/>
          <a:p>
            <a:pPr algn="l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35" y="1484784"/>
            <a:ext cx="8568952" cy="525658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59632" y="1988840"/>
            <a:ext cx="33483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:”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nhé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!”.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54913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mệt.Nếu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628800"/>
            <a:ext cx="8496943" cy="513680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90898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?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51520" y="1484785"/>
            <a:ext cx="8640960" cy="518457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499992" y="1916832"/>
            <a:ext cx="37444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Nếu em là Trung em hỏi bạn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:”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 bạn có mệt lắm không, tớ đưa cậu xuống phòng y tế nhé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”!.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56857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7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441" y="2708920"/>
            <a:ext cx="8496944" cy="395049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26441" y="1484784"/>
            <a:ext cx="84969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Chia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83422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LMS_API_VERSION" val="SCORM 2004 (4th edition)"/>
  <p:tag name="ISPRING_ULTRA_SCORM_COURSE_ID" val="F40344FB-A78C-44C1-AB76-84E8AD6A85FC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\uFFFD8\uFFFD\uFFFD{307666B8-B0E2-4725-A45F-FEFDBD31E50E}&quot;,&quot;C:\\Users\\ASUS\\Downloads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free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QUIZZES" val="0"/>
  <p:tag name="ISPRING_SCORM_PASSING_SCORE" val="100.000000"/>
  <p:tag name="ISPRING_PRESENTATION_TITLE" val="Bai 9 Co ban that vui"/>
  <p:tag name="ISPRING_FIRST_PUBLI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F4388869-3CAC-4BF3-A138-5D70E57123EF}:25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27C480C-D2C0-4D64-9F14-6959A109FD97}:25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D05961C4-122F-437B-950A-566CD2C42FB3}:26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D45397C8-B61C-411A-BAA7-30B11C05AE57}:25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485501EF-6E15-41B3-97CA-D69DE628549E}:25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312738C9-0E90-4589-A6E1-81E8A66563B2}:26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0B696AC-061D-4416-9B2E-8254E432ACE5}:26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619FE24-112B-4977-A36A-11B504D696F2}:26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282</Words>
  <Application>Microsoft Office PowerPoint</Application>
  <PresentationFormat>On-screen Show (4:3)</PresentationFormat>
  <Paragraphs>25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Xử lí tình huống</vt:lpstr>
      <vt:lpstr>Xử lí tình huống 1: Nếu em là Nam em sẽ nói như thế nào?</vt:lpstr>
      <vt:lpstr>Tình huống 2: Trong giờ học, bạn bên cạnh Trung cảm thấy mệt.Nếu là Trung, em sẽ làm gì và nói gì với bạn?</vt:lpstr>
      <vt:lpstr>Xử lí tình huống 2: Nếu em là Trung em sẽ nói gì với bạn ?</vt:lpstr>
      <vt:lpstr>Hoạt động sau giờ học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Bai 9 Co ban that vui</dc:title>
  <dc:creator>AN HUY</dc:creator>
  <cp:lastModifiedBy>ASUS</cp:lastModifiedBy>
  <cp:revision>14</cp:revision>
  <dcterms:created xsi:type="dcterms:W3CDTF">2022-10-29T13:45:38Z</dcterms:created>
  <dcterms:modified xsi:type="dcterms:W3CDTF">2025-02-24T09:38:51Z</dcterms:modified>
</cp:coreProperties>
</file>