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8" r:id="rId3"/>
    <p:sldId id="296" r:id="rId4"/>
    <p:sldId id="285" r:id="rId5"/>
    <p:sldId id="284" r:id="rId6"/>
    <p:sldId id="282" r:id="rId7"/>
    <p:sldId id="281" r:id="rId8"/>
    <p:sldId id="280" r:id="rId9"/>
    <p:sldId id="279" r:id="rId10"/>
    <p:sldId id="278" r:id="rId11"/>
    <p:sldId id="297" r:id="rId12"/>
    <p:sldId id="258" r:id="rId13"/>
    <p:sldId id="2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68121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28"/>
  </p:normalViewPr>
  <p:slideViewPr>
    <p:cSldViewPr snapToGrid="0">
      <p:cViewPr>
        <p:scale>
          <a:sx n="75" d="100"/>
          <a:sy n="75" d="100"/>
        </p:scale>
        <p:origin x="-5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1E64-7C73-4B22-86A6-6A3A9A1DA04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57DF3-DFB2-44B5-8211-E5C175F4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4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7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5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5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8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7DF3-DFB2-44B5-8211-E5C175F46C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458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A6D8-5A54-4F8C-8B12-34E44FAD3B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ea typeface="Cambria Math" panose="02040503050406030204" pitchFamily="18" charset="0"/>
              </a:rPr>
              <a:t>HĐTN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WordArt 42"/>
          <p:cNvSpPr>
            <a:spLocks noChangeArrowheads="1" noChangeShapeType="1" noTextEdit="1"/>
          </p:cNvSpPr>
          <p:nvPr/>
        </p:nvSpPr>
        <p:spPr bwMode="auto">
          <a:xfrm>
            <a:off x="2067034" y="1367660"/>
            <a:ext cx="8826937" cy="441040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dự giờ </a:t>
            </a:r>
          </a:p>
        </p:txBody>
      </p:sp>
      <p:pic>
        <p:nvPicPr>
          <p:cNvPr id="8" name="Picture 28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4829">
            <a:off x="914400" y="4953001"/>
            <a:ext cx="2616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392730" y="3001361"/>
            <a:ext cx="86505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rgbClr val="FFFFFF"/>
                    </a:gs>
                    <a:gs pos="100000">
                      <a:schemeClr val="hlink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sz="3600" dirty="0">
                <a:solidFill>
                  <a:schemeClr val="accent2"/>
                </a:solidFill>
              </a:rPr>
              <a:t> </a:t>
            </a:r>
            <a:r>
              <a:rPr kumimoji="1" lang="en-US" sz="3600" dirty="0">
                <a:solidFill>
                  <a:schemeClr val="accent2"/>
                </a:solidFill>
                <a:latin typeface=".VnArial" pitchFamily="34" charset="0"/>
              </a:rPr>
              <a:t>       </a:t>
            </a:r>
            <a:r>
              <a:rPr kumimoji="1"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kumimoji="1"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kumimoji="1"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kumimoji="1"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kumimoji="1"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trải</a:t>
            </a:r>
            <a:r>
              <a:rPr kumimoji="1"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r>
              <a:rPr kumimoji="1" lang="en-US" sz="4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kumimoji="1" lang="en-US" sz="4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kumimoji="1" lang="en-US" sz="4800" b="1" dirty="0">
                <a:solidFill>
                  <a:srgbClr val="0000FF"/>
                </a:solidFill>
                <a:latin typeface="Times New Roman" pitchFamily="18" charset="0"/>
              </a:rPr>
              <a:t>                   </a:t>
            </a:r>
            <a:r>
              <a:rPr kumimoji="1" lang="en-US" sz="48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kumimoji="1"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1" lang="en-US" sz="48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kumimoji="1" 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WordArt 45"/>
          <p:cNvSpPr>
            <a:spLocks noChangeArrowheads="1" noChangeShapeType="1" noTextEdit="1"/>
          </p:cNvSpPr>
          <p:nvPr/>
        </p:nvSpPr>
        <p:spPr bwMode="auto">
          <a:xfrm>
            <a:off x="4841799" y="4648200"/>
            <a:ext cx="4229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Năm học: 202</a:t>
            </a:r>
            <a:r>
              <a:rPr lang="en-US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vi-VN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- 202</a:t>
            </a:r>
            <a:r>
              <a:rPr lang="en-US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vi-VN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0050" y="0"/>
            <a:ext cx="1097280" cy="628650"/>
          </a:xfrm>
          <a:prstGeom prst="round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2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0;p41">
            <a:extLst>
              <a:ext uri="{FF2B5EF4-FFF2-40B4-BE49-F238E27FC236}">
                <a16:creationId xmlns="" xmlns:a16="http://schemas.microsoft.com/office/drawing/2014/main" id="{98ABA253-C63F-49ED-9B63-1C93C67EAFC1}"/>
              </a:ext>
            </a:extLst>
          </p:cNvPr>
          <p:cNvSpPr/>
          <p:nvPr/>
        </p:nvSpPr>
        <p:spPr>
          <a:xfrm>
            <a:off x="2901074" y="2037214"/>
            <a:ext cx="6821249" cy="3328731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6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1241;p41">
            <a:extLst>
              <a:ext uri="{FF2B5EF4-FFF2-40B4-BE49-F238E27FC236}">
                <a16:creationId xmlns="" xmlns:a16="http://schemas.microsoft.com/office/drawing/2014/main" id="{88BED3C4-9E40-4026-5156-8C2314D108C4}"/>
              </a:ext>
            </a:extLst>
          </p:cNvPr>
          <p:cNvSpPr/>
          <p:nvPr/>
        </p:nvSpPr>
        <p:spPr>
          <a:xfrm>
            <a:off x="3539920" y="3745346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6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1242;p41">
            <a:extLst>
              <a:ext uri="{FF2B5EF4-FFF2-40B4-BE49-F238E27FC236}">
                <a16:creationId xmlns="" xmlns:a16="http://schemas.microsoft.com/office/drawing/2014/main" id="{08C23E00-F3E1-2138-C356-B3CFFE2BE531}"/>
              </a:ext>
            </a:extLst>
          </p:cNvPr>
          <p:cNvSpPr txBox="1">
            <a:spLocks/>
          </p:cNvSpPr>
          <p:nvPr/>
        </p:nvSpPr>
        <p:spPr>
          <a:xfrm>
            <a:off x="5053852" y="894526"/>
            <a:ext cx="68352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UTM Avo" panose="02040603050506020204" pitchFamily="18" charset="0"/>
              </a:rPr>
              <a:t>KẾT LUẬN</a:t>
            </a:r>
          </a:p>
        </p:txBody>
      </p:sp>
      <p:sp>
        <p:nvSpPr>
          <p:cNvPr id="5" name="Google Shape;1243;p41">
            <a:extLst>
              <a:ext uri="{FF2B5EF4-FFF2-40B4-BE49-F238E27FC236}">
                <a16:creationId xmlns="" xmlns:a16="http://schemas.microsoft.com/office/drawing/2014/main" id="{D93ADBC4-A4F2-3B56-5D7B-60714211EAB6}"/>
              </a:ext>
            </a:extLst>
          </p:cNvPr>
          <p:cNvSpPr txBox="1">
            <a:spLocks/>
          </p:cNvSpPr>
          <p:nvPr/>
        </p:nvSpPr>
        <p:spPr>
          <a:xfrm>
            <a:off x="3556809" y="2282591"/>
            <a:ext cx="5404083" cy="29435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600" i="1">
                <a:latin typeface="UTM Avo" panose="02040603050506020204" pitchFamily="18" charset="0"/>
              </a:rPr>
              <a:t>Các em cần chủ động làm những việc tự phục vụ bản thân phù hợp với lứa tuổi trong học tập và sinh hoạt hằng ngày.</a:t>
            </a:r>
            <a:r>
              <a:rPr lang="nl-NL" sz="2600">
                <a:latin typeface="UTM Avo" panose="02040603050506020204" pitchFamily="18" charset="0"/>
              </a:rPr>
              <a:t> </a:t>
            </a:r>
            <a:endParaRPr lang="en-US" sz="2600" dirty="0">
              <a:latin typeface="UTM Avo" panose="02040603050506020204" pitchFamily="18" charset="0"/>
            </a:endParaRPr>
          </a:p>
        </p:txBody>
      </p:sp>
      <p:grpSp>
        <p:nvGrpSpPr>
          <p:cNvPr id="6" name="Google Shape;1245;p41">
            <a:extLst>
              <a:ext uri="{FF2B5EF4-FFF2-40B4-BE49-F238E27FC236}">
                <a16:creationId xmlns="" xmlns:a16="http://schemas.microsoft.com/office/drawing/2014/main" id="{A7583295-5B28-F0BF-ECBF-EC9AEACC4056}"/>
              </a:ext>
            </a:extLst>
          </p:cNvPr>
          <p:cNvGrpSpPr/>
          <p:nvPr/>
        </p:nvGrpSpPr>
        <p:grpSpPr>
          <a:xfrm flipH="1">
            <a:off x="334358" y="4256568"/>
            <a:ext cx="1351467" cy="2406895"/>
            <a:chOff x="3908325" y="238100"/>
            <a:chExt cx="2292175" cy="4082250"/>
          </a:xfrm>
        </p:grpSpPr>
        <p:sp>
          <p:nvSpPr>
            <p:cNvPr id="7" name="Google Shape;1246;p41">
              <a:extLst>
                <a:ext uri="{FF2B5EF4-FFF2-40B4-BE49-F238E27FC236}">
                  <a16:creationId xmlns="" xmlns:a16="http://schemas.microsoft.com/office/drawing/2014/main" id="{FBE3D42C-C1BC-9182-5944-175FEEE1A2D6}"/>
                </a:ext>
              </a:extLst>
            </p:cNvPr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1247;p41">
              <a:extLst>
                <a:ext uri="{FF2B5EF4-FFF2-40B4-BE49-F238E27FC236}">
                  <a16:creationId xmlns="" xmlns:a16="http://schemas.microsoft.com/office/drawing/2014/main" id="{D738B196-7D83-07CA-D377-3A293125934A}"/>
                </a:ext>
              </a:extLst>
            </p:cNvPr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1248;p41">
              <a:extLst>
                <a:ext uri="{FF2B5EF4-FFF2-40B4-BE49-F238E27FC236}">
                  <a16:creationId xmlns="" xmlns:a16="http://schemas.microsoft.com/office/drawing/2014/main" id="{96295DFB-47F8-F375-2D74-48282B0A095A}"/>
                </a:ext>
              </a:extLst>
            </p:cNvPr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249;p41">
              <a:extLst>
                <a:ext uri="{FF2B5EF4-FFF2-40B4-BE49-F238E27FC236}">
                  <a16:creationId xmlns="" xmlns:a16="http://schemas.microsoft.com/office/drawing/2014/main" id="{041118E5-C8CD-947F-7CCE-1A6D4D138398}"/>
                </a:ext>
              </a:extLst>
            </p:cNvPr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1250;p41">
              <a:extLst>
                <a:ext uri="{FF2B5EF4-FFF2-40B4-BE49-F238E27FC236}">
                  <a16:creationId xmlns="" xmlns:a16="http://schemas.microsoft.com/office/drawing/2014/main" id="{20300456-5541-3547-EBEB-0AEE285B28BC}"/>
                </a:ext>
              </a:extLst>
            </p:cNvPr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1251;p41">
              <a:extLst>
                <a:ext uri="{FF2B5EF4-FFF2-40B4-BE49-F238E27FC236}">
                  <a16:creationId xmlns="" xmlns:a16="http://schemas.microsoft.com/office/drawing/2014/main" id="{A1A9EFEA-D1D6-BC00-0633-6302587E9F3D}"/>
                </a:ext>
              </a:extLst>
            </p:cNvPr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252;p41">
              <a:extLst>
                <a:ext uri="{FF2B5EF4-FFF2-40B4-BE49-F238E27FC236}">
                  <a16:creationId xmlns="" xmlns:a16="http://schemas.microsoft.com/office/drawing/2014/main" id="{56783026-03F7-EE40-AFEC-2718A3EC13D7}"/>
                </a:ext>
              </a:extLst>
            </p:cNvPr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253;p41">
              <a:extLst>
                <a:ext uri="{FF2B5EF4-FFF2-40B4-BE49-F238E27FC236}">
                  <a16:creationId xmlns="" xmlns:a16="http://schemas.microsoft.com/office/drawing/2014/main" id="{2E7E26BA-E508-CCB9-5E97-6C0C77412334}"/>
                </a:ext>
              </a:extLst>
            </p:cNvPr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254;p41">
              <a:extLst>
                <a:ext uri="{FF2B5EF4-FFF2-40B4-BE49-F238E27FC236}">
                  <a16:creationId xmlns="" xmlns:a16="http://schemas.microsoft.com/office/drawing/2014/main" id="{D869F49A-0D4A-74CE-143C-3B218E9F06C2}"/>
                </a:ext>
              </a:extLst>
            </p:cNvPr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255;p41">
              <a:extLst>
                <a:ext uri="{FF2B5EF4-FFF2-40B4-BE49-F238E27FC236}">
                  <a16:creationId xmlns="" xmlns:a16="http://schemas.microsoft.com/office/drawing/2014/main" id="{DFEC40B8-91F8-7325-E8E3-29C0443668E5}"/>
                </a:ext>
              </a:extLst>
            </p:cNvPr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256;p41">
              <a:extLst>
                <a:ext uri="{FF2B5EF4-FFF2-40B4-BE49-F238E27FC236}">
                  <a16:creationId xmlns="" xmlns:a16="http://schemas.microsoft.com/office/drawing/2014/main" id="{4ADB36C6-1085-E5C0-3921-78A331A8D07E}"/>
                </a:ext>
              </a:extLst>
            </p:cNvPr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1257;p41">
              <a:extLst>
                <a:ext uri="{FF2B5EF4-FFF2-40B4-BE49-F238E27FC236}">
                  <a16:creationId xmlns="" xmlns:a16="http://schemas.microsoft.com/office/drawing/2014/main" id="{499A7F2A-F970-01D6-EC9A-B9E6AFEF773B}"/>
                </a:ext>
              </a:extLst>
            </p:cNvPr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258;p41">
              <a:extLst>
                <a:ext uri="{FF2B5EF4-FFF2-40B4-BE49-F238E27FC236}">
                  <a16:creationId xmlns="" xmlns:a16="http://schemas.microsoft.com/office/drawing/2014/main" id="{39A2C7E7-EE69-97BF-40A9-F77387D0C108}"/>
                </a:ext>
              </a:extLst>
            </p:cNvPr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259;p41">
              <a:extLst>
                <a:ext uri="{FF2B5EF4-FFF2-40B4-BE49-F238E27FC236}">
                  <a16:creationId xmlns="" xmlns:a16="http://schemas.microsoft.com/office/drawing/2014/main" id="{B252125D-ECDD-0BCA-0457-B21A805E4D6B}"/>
                </a:ext>
              </a:extLst>
            </p:cNvPr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260;p41">
              <a:extLst>
                <a:ext uri="{FF2B5EF4-FFF2-40B4-BE49-F238E27FC236}">
                  <a16:creationId xmlns="" xmlns:a16="http://schemas.microsoft.com/office/drawing/2014/main" id="{908FFE3D-3AAA-2FB2-41C3-BC71534E55A2}"/>
                </a:ext>
              </a:extLst>
            </p:cNvPr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261;p41">
              <a:extLst>
                <a:ext uri="{FF2B5EF4-FFF2-40B4-BE49-F238E27FC236}">
                  <a16:creationId xmlns="" xmlns:a16="http://schemas.microsoft.com/office/drawing/2014/main" id="{24521797-842D-5206-6498-BE92412ED088}"/>
                </a:ext>
              </a:extLst>
            </p:cNvPr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262;p41">
              <a:extLst>
                <a:ext uri="{FF2B5EF4-FFF2-40B4-BE49-F238E27FC236}">
                  <a16:creationId xmlns="" xmlns:a16="http://schemas.microsoft.com/office/drawing/2014/main" id="{709049AA-305A-9A80-83C5-46E4637F06F4}"/>
                </a:ext>
              </a:extLst>
            </p:cNvPr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263;p41">
              <a:extLst>
                <a:ext uri="{FF2B5EF4-FFF2-40B4-BE49-F238E27FC236}">
                  <a16:creationId xmlns="" xmlns:a16="http://schemas.microsoft.com/office/drawing/2014/main" id="{FB9A8D21-ECE0-0C38-68FC-6B02C417D9CF}"/>
                </a:ext>
              </a:extLst>
            </p:cNvPr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264;p41">
              <a:extLst>
                <a:ext uri="{FF2B5EF4-FFF2-40B4-BE49-F238E27FC236}">
                  <a16:creationId xmlns="" xmlns:a16="http://schemas.microsoft.com/office/drawing/2014/main" id="{AE1DFFE9-4F87-21A2-B4FC-6BA0468236D3}"/>
                </a:ext>
              </a:extLst>
            </p:cNvPr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1265;p41">
              <a:extLst>
                <a:ext uri="{FF2B5EF4-FFF2-40B4-BE49-F238E27FC236}">
                  <a16:creationId xmlns="" xmlns:a16="http://schemas.microsoft.com/office/drawing/2014/main" id="{91E2CBB0-B0DC-8082-C86B-222F69AB7724}"/>
                </a:ext>
              </a:extLst>
            </p:cNvPr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1266;p41">
              <a:extLst>
                <a:ext uri="{FF2B5EF4-FFF2-40B4-BE49-F238E27FC236}">
                  <a16:creationId xmlns="" xmlns:a16="http://schemas.microsoft.com/office/drawing/2014/main" id="{D80764A9-C397-066F-425E-FD55C23193AD}"/>
                </a:ext>
              </a:extLst>
            </p:cNvPr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1267;p41">
              <a:extLst>
                <a:ext uri="{FF2B5EF4-FFF2-40B4-BE49-F238E27FC236}">
                  <a16:creationId xmlns="" xmlns:a16="http://schemas.microsoft.com/office/drawing/2014/main" id="{63D45A38-9CAC-64B1-21F1-F87B280F3495}"/>
                </a:ext>
              </a:extLst>
            </p:cNvPr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1268;p41">
              <a:extLst>
                <a:ext uri="{FF2B5EF4-FFF2-40B4-BE49-F238E27FC236}">
                  <a16:creationId xmlns="" xmlns:a16="http://schemas.microsoft.com/office/drawing/2014/main" id="{9BAD633E-E6E9-33FF-7910-9EAD20987014}"/>
                </a:ext>
              </a:extLst>
            </p:cNvPr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1269;p41">
              <a:extLst>
                <a:ext uri="{FF2B5EF4-FFF2-40B4-BE49-F238E27FC236}">
                  <a16:creationId xmlns="" xmlns:a16="http://schemas.microsoft.com/office/drawing/2014/main" id="{EF32611E-0761-F43F-D694-9AA82DC8ABF4}"/>
                </a:ext>
              </a:extLst>
            </p:cNvPr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1" name="Google Shape;1270;p41">
            <a:extLst>
              <a:ext uri="{FF2B5EF4-FFF2-40B4-BE49-F238E27FC236}">
                <a16:creationId xmlns="" xmlns:a16="http://schemas.microsoft.com/office/drawing/2014/main" id="{EFC7E432-F6E8-8A21-6DC2-023500E97CBB}"/>
              </a:ext>
            </a:extLst>
          </p:cNvPr>
          <p:cNvGrpSpPr/>
          <p:nvPr/>
        </p:nvGrpSpPr>
        <p:grpSpPr>
          <a:xfrm>
            <a:off x="2749879" y="4596517"/>
            <a:ext cx="751995" cy="703004"/>
            <a:chOff x="866242" y="485071"/>
            <a:chExt cx="900377" cy="841720"/>
          </a:xfrm>
        </p:grpSpPr>
        <p:sp>
          <p:nvSpPr>
            <p:cNvPr id="32" name="Google Shape;1271;p41">
              <a:extLst>
                <a:ext uri="{FF2B5EF4-FFF2-40B4-BE49-F238E27FC236}">
                  <a16:creationId xmlns="" xmlns:a16="http://schemas.microsoft.com/office/drawing/2014/main" id="{901F1DAB-2FEE-8D4A-B843-F13B940C16A1}"/>
                </a:ext>
              </a:extLst>
            </p:cNvPr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1272;p41">
              <a:extLst>
                <a:ext uri="{FF2B5EF4-FFF2-40B4-BE49-F238E27FC236}">
                  <a16:creationId xmlns="" xmlns:a16="http://schemas.microsoft.com/office/drawing/2014/main" id="{88B452BB-F812-7C10-5E23-66C204EE2902}"/>
                </a:ext>
              </a:extLst>
            </p:cNvPr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1273;p41">
              <a:extLst>
                <a:ext uri="{FF2B5EF4-FFF2-40B4-BE49-F238E27FC236}">
                  <a16:creationId xmlns="" xmlns:a16="http://schemas.microsoft.com/office/drawing/2014/main" id="{8E4B0C0D-D572-EFE1-B381-A6CB3ED0D350}"/>
                </a:ext>
              </a:extLst>
            </p:cNvPr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1274;p41">
              <a:extLst>
                <a:ext uri="{FF2B5EF4-FFF2-40B4-BE49-F238E27FC236}">
                  <a16:creationId xmlns="" xmlns:a16="http://schemas.microsoft.com/office/drawing/2014/main" id="{B1C2BC19-B8BB-F94C-00BA-98EC42DF16F0}"/>
                </a:ext>
              </a:extLst>
            </p:cNvPr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6" name="Google Shape;1275;p41">
            <a:extLst>
              <a:ext uri="{FF2B5EF4-FFF2-40B4-BE49-F238E27FC236}">
                <a16:creationId xmlns="" xmlns:a16="http://schemas.microsoft.com/office/drawing/2014/main" id="{7EE583EE-5AA0-6FB3-28E1-48F9ED1941B8}"/>
              </a:ext>
            </a:extLst>
          </p:cNvPr>
          <p:cNvGrpSpPr/>
          <p:nvPr/>
        </p:nvGrpSpPr>
        <p:grpSpPr>
          <a:xfrm>
            <a:off x="10981856" y="1426415"/>
            <a:ext cx="714241" cy="446887"/>
            <a:chOff x="866225" y="1483287"/>
            <a:chExt cx="1109530" cy="694211"/>
          </a:xfrm>
        </p:grpSpPr>
        <p:sp>
          <p:nvSpPr>
            <p:cNvPr id="37" name="Google Shape;1276;p41">
              <a:extLst>
                <a:ext uri="{FF2B5EF4-FFF2-40B4-BE49-F238E27FC236}">
                  <a16:creationId xmlns="" xmlns:a16="http://schemas.microsoft.com/office/drawing/2014/main" id="{19F72866-76F3-5DB7-60E6-2467ECBC9891}"/>
                </a:ext>
              </a:extLst>
            </p:cNvPr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1277;p41">
              <a:extLst>
                <a:ext uri="{FF2B5EF4-FFF2-40B4-BE49-F238E27FC236}">
                  <a16:creationId xmlns="" xmlns:a16="http://schemas.microsoft.com/office/drawing/2014/main" id="{586D950B-5CE1-6DA5-E083-85F04719C258}"/>
                </a:ext>
              </a:extLst>
            </p:cNvPr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1278;p41">
              <a:extLst>
                <a:ext uri="{FF2B5EF4-FFF2-40B4-BE49-F238E27FC236}">
                  <a16:creationId xmlns="" xmlns:a16="http://schemas.microsoft.com/office/drawing/2014/main" id="{60214987-FF5B-ACAD-7C03-A97ED45ACBBD}"/>
                </a:ext>
              </a:extLst>
            </p:cNvPr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279;p41">
              <a:extLst>
                <a:ext uri="{FF2B5EF4-FFF2-40B4-BE49-F238E27FC236}">
                  <a16:creationId xmlns="" xmlns:a16="http://schemas.microsoft.com/office/drawing/2014/main" id="{AF52286F-3379-1448-198C-FD7783B9FA85}"/>
                </a:ext>
              </a:extLst>
            </p:cNvPr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280;p41">
              <a:extLst>
                <a:ext uri="{FF2B5EF4-FFF2-40B4-BE49-F238E27FC236}">
                  <a16:creationId xmlns="" xmlns:a16="http://schemas.microsoft.com/office/drawing/2014/main" id="{053C7E5E-B9BD-6CEC-0CD1-7FBC3FD1A989}"/>
                </a:ext>
              </a:extLst>
            </p:cNvPr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281;p41">
              <a:extLst>
                <a:ext uri="{FF2B5EF4-FFF2-40B4-BE49-F238E27FC236}">
                  <a16:creationId xmlns="" xmlns:a16="http://schemas.microsoft.com/office/drawing/2014/main" id="{049DDDD4-0D0A-0C73-A150-D6506EB23474}"/>
                </a:ext>
              </a:extLst>
            </p:cNvPr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282;p41">
              <a:extLst>
                <a:ext uri="{FF2B5EF4-FFF2-40B4-BE49-F238E27FC236}">
                  <a16:creationId xmlns="" xmlns:a16="http://schemas.microsoft.com/office/drawing/2014/main" id="{1081FFCA-B1D5-C56D-AF35-DE78F64A0D92}"/>
                </a:ext>
              </a:extLst>
            </p:cNvPr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283;p41">
              <a:extLst>
                <a:ext uri="{FF2B5EF4-FFF2-40B4-BE49-F238E27FC236}">
                  <a16:creationId xmlns="" xmlns:a16="http://schemas.microsoft.com/office/drawing/2014/main" id="{66FA5D2E-47B9-E68C-4B40-C072DE7EE42E}"/>
                </a:ext>
              </a:extLst>
            </p:cNvPr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284;p41">
              <a:extLst>
                <a:ext uri="{FF2B5EF4-FFF2-40B4-BE49-F238E27FC236}">
                  <a16:creationId xmlns="" xmlns:a16="http://schemas.microsoft.com/office/drawing/2014/main" id="{F959525F-BD1C-8F92-29DC-420241422080}"/>
                </a:ext>
              </a:extLst>
            </p:cNvPr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285;p41">
              <a:extLst>
                <a:ext uri="{FF2B5EF4-FFF2-40B4-BE49-F238E27FC236}">
                  <a16:creationId xmlns="" xmlns:a16="http://schemas.microsoft.com/office/drawing/2014/main" id="{629E84E6-00A8-7ED8-EBDB-B037606D5E2B}"/>
                </a:ext>
              </a:extLst>
            </p:cNvPr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286;p41">
              <a:extLst>
                <a:ext uri="{FF2B5EF4-FFF2-40B4-BE49-F238E27FC236}">
                  <a16:creationId xmlns="" xmlns:a16="http://schemas.microsoft.com/office/drawing/2014/main" id="{240D350C-F55B-3BC3-A1BF-96605B41AFA5}"/>
                </a:ext>
              </a:extLst>
            </p:cNvPr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287;p41">
              <a:extLst>
                <a:ext uri="{FF2B5EF4-FFF2-40B4-BE49-F238E27FC236}">
                  <a16:creationId xmlns="" xmlns:a16="http://schemas.microsoft.com/office/drawing/2014/main" id="{857BB9C9-9CF7-A52D-6540-5FD9CF85CBAE}"/>
                </a:ext>
              </a:extLst>
            </p:cNvPr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288;p41">
              <a:extLst>
                <a:ext uri="{FF2B5EF4-FFF2-40B4-BE49-F238E27FC236}">
                  <a16:creationId xmlns="" xmlns:a16="http://schemas.microsoft.com/office/drawing/2014/main" id="{785CC360-38B7-C464-F4C4-350EEA0FB280}"/>
                </a:ext>
              </a:extLst>
            </p:cNvPr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289;p41">
              <a:extLst>
                <a:ext uri="{FF2B5EF4-FFF2-40B4-BE49-F238E27FC236}">
                  <a16:creationId xmlns="" xmlns:a16="http://schemas.microsoft.com/office/drawing/2014/main" id="{918B9AD1-B67B-3E54-ADE4-286FF0C35485}"/>
                </a:ext>
              </a:extLst>
            </p:cNvPr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290;p41">
              <a:extLst>
                <a:ext uri="{FF2B5EF4-FFF2-40B4-BE49-F238E27FC236}">
                  <a16:creationId xmlns="" xmlns:a16="http://schemas.microsoft.com/office/drawing/2014/main" id="{BB771C2A-AA13-CCA9-E81F-08EFDCE7865A}"/>
                </a:ext>
              </a:extLst>
            </p:cNvPr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291;p41">
              <a:extLst>
                <a:ext uri="{FF2B5EF4-FFF2-40B4-BE49-F238E27FC236}">
                  <a16:creationId xmlns="" xmlns:a16="http://schemas.microsoft.com/office/drawing/2014/main" id="{BCC8A6DA-0C14-D98D-50C7-C3305510E003}"/>
                </a:ext>
              </a:extLst>
            </p:cNvPr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292;p41">
              <a:extLst>
                <a:ext uri="{FF2B5EF4-FFF2-40B4-BE49-F238E27FC236}">
                  <a16:creationId xmlns="" xmlns:a16="http://schemas.microsoft.com/office/drawing/2014/main" id="{A537B517-7DC1-18EC-7FC3-3AC813E51C5E}"/>
                </a:ext>
              </a:extLst>
            </p:cNvPr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293;p41">
              <a:extLst>
                <a:ext uri="{FF2B5EF4-FFF2-40B4-BE49-F238E27FC236}">
                  <a16:creationId xmlns="" xmlns:a16="http://schemas.microsoft.com/office/drawing/2014/main" id="{B4DCBF41-8D38-7788-93A7-3D9FB19A5DAE}"/>
                </a:ext>
              </a:extLst>
            </p:cNvPr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294;p41">
              <a:extLst>
                <a:ext uri="{FF2B5EF4-FFF2-40B4-BE49-F238E27FC236}">
                  <a16:creationId xmlns="" xmlns:a16="http://schemas.microsoft.com/office/drawing/2014/main" id="{56684517-31DE-49FB-6FA0-8F58E39B5EE7}"/>
                </a:ext>
              </a:extLst>
            </p:cNvPr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295;p41">
              <a:extLst>
                <a:ext uri="{FF2B5EF4-FFF2-40B4-BE49-F238E27FC236}">
                  <a16:creationId xmlns="" xmlns:a16="http://schemas.microsoft.com/office/drawing/2014/main" id="{23E9C393-C835-3F1D-3AFB-3FC5983E5FEB}"/>
                </a:ext>
              </a:extLst>
            </p:cNvPr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296;p41">
              <a:extLst>
                <a:ext uri="{FF2B5EF4-FFF2-40B4-BE49-F238E27FC236}">
                  <a16:creationId xmlns="" xmlns:a16="http://schemas.microsoft.com/office/drawing/2014/main" id="{000823D9-1E7C-DBA5-701B-A327D9C6A2DE}"/>
                </a:ext>
              </a:extLst>
            </p:cNvPr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297;p41">
              <a:extLst>
                <a:ext uri="{FF2B5EF4-FFF2-40B4-BE49-F238E27FC236}">
                  <a16:creationId xmlns="" xmlns:a16="http://schemas.microsoft.com/office/drawing/2014/main" id="{47DDD72B-22D0-5264-3B7D-FCFC39DAA742}"/>
                </a:ext>
              </a:extLst>
            </p:cNvPr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298;p41">
              <a:extLst>
                <a:ext uri="{FF2B5EF4-FFF2-40B4-BE49-F238E27FC236}">
                  <a16:creationId xmlns="" xmlns:a16="http://schemas.microsoft.com/office/drawing/2014/main" id="{91C841AF-D4BD-E1A6-8EC0-C2839D051220}"/>
                </a:ext>
              </a:extLst>
            </p:cNvPr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299;p41">
              <a:extLst>
                <a:ext uri="{FF2B5EF4-FFF2-40B4-BE49-F238E27FC236}">
                  <a16:creationId xmlns="" xmlns:a16="http://schemas.microsoft.com/office/drawing/2014/main" id="{66F8CD73-57B1-91E1-972C-2DC03DA5DBA5}"/>
                </a:ext>
              </a:extLst>
            </p:cNvPr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1300;p41">
              <a:extLst>
                <a:ext uri="{FF2B5EF4-FFF2-40B4-BE49-F238E27FC236}">
                  <a16:creationId xmlns="" xmlns:a16="http://schemas.microsoft.com/office/drawing/2014/main" id="{668EB9BF-24C4-7A09-1AFE-E6275A70DD6B}"/>
                </a:ext>
              </a:extLst>
            </p:cNvPr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1301;p41">
              <a:extLst>
                <a:ext uri="{FF2B5EF4-FFF2-40B4-BE49-F238E27FC236}">
                  <a16:creationId xmlns="" xmlns:a16="http://schemas.microsoft.com/office/drawing/2014/main" id="{A3300036-54C9-FAAF-6618-AE01AD7F8FFA}"/>
                </a:ext>
              </a:extLst>
            </p:cNvPr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302;p41">
              <a:extLst>
                <a:ext uri="{FF2B5EF4-FFF2-40B4-BE49-F238E27FC236}">
                  <a16:creationId xmlns="" xmlns:a16="http://schemas.microsoft.com/office/drawing/2014/main" id="{1F7AA6B2-996D-3E1D-A571-17B538A2D0E4}"/>
                </a:ext>
              </a:extLst>
            </p:cNvPr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303;p41">
              <a:extLst>
                <a:ext uri="{FF2B5EF4-FFF2-40B4-BE49-F238E27FC236}">
                  <a16:creationId xmlns="" xmlns:a16="http://schemas.microsoft.com/office/drawing/2014/main" id="{29E4F67E-0AC7-4B25-F72E-18CAD2ADF2CF}"/>
                </a:ext>
              </a:extLst>
            </p:cNvPr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304;p41">
              <a:extLst>
                <a:ext uri="{FF2B5EF4-FFF2-40B4-BE49-F238E27FC236}">
                  <a16:creationId xmlns="" xmlns:a16="http://schemas.microsoft.com/office/drawing/2014/main" id="{353A36E4-1195-3A58-57A6-8A88B32D0C12}"/>
                </a:ext>
              </a:extLst>
            </p:cNvPr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305;p41">
              <a:extLst>
                <a:ext uri="{FF2B5EF4-FFF2-40B4-BE49-F238E27FC236}">
                  <a16:creationId xmlns="" xmlns:a16="http://schemas.microsoft.com/office/drawing/2014/main" id="{CFFD34A4-102E-9F2A-829A-2DD7FE4942A3}"/>
                </a:ext>
              </a:extLst>
            </p:cNvPr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306;p41">
              <a:extLst>
                <a:ext uri="{FF2B5EF4-FFF2-40B4-BE49-F238E27FC236}">
                  <a16:creationId xmlns="" xmlns:a16="http://schemas.microsoft.com/office/drawing/2014/main" id="{9D73FB48-0345-64DF-4291-4953865841E0}"/>
                </a:ext>
              </a:extLst>
            </p:cNvPr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307;p41">
              <a:extLst>
                <a:ext uri="{FF2B5EF4-FFF2-40B4-BE49-F238E27FC236}">
                  <a16:creationId xmlns="" xmlns:a16="http://schemas.microsoft.com/office/drawing/2014/main" id="{9F0F4B0B-9651-96DA-5A9D-836E9EEDD8C1}"/>
                </a:ext>
              </a:extLst>
            </p:cNvPr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308;p41">
              <a:extLst>
                <a:ext uri="{FF2B5EF4-FFF2-40B4-BE49-F238E27FC236}">
                  <a16:creationId xmlns="" xmlns:a16="http://schemas.microsoft.com/office/drawing/2014/main" id="{9AE90BB0-AA7C-E8C2-795D-DA645E3D59BC}"/>
                </a:ext>
              </a:extLst>
            </p:cNvPr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309;p41">
              <a:extLst>
                <a:ext uri="{FF2B5EF4-FFF2-40B4-BE49-F238E27FC236}">
                  <a16:creationId xmlns="" xmlns:a16="http://schemas.microsoft.com/office/drawing/2014/main" id="{362A8608-04E5-2589-F544-4D4EC763455B}"/>
                </a:ext>
              </a:extLst>
            </p:cNvPr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310;p41">
              <a:extLst>
                <a:ext uri="{FF2B5EF4-FFF2-40B4-BE49-F238E27FC236}">
                  <a16:creationId xmlns="" xmlns:a16="http://schemas.microsoft.com/office/drawing/2014/main" id="{29502366-E720-3FDC-4C70-B549E31C230A}"/>
                </a:ext>
              </a:extLst>
            </p:cNvPr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2" name="Google Shape;1311;p41">
            <a:extLst>
              <a:ext uri="{FF2B5EF4-FFF2-40B4-BE49-F238E27FC236}">
                <a16:creationId xmlns="" xmlns:a16="http://schemas.microsoft.com/office/drawing/2014/main" id="{1D4CD08E-F29A-0F57-6F5D-41B2A056A8DB}"/>
              </a:ext>
            </a:extLst>
          </p:cNvPr>
          <p:cNvGrpSpPr/>
          <p:nvPr/>
        </p:nvGrpSpPr>
        <p:grpSpPr>
          <a:xfrm>
            <a:off x="10439269" y="916866"/>
            <a:ext cx="714149" cy="732993"/>
            <a:chOff x="891532" y="2489185"/>
            <a:chExt cx="855063" cy="877626"/>
          </a:xfrm>
        </p:grpSpPr>
        <p:sp>
          <p:nvSpPr>
            <p:cNvPr id="73" name="Google Shape;1312;p41">
              <a:extLst>
                <a:ext uri="{FF2B5EF4-FFF2-40B4-BE49-F238E27FC236}">
                  <a16:creationId xmlns="" xmlns:a16="http://schemas.microsoft.com/office/drawing/2014/main" id="{5FD19667-2B24-FDC8-6318-F87D72E72DC1}"/>
                </a:ext>
              </a:extLst>
            </p:cNvPr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313;p41">
              <a:extLst>
                <a:ext uri="{FF2B5EF4-FFF2-40B4-BE49-F238E27FC236}">
                  <a16:creationId xmlns="" xmlns:a16="http://schemas.microsoft.com/office/drawing/2014/main" id="{4A62ED6D-E5BF-FB35-755F-140C5B7CD395}"/>
                </a:ext>
              </a:extLst>
            </p:cNvPr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314;p41">
              <a:extLst>
                <a:ext uri="{FF2B5EF4-FFF2-40B4-BE49-F238E27FC236}">
                  <a16:creationId xmlns="" xmlns:a16="http://schemas.microsoft.com/office/drawing/2014/main" id="{695C52BD-B14D-17D7-A67A-4CD105C27EBC}"/>
                </a:ext>
              </a:extLst>
            </p:cNvPr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315;p41">
              <a:extLst>
                <a:ext uri="{FF2B5EF4-FFF2-40B4-BE49-F238E27FC236}">
                  <a16:creationId xmlns="" xmlns:a16="http://schemas.microsoft.com/office/drawing/2014/main" id="{D022B662-61D7-F130-E37A-CFA36DB576DC}"/>
                </a:ext>
              </a:extLst>
            </p:cNvPr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1316;p41">
              <a:extLst>
                <a:ext uri="{FF2B5EF4-FFF2-40B4-BE49-F238E27FC236}">
                  <a16:creationId xmlns="" xmlns:a16="http://schemas.microsoft.com/office/drawing/2014/main" id="{62BB112F-AC1F-41C3-723A-0DE760DCB5F6}"/>
                </a:ext>
              </a:extLst>
            </p:cNvPr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rgb-on-white-01"/>
          <p:cNvPicPr>
            <a:picLocks noChangeAspect="1" noChangeArrowheads="1"/>
          </p:cNvPicPr>
          <p:nvPr/>
        </p:nvPicPr>
        <p:blipFill>
          <a:blip r:embed="rId4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173260" y="501041"/>
            <a:ext cx="5895584" cy="701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4122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33" y="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485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33" y="578485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3716984" y="2828126"/>
            <a:ext cx="4794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Arial"/>
              </a:rPr>
              <a:t>THI GẤP</a:t>
            </a: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Arial"/>
              </a:rPr>
              <a:t> ÁO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7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59259E-6 L 3.1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500CF6-2091-D46C-C464-5F158B946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86" y="1665961"/>
            <a:ext cx="9832932" cy="48233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5396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25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757" y="78058"/>
            <a:ext cx="2067394" cy="1037063"/>
          </a:xfrm>
          <a:prstGeom prst="round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91650" y="2776654"/>
            <a:ext cx="1933580" cy="992457"/>
          </a:xfrm>
          <a:prstGeom prst="round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77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ea typeface="Cambria Math" panose="02040503050406030204" pitchFamily="18" charset="0"/>
              </a:rPr>
              <a:t>HĐTN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8" name="Picture 2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4829">
            <a:off x="914400" y="4953001"/>
            <a:ext cx="2616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45"/>
          <p:cNvSpPr>
            <a:spLocks noChangeArrowheads="1" noChangeShapeType="1" noTextEdit="1"/>
          </p:cNvSpPr>
          <p:nvPr/>
        </p:nvSpPr>
        <p:spPr bwMode="auto">
          <a:xfrm>
            <a:off x="1211798" y="546562"/>
            <a:ext cx="5267061" cy="929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vi-VN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050" y="0"/>
            <a:ext cx="1097280" cy="628650"/>
          </a:xfrm>
          <a:prstGeom prst="round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3363982" y="3907321"/>
            <a:ext cx="5267061" cy="929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Thật đáng yêu (Hát mẫu)_ Chủ đề 7 -  SGK Âm nhạc 1 - Cánh diều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8287" y="2022764"/>
            <a:ext cx="558165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5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39633" y="2501901"/>
            <a:ext cx="2448984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901952" y="430213"/>
            <a:ext cx="66484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err="1">
                <a:cs typeface="Times New Roman" pitchFamily="18" charset="0"/>
              </a:rPr>
              <a:t>Thứ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30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10 </a:t>
            </a:r>
            <a:r>
              <a:rPr lang="en-US" sz="3200" dirty="0" err="1">
                <a:cs typeface="Times New Roman" pitchFamily="18" charset="0"/>
              </a:rPr>
              <a:t>năm</a:t>
            </a:r>
            <a:r>
              <a:rPr lang="en-US" sz="3200" dirty="0">
                <a:cs typeface="Times New Roman" pitchFamily="18" charset="0"/>
              </a:rPr>
              <a:t> 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9814" y="1718743"/>
            <a:ext cx="966787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8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1" y="166688"/>
            <a:ext cx="2984501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3438116" y="1022047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u="sng" dirty="0" err="1">
                <a:cs typeface="Times New Roman" pitchFamily="18" charset="0"/>
              </a:rPr>
              <a:t>Hoạt</a:t>
            </a:r>
            <a:r>
              <a:rPr lang="en-US" sz="3200" u="sng" dirty="0">
                <a:cs typeface="Times New Roman" pitchFamily="18" charset="0"/>
              </a:rPr>
              <a:t> </a:t>
            </a:r>
            <a:r>
              <a:rPr lang="en-US" sz="3200" u="sng" dirty="0" err="1">
                <a:cs typeface="Times New Roman" pitchFamily="18" charset="0"/>
              </a:rPr>
              <a:t>động</a:t>
            </a:r>
            <a:r>
              <a:rPr lang="en-US" sz="3200" u="sng" dirty="0">
                <a:cs typeface="Times New Roman" pitchFamily="18" charset="0"/>
              </a:rPr>
              <a:t> </a:t>
            </a:r>
            <a:r>
              <a:rPr lang="en-US" sz="3200" u="sng" dirty="0" err="1">
                <a:cs typeface="Times New Roman" pitchFamily="18" charset="0"/>
              </a:rPr>
              <a:t>trải</a:t>
            </a:r>
            <a:r>
              <a:rPr lang="en-US" sz="3200" u="sng" dirty="0">
                <a:cs typeface="Times New Roman" pitchFamily="18" charset="0"/>
              </a:rPr>
              <a:t> </a:t>
            </a:r>
            <a:r>
              <a:rPr lang="en-US" sz="3200" u="sng" dirty="0" err="1">
                <a:cs typeface="Times New Roman" pitchFamily="18" charset="0"/>
              </a:rPr>
              <a:t>nghiệm</a:t>
            </a:r>
            <a:endParaRPr lang="en-US" sz="3200" u="sng" dirty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05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8;p28">
            <a:extLst>
              <a:ext uri="{FF2B5EF4-FFF2-40B4-BE49-F238E27FC236}">
                <a16:creationId xmlns="" xmlns:a16="http://schemas.microsoft.com/office/drawing/2014/main" id="{94A3763D-DB2B-62C4-3383-D02B6F692498}"/>
              </a:ext>
            </a:extLst>
          </p:cNvPr>
          <p:cNvGrpSpPr/>
          <p:nvPr/>
        </p:nvGrpSpPr>
        <p:grpSpPr>
          <a:xfrm>
            <a:off x="10095421" y="3917041"/>
            <a:ext cx="1420788" cy="1766470"/>
            <a:chOff x="797124" y="1924250"/>
            <a:chExt cx="1819110" cy="2485557"/>
          </a:xfrm>
        </p:grpSpPr>
        <p:sp>
          <p:nvSpPr>
            <p:cNvPr id="3" name="Google Shape;729;p28">
              <a:extLst>
                <a:ext uri="{FF2B5EF4-FFF2-40B4-BE49-F238E27FC236}">
                  <a16:creationId xmlns="" xmlns:a16="http://schemas.microsoft.com/office/drawing/2014/main" id="{89275CAC-1D5C-29AC-1B52-18DED5FA18E7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730;p28">
              <a:extLst>
                <a:ext uri="{FF2B5EF4-FFF2-40B4-BE49-F238E27FC236}">
                  <a16:creationId xmlns="" xmlns:a16="http://schemas.microsoft.com/office/drawing/2014/main" id="{DEB53B7B-51BA-6AD6-25E1-4B73D7DE8240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" name="Google Shape;731;p28">
              <a:extLst>
                <a:ext uri="{FF2B5EF4-FFF2-40B4-BE49-F238E27FC236}">
                  <a16:creationId xmlns="" xmlns:a16="http://schemas.microsoft.com/office/drawing/2014/main" id="{AA6FFC07-F1B9-F128-809F-63F2A194B122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" name="Google Shape;732;p28">
              <a:extLst>
                <a:ext uri="{FF2B5EF4-FFF2-40B4-BE49-F238E27FC236}">
                  <a16:creationId xmlns="" xmlns:a16="http://schemas.microsoft.com/office/drawing/2014/main" id="{1FF4D82C-F646-38F2-3A9E-A0FE4FFDE0F2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733;p28">
              <a:extLst>
                <a:ext uri="{FF2B5EF4-FFF2-40B4-BE49-F238E27FC236}">
                  <a16:creationId xmlns="" xmlns:a16="http://schemas.microsoft.com/office/drawing/2014/main" id="{F34FD3BD-171E-986F-1C60-A35B40B3CA7B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734;p28">
              <a:extLst>
                <a:ext uri="{FF2B5EF4-FFF2-40B4-BE49-F238E27FC236}">
                  <a16:creationId xmlns="" xmlns:a16="http://schemas.microsoft.com/office/drawing/2014/main" id="{D110A888-0218-BD5A-3FEC-1DF0B0F19BA3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735;p28">
              <a:extLst>
                <a:ext uri="{FF2B5EF4-FFF2-40B4-BE49-F238E27FC236}">
                  <a16:creationId xmlns="" xmlns:a16="http://schemas.microsoft.com/office/drawing/2014/main" id="{E4F905D6-B895-24FF-8A2B-C7C077521E54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736;p28">
              <a:extLst>
                <a:ext uri="{FF2B5EF4-FFF2-40B4-BE49-F238E27FC236}">
                  <a16:creationId xmlns="" xmlns:a16="http://schemas.microsoft.com/office/drawing/2014/main" id="{78FE2551-98CC-387A-B525-6C14F03C9CB1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737;p28">
              <a:extLst>
                <a:ext uri="{FF2B5EF4-FFF2-40B4-BE49-F238E27FC236}">
                  <a16:creationId xmlns="" xmlns:a16="http://schemas.microsoft.com/office/drawing/2014/main" id="{8F405D6A-14F2-8777-17A0-3DA497C9D972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738;p28">
              <a:extLst>
                <a:ext uri="{FF2B5EF4-FFF2-40B4-BE49-F238E27FC236}">
                  <a16:creationId xmlns="" xmlns:a16="http://schemas.microsoft.com/office/drawing/2014/main" id="{FE66451B-39BE-A6B7-CAA6-30D01052295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739;p28">
              <a:extLst>
                <a:ext uri="{FF2B5EF4-FFF2-40B4-BE49-F238E27FC236}">
                  <a16:creationId xmlns="" xmlns:a16="http://schemas.microsoft.com/office/drawing/2014/main" id="{4B3190C9-1420-2A3A-FC9F-AF2ABB46DA53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740;p28">
              <a:extLst>
                <a:ext uri="{FF2B5EF4-FFF2-40B4-BE49-F238E27FC236}">
                  <a16:creationId xmlns="" xmlns:a16="http://schemas.microsoft.com/office/drawing/2014/main" id="{2F6929E6-00CA-6D66-60DF-89EBE503D06B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741;p28">
              <a:extLst>
                <a:ext uri="{FF2B5EF4-FFF2-40B4-BE49-F238E27FC236}">
                  <a16:creationId xmlns="" xmlns:a16="http://schemas.microsoft.com/office/drawing/2014/main" id="{3359AF38-C3A0-9313-0546-F8FBBCB45D5C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742;p28">
              <a:extLst>
                <a:ext uri="{FF2B5EF4-FFF2-40B4-BE49-F238E27FC236}">
                  <a16:creationId xmlns="" xmlns:a16="http://schemas.microsoft.com/office/drawing/2014/main" id="{84A9DEA5-81E4-C1D0-2675-44236D15AA2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743;p28">
              <a:extLst>
                <a:ext uri="{FF2B5EF4-FFF2-40B4-BE49-F238E27FC236}">
                  <a16:creationId xmlns="" xmlns:a16="http://schemas.microsoft.com/office/drawing/2014/main" id="{0A081739-2D61-DE07-16CE-B6B161FDA2A7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744;p28">
              <a:extLst>
                <a:ext uri="{FF2B5EF4-FFF2-40B4-BE49-F238E27FC236}">
                  <a16:creationId xmlns="" xmlns:a16="http://schemas.microsoft.com/office/drawing/2014/main" id="{3D6DDD94-A7F8-E97B-6A11-3BD11E1B13FA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745;p28">
              <a:extLst>
                <a:ext uri="{FF2B5EF4-FFF2-40B4-BE49-F238E27FC236}">
                  <a16:creationId xmlns="" xmlns:a16="http://schemas.microsoft.com/office/drawing/2014/main" id="{FE23207D-3CCC-499F-506A-4BF19362526E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746;p28">
              <a:extLst>
                <a:ext uri="{FF2B5EF4-FFF2-40B4-BE49-F238E27FC236}">
                  <a16:creationId xmlns="" xmlns:a16="http://schemas.microsoft.com/office/drawing/2014/main" id="{D93E96B1-386C-A189-CBAA-E16FEDCF4BF8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747;p28">
              <a:extLst>
                <a:ext uri="{FF2B5EF4-FFF2-40B4-BE49-F238E27FC236}">
                  <a16:creationId xmlns="" xmlns:a16="http://schemas.microsoft.com/office/drawing/2014/main" id="{E3D7FB6F-C729-5F43-E0CD-E32BC4ECF895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748;p28">
              <a:extLst>
                <a:ext uri="{FF2B5EF4-FFF2-40B4-BE49-F238E27FC236}">
                  <a16:creationId xmlns="" xmlns:a16="http://schemas.microsoft.com/office/drawing/2014/main" id="{C18BE52A-BB12-5E2B-CBF4-2C2E4071CD2C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749;p28">
              <a:extLst>
                <a:ext uri="{FF2B5EF4-FFF2-40B4-BE49-F238E27FC236}">
                  <a16:creationId xmlns="" xmlns:a16="http://schemas.microsoft.com/office/drawing/2014/main" id="{5A569AED-FB9C-B7B1-CF4B-E74F88F17D27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750;p28">
              <a:extLst>
                <a:ext uri="{FF2B5EF4-FFF2-40B4-BE49-F238E27FC236}">
                  <a16:creationId xmlns="" xmlns:a16="http://schemas.microsoft.com/office/drawing/2014/main" id="{2248B686-40DA-E9F2-D830-63685F3FC777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751;p28">
              <a:extLst>
                <a:ext uri="{FF2B5EF4-FFF2-40B4-BE49-F238E27FC236}">
                  <a16:creationId xmlns="" xmlns:a16="http://schemas.microsoft.com/office/drawing/2014/main" id="{41DA2D17-002A-0BA2-0E80-77510C99C3C3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" name="Google Shape;752;p28">
            <a:extLst>
              <a:ext uri="{FF2B5EF4-FFF2-40B4-BE49-F238E27FC236}">
                <a16:creationId xmlns="" xmlns:a16="http://schemas.microsoft.com/office/drawing/2014/main" id="{CCA4EE27-952C-1A99-3CE0-931232561AE7}"/>
              </a:ext>
            </a:extLst>
          </p:cNvPr>
          <p:cNvGrpSpPr/>
          <p:nvPr/>
        </p:nvGrpSpPr>
        <p:grpSpPr>
          <a:xfrm rot="-725115">
            <a:off x="86295" y="4771941"/>
            <a:ext cx="2078902" cy="1587762"/>
            <a:chOff x="6292350" y="1776075"/>
            <a:chExt cx="2430925" cy="2404675"/>
          </a:xfrm>
        </p:grpSpPr>
        <p:sp>
          <p:nvSpPr>
            <p:cNvPr id="27" name="Google Shape;753;p28">
              <a:extLst>
                <a:ext uri="{FF2B5EF4-FFF2-40B4-BE49-F238E27FC236}">
                  <a16:creationId xmlns="" xmlns:a16="http://schemas.microsoft.com/office/drawing/2014/main" id="{5CCB8B92-024C-7B0E-9BE4-5F0E5FD0EA49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754;p28">
              <a:extLst>
                <a:ext uri="{FF2B5EF4-FFF2-40B4-BE49-F238E27FC236}">
                  <a16:creationId xmlns="" xmlns:a16="http://schemas.microsoft.com/office/drawing/2014/main" id="{9C11D2DF-5EC6-C7CD-C9B3-9150B864D438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755;p28">
              <a:extLst>
                <a:ext uri="{FF2B5EF4-FFF2-40B4-BE49-F238E27FC236}">
                  <a16:creationId xmlns="" xmlns:a16="http://schemas.microsoft.com/office/drawing/2014/main" id="{AC7DE227-C728-1673-044F-E99F59963B8B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756;p28">
              <a:extLst>
                <a:ext uri="{FF2B5EF4-FFF2-40B4-BE49-F238E27FC236}">
                  <a16:creationId xmlns="" xmlns:a16="http://schemas.microsoft.com/office/drawing/2014/main" id="{B57CB652-B71E-547C-546C-9FD6DE81A582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757;p28">
              <a:extLst>
                <a:ext uri="{FF2B5EF4-FFF2-40B4-BE49-F238E27FC236}">
                  <a16:creationId xmlns="" xmlns:a16="http://schemas.microsoft.com/office/drawing/2014/main" id="{E4569A00-A62E-B17E-E0E2-3783E304F578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758;p28">
              <a:extLst>
                <a:ext uri="{FF2B5EF4-FFF2-40B4-BE49-F238E27FC236}">
                  <a16:creationId xmlns="" xmlns:a16="http://schemas.microsoft.com/office/drawing/2014/main" id="{897484BB-3164-98F3-EBDD-8C2EDCBE528B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759;p28">
              <a:extLst>
                <a:ext uri="{FF2B5EF4-FFF2-40B4-BE49-F238E27FC236}">
                  <a16:creationId xmlns="" xmlns:a16="http://schemas.microsoft.com/office/drawing/2014/main" id="{15344CD3-76CF-A129-EE55-295DD0A44348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760;p28">
              <a:extLst>
                <a:ext uri="{FF2B5EF4-FFF2-40B4-BE49-F238E27FC236}">
                  <a16:creationId xmlns="" xmlns:a16="http://schemas.microsoft.com/office/drawing/2014/main" id="{39F8F0EB-3CF9-219E-FFB6-8CD0DEF91CD8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761;p28">
              <a:extLst>
                <a:ext uri="{FF2B5EF4-FFF2-40B4-BE49-F238E27FC236}">
                  <a16:creationId xmlns="" xmlns:a16="http://schemas.microsoft.com/office/drawing/2014/main" id="{F2985032-FE74-9C4F-B390-73B56CAE9F2E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762;p28">
              <a:extLst>
                <a:ext uri="{FF2B5EF4-FFF2-40B4-BE49-F238E27FC236}">
                  <a16:creationId xmlns="" xmlns:a16="http://schemas.microsoft.com/office/drawing/2014/main" id="{6DAA991B-D074-B7F7-D7E6-4D0933A0646E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763;p28">
              <a:extLst>
                <a:ext uri="{FF2B5EF4-FFF2-40B4-BE49-F238E27FC236}">
                  <a16:creationId xmlns="" xmlns:a16="http://schemas.microsoft.com/office/drawing/2014/main" id="{BC1EF07D-6FC9-2E09-3F02-2EBE9033121F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764;p28">
              <a:extLst>
                <a:ext uri="{FF2B5EF4-FFF2-40B4-BE49-F238E27FC236}">
                  <a16:creationId xmlns="" xmlns:a16="http://schemas.microsoft.com/office/drawing/2014/main" id="{3DFF833D-A2C6-0499-E70A-C613A7732872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765;p28">
              <a:extLst>
                <a:ext uri="{FF2B5EF4-FFF2-40B4-BE49-F238E27FC236}">
                  <a16:creationId xmlns="" xmlns:a16="http://schemas.microsoft.com/office/drawing/2014/main" id="{1793B450-2656-C216-9A52-537C8EBE6C87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766;p28">
              <a:extLst>
                <a:ext uri="{FF2B5EF4-FFF2-40B4-BE49-F238E27FC236}">
                  <a16:creationId xmlns="" xmlns:a16="http://schemas.microsoft.com/office/drawing/2014/main" id="{991FEBCD-DE49-CD27-DB51-4CBBFC735C30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767;p28">
              <a:extLst>
                <a:ext uri="{FF2B5EF4-FFF2-40B4-BE49-F238E27FC236}">
                  <a16:creationId xmlns="" xmlns:a16="http://schemas.microsoft.com/office/drawing/2014/main" id="{8A2CD311-E514-1B79-4957-D04C26C2EB5A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768;p28">
              <a:extLst>
                <a:ext uri="{FF2B5EF4-FFF2-40B4-BE49-F238E27FC236}">
                  <a16:creationId xmlns="" xmlns:a16="http://schemas.microsoft.com/office/drawing/2014/main" id="{663A7AB0-7BFE-DE07-9E19-54AA9C1BDA3D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769;p28">
              <a:extLst>
                <a:ext uri="{FF2B5EF4-FFF2-40B4-BE49-F238E27FC236}">
                  <a16:creationId xmlns="" xmlns:a16="http://schemas.microsoft.com/office/drawing/2014/main" id="{873461B3-5364-2FBB-BEDC-B3985B44C572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770;p28">
              <a:extLst>
                <a:ext uri="{FF2B5EF4-FFF2-40B4-BE49-F238E27FC236}">
                  <a16:creationId xmlns="" xmlns:a16="http://schemas.microsoft.com/office/drawing/2014/main" id="{DE372732-C0C0-4989-220B-4BE26865E35E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771;p28">
              <a:extLst>
                <a:ext uri="{FF2B5EF4-FFF2-40B4-BE49-F238E27FC236}">
                  <a16:creationId xmlns="" xmlns:a16="http://schemas.microsoft.com/office/drawing/2014/main" id="{8E2014C3-3711-04C3-9CA8-AEA672E89DFF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772;p28">
              <a:extLst>
                <a:ext uri="{FF2B5EF4-FFF2-40B4-BE49-F238E27FC236}">
                  <a16:creationId xmlns="" xmlns:a16="http://schemas.microsoft.com/office/drawing/2014/main" id="{3DF50D81-F259-B809-FEB2-88FA9AFC5431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773;p28">
              <a:extLst>
                <a:ext uri="{FF2B5EF4-FFF2-40B4-BE49-F238E27FC236}">
                  <a16:creationId xmlns="" xmlns:a16="http://schemas.microsoft.com/office/drawing/2014/main" id="{5DC1A3CB-8439-38D0-9C11-B3CF8DB4F3E2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774;p28">
              <a:extLst>
                <a:ext uri="{FF2B5EF4-FFF2-40B4-BE49-F238E27FC236}">
                  <a16:creationId xmlns="" xmlns:a16="http://schemas.microsoft.com/office/drawing/2014/main" id="{E93777C7-3ADE-9CAF-5A0C-D4BF29736188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775;p28">
              <a:extLst>
                <a:ext uri="{FF2B5EF4-FFF2-40B4-BE49-F238E27FC236}">
                  <a16:creationId xmlns="" xmlns:a16="http://schemas.microsoft.com/office/drawing/2014/main" id="{BD414CDA-D36E-F0E7-EBE6-57AA8BBE600B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776;p28">
              <a:extLst>
                <a:ext uri="{FF2B5EF4-FFF2-40B4-BE49-F238E27FC236}">
                  <a16:creationId xmlns="" xmlns:a16="http://schemas.microsoft.com/office/drawing/2014/main" id="{76E7A376-C097-1726-49C4-0B472D8CF6CF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777;p28">
              <a:extLst>
                <a:ext uri="{FF2B5EF4-FFF2-40B4-BE49-F238E27FC236}">
                  <a16:creationId xmlns="" xmlns:a16="http://schemas.microsoft.com/office/drawing/2014/main" id="{75E5C987-CB5B-CAAF-81DB-D83E0BE2C5C7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778;p28">
              <a:extLst>
                <a:ext uri="{FF2B5EF4-FFF2-40B4-BE49-F238E27FC236}">
                  <a16:creationId xmlns="" xmlns:a16="http://schemas.microsoft.com/office/drawing/2014/main" id="{DBCAB43B-9172-3F4C-9886-A3A7BB4365D4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779;p28">
              <a:extLst>
                <a:ext uri="{FF2B5EF4-FFF2-40B4-BE49-F238E27FC236}">
                  <a16:creationId xmlns="" xmlns:a16="http://schemas.microsoft.com/office/drawing/2014/main" id="{620F3835-979A-EF4A-F71E-CDF1478C6A11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780;p28">
              <a:extLst>
                <a:ext uri="{FF2B5EF4-FFF2-40B4-BE49-F238E27FC236}">
                  <a16:creationId xmlns="" xmlns:a16="http://schemas.microsoft.com/office/drawing/2014/main" id="{8E0E11D4-3A4E-677B-044C-90AAE0202D18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781;p28">
              <a:extLst>
                <a:ext uri="{FF2B5EF4-FFF2-40B4-BE49-F238E27FC236}">
                  <a16:creationId xmlns="" xmlns:a16="http://schemas.microsoft.com/office/drawing/2014/main" id="{A87375B9-2065-A31D-6BB4-4FF75A4BFF45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782;p28">
              <a:extLst>
                <a:ext uri="{FF2B5EF4-FFF2-40B4-BE49-F238E27FC236}">
                  <a16:creationId xmlns="" xmlns:a16="http://schemas.microsoft.com/office/drawing/2014/main" id="{C629D29B-8F0C-F66A-84A0-3CE1B2CAADB1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783;p28">
              <a:extLst>
                <a:ext uri="{FF2B5EF4-FFF2-40B4-BE49-F238E27FC236}">
                  <a16:creationId xmlns="" xmlns:a16="http://schemas.microsoft.com/office/drawing/2014/main" id="{09906C6A-1296-D955-8F22-CA37A4089465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784;p28">
              <a:extLst>
                <a:ext uri="{FF2B5EF4-FFF2-40B4-BE49-F238E27FC236}">
                  <a16:creationId xmlns="" xmlns:a16="http://schemas.microsoft.com/office/drawing/2014/main" id="{56167508-5C68-F9E8-78B0-D243EF3D201A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785;p28">
              <a:extLst>
                <a:ext uri="{FF2B5EF4-FFF2-40B4-BE49-F238E27FC236}">
                  <a16:creationId xmlns="" xmlns:a16="http://schemas.microsoft.com/office/drawing/2014/main" id="{6E50C98E-FE19-48E7-DA3E-1272EFB6CE2D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786;p28">
              <a:extLst>
                <a:ext uri="{FF2B5EF4-FFF2-40B4-BE49-F238E27FC236}">
                  <a16:creationId xmlns="" xmlns:a16="http://schemas.microsoft.com/office/drawing/2014/main" id="{3C153942-ABA6-3F44-C4B9-136C83914633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787;p28">
              <a:extLst>
                <a:ext uri="{FF2B5EF4-FFF2-40B4-BE49-F238E27FC236}">
                  <a16:creationId xmlns="" xmlns:a16="http://schemas.microsoft.com/office/drawing/2014/main" id="{2DD6248C-B5C7-ADAD-F1FF-EEE069E3181F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788;p28">
              <a:extLst>
                <a:ext uri="{FF2B5EF4-FFF2-40B4-BE49-F238E27FC236}">
                  <a16:creationId xmlns="" xmlns:a16="http://schemas.microsoft.com/office/drawing/2014/main" id="{E6E2C84A-61B1-3F3C-F6C8-C69B292281EB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789;p28">
              <a:extLst>
                <a:ext uri="{FF2B5EF4-FFF2-40B4-BE49-F238E27FC236}">
                  <a16:creationId xmlns="" xmlns:a16="http://schemas.microsoft.com/office/drawing/2014/main" id="{FB66DCA0-866F-F03B-75C0-18A468448A5D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790;p28">
              <a:extLst>
                <a:ext uri="{FF2B5EF4-FFF2-40B4-BE49-F238E27FC236}">
                  <a16:creationId xmlns="" xmlns:a16="http://schemas.microsoft.com/office/drawing/2014/main" id="{916175C1-303E-DD9A-E978-2A79827CF6FB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791;p28">
              <a:extLst>
                <a:ext uri="{FF2B5EF4-FFF2-40B4-BE49-F238E27FC236}">
                  <a16:creationId xmlns="" xmlns:a16="http://schemas.microsoft.com/office/drawing/2014/main" id="{5C0B1AD7-B13B-85B3-DD3B-232332F48C5D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792;p28">
              <a:extLst>
                <a:ext uri="{FF2B5EF4-FFF2-40B4-BE49-F238E27FC236}">
                  <a16:creationId xmlns="" xmlns:a16="http://schemas.microsoft.com/office/drawing/2014/main" id="{DC98D1F5-0FE2-9D29-534B-E37CE661760F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793;p28">
              <a:extLst>
                <a:ext uri="{FF2B5EF4-FFF2-40B4-BE49-F238E27FC236}">
                  <a16:creationId xmlns="" xmlns:a16="http://schemas.microsoft.com/office/drawing/2014/main" id="{0A417BB2-C72C-17DD-9830-CCD6DCB57C24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794;p28">
              <a:extLst>
                <a:ext uri="{FF2B5EF4-FFF2-40B4-BE49-F238E27FC236}">
                  <a16:creationId xmlns="" xmlns:a16="http://schemas.microsoft.com/office/drawing/2014/main" id="{D39FAB53-F9AC-E4A8-0AA4-EF16CFE368E9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795;p28">
              <a:extLst>
                <a:ext uri="{FF2B5EF4-FFF2-40B4-BE49-F238E27FC236}">
                  <a16:creationId xmlns="" xmlns:a16="http://schemas.microsoft.com/office/drawing/2014/main" id="{93D091A0-D119-614A-DE6E-0136A57BE745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796;p28">
              <a:extLst>
                <a:ext uri="{FF2B5EF4-FFF2-40B4-BE49-F238E27FC236}">
                  <a16:creationId xmlns="" xmlns:a16="http://schemas.microsoft.com/office/drawing/2014/main" id="{7B0236E9-FB35-6361-BBFC-97E56D403432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797;p28">
              <a:extLst>
                <a:ext uri="{FF2B5EF4-FFF2-40B4-BE49-F238E27FC236}">
                  <a16:creationId xmlns="" xmlns:a16="http://schemas.microsoft.com/office/drawing/2014/main" id="{2B673532-1F3C-F69E-AC11-42E0EE659800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798;p28">
              <a:extLst>
                <a:ext uri="{FF2B5EF4-FFF2-40B4-BE49-F238E27FC236}">
                  <a16:creationId xmlns="" xmlns:a16="http://schemas.microsoft.com/office/drawing/2014/main" id="{DB4069D8-D1BF-5A76-F7A6-199472061745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799;p28">
              <a:extLst>
                <a:ext uri="{FF2B5EF4-FFF2-40B4-BE49-F238E27FC236}">
                  <a16:creationId xmlns="" xmlns:a16="http://schemas.microsoft.com/office/drawing/2014/main" id="{140361E9-2796-CE99-64D2-8F3A5130515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800;p28">
              <a:extLst>
                <a:ext uri="{FF2B5EF4-FFF2-40B4-BE49-F238E27FC236}">
                  <a16:creationId xmlns="" xmlns:a16="http://schemas.microsoft.com/office/drawing/2014/main" id="{D1C56FC0-7825-F3C7-B548-42FD6AFB887F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801;p28">
              <a:extLst>
                <a:ext uri="{FF2B5EF4-FFF2-40B4-BE49-F238E27FC236}">
                  <a16:creationId xmlns="" xmlns:a16="http://schemas.microsoft.com/office/drawing/2014/main" id="{A6F38B0F-F238-0B42-95E3-8FE4B39CAE38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802;p28">
              <a:extLst>
                <a:ext uri="{FF2B5EF4-FFF2-40B4-BE49-F238E27FC236}">
                  <a16:creationId xmlns="" xmlns:a16="http://schemas.microsoft.com/office/drawing/2014/main" id="{5DB32009-5EFB-0913-635E-AE8733C3453B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803;p28">
              <a:extLst>
                <a:ext uri="{FF2B5EF4-FFF2-40B4-BE49-F238E27FC236}">
                  <a16:creationId xmlns="" xmlns:a16="http://schemas.microsoft.com/office/drawing/2014/main" id="{C8F0F840-8FFE-6771-9500-49117279F80E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804;p28">
              <a:extLst>
                <a:ext uri="{FF2B5EF4-FFF2-40B4-BE49-F238E27FC236}">
                  <a16:creationId xmlns="" xmlns:a16="http://schemas.microsoft.com/office/drawing/2014/main" id="{0220D552-76CF-B843-5906-E489D23D3DCA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805;p28">
              <a:extLst>
                <a:ext uri="{FF2B5EF4-FFF2-40B4-BE49-F238E27FC236}">
                  <a16:creationId xmlns="" xmlns:a16="http://schemas.microsoft.com/office/drawing/2014/main" id="{9C0E0885-FE9C-3D6F-21C4-46DF33CB23DA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806;p28">
              <a:extLst>
                <a:ext uri="{FF2B5EF4-FFF2-40B4-BE49-F238E27FC236}">
                  <a16:creationId xmlns="" xmlns:a16="http://schemas.microsoft.com/office/drawing/2014/main" id="{5DBE5CBA-9F55-0EA0-4117-25AAA14B8461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807;p28">
              <a:extLst>
                <a:ext uri="{FF2B5EF4-FFF2-40B4-BE49-F238E27FC236}">
                  <a16:creationId xmlns="" xmlns:a16="http://schemas.microsoft.com/office/drawing/2014/main" id="{90CBFAEF-B847-E675-2F66-E2805BE3DC1D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808;p28">
              <a:extLst>
                <a:ext uri="{FF2B5EF4-FFF2-40B4-BE49-F238E27FC236}">
                  <a16:creationId xmlns="" xmlns:a16="http://schemas.microsoft.com/office/drawing/2014/main" id="{DBBCF968-F65C-2739-EA30-7F3DF75E0B7F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809;p28">
              <a:extLst>
                <a:ext uri="{FF2B5EF4-FFF2-40B4-BE49-F238E27FC236}">
                  <a16:creationId xmlns="" xmlns:a16="http://schemas.microsoft.com/office/drawing/2014/main" id="{4279B170-6A4D-F0E9-20D4-2A3C6E2D0646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810;p28">
              <a:extLst>
                <a:ext uri="{FF2B5EF4-FFF2-40B4-BE49-F238E27FC236}">
                  <a16:creationId xmlns="" xmlns:a16="http://schemas.microsoft.com/office/drawing/2014/main" id="{22AB96B8-BE43-08B3-7066-A9DD4E0604F0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811;p28">
              <a:extLst>
                <a:ext uri="{FF2B5EF4-FFF2-40B4-BE49-F238E27FC236}">
                  <a16:creationId xmlns="" xmlns:a16="http://schemas.microsoft.com/office/drawing/2014/main" id="{6275AC3B-8B14-95CC-9CE6-CF06882E0D52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812;p28">
              <a:extLst>
                <a:ext uri="{FF2B5EF4-FFF2-40B4-BE49-F238E27FC236}">
                  <a16:creationId xmlns="" xmlns:a16="http://schemas.microsoft.com/office/drawing/2014/main" id="{41906023-C10B-FFA1-63CE-D2EF0EFB8116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813;p28">
              <a:extLst>
                <a:ext uri="{FF2B5EF4-FFF2-40B4-BE49-F238E27FC236}">
                  <a16:creationId xmlns="" xmlns:a16="http://schemas.microsoft.com/office/drawing/2014/main" id="{8519C765-02E4-EEDD-4AE1-1752C630252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814;p28">
              <a:extLst>
                <a:ext uri="{FF2B5EF4-FFF2-40B4-BE49-F238E27FC236}">
                  <a16:creationId xmlns="" xmlns:a16="http://schemas.microsoft.com/office/drawing/2014/main" id="{ADEBEE55-F154-B77B-C928-C41531664C81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815;p28">
              <a:extLst>
                <a:ext uri="{FF2B5EF4-FFF2-40B4-BE49-F238E27FC236}">
                  <a16:creationId xmlns="" xmlns:a16="http://schemas.microsoft.com/office/drawing/2014/main" id="{A11365DB-19D1-B519-2294-F0EB63E15692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8C70408D-5CCA-6CB1-C24F-67F06DAEF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996" y="3087215"/>
            <a:ext cx="7076717" cy="2901014"/>
          </a:xfrm>
          <a:prstGeom prst="rect">
            <a:avLst/>
          </a:prstGeom>
        </p:spPr>
      </p:pic>
      <p:sp>
        <p:nvSpPr>
          <p:cNvPr id="91" name="Google Shape;710;p27">
            <a:extLst>
              <a:ext uri="{FF2B5EF4-FFF2-40B4-BE49-F238E27FC236}">
                <a16:creationId xmlns="" xmlns:a16="http://schemas.microsoft.com/office/drawing/2014/main" id="{3E8E2A4D-3B84-FD1D-8F17-B9DA7EED0C0E}"/>
              </a:ext>
            </a:extLst>
          </p:cNvPr>
          <p:cNvSpPr txBox="1">
            <a:spLocks/>
          </p:cNvSpPr>
          <p:nvPr/>
        </p:nvSpPr>
        <p:spPr>
          <a:xfrm>
            <a:off x="490352" y="1694613"/>
            <a:ext cx="6949221" cy="5186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>
                <a:latin typeface="UTM Avo" panose="02040603050506020204" pitchFamily="18" charset="0"/>
              </a:rPr>
              <a:t>3. Việc em cần làm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08BBCD73-618F-48F8-8B43-902731B5DF28}"/>
              </a:ext>
            </a:extLst>
          </p:cNvPr>
          <p:cNvSpPr/>
          <p:nvPr/>
        </p:nvSpPr>
        <p:spPr>
          <a:xfrm>
            <a:off x="775757" y="2315849"/>
            <a:ext cx="9664704" cy="49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l-NL" sz="2600" kern="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Arial"/>
              </a:rPr>
              <a:t>Viết ra các công việc mà em làm trong một ngày.</a:t>
            </a:r>
            <a:endParaRPr lang="en-US" sz="2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8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3;p34">
            <a:extLst>
              <a:ext uri="{FF2B5EF4-FFF2-40B4-BE49-F238E27FC236}">
                <a16:creationId xmlns="" xmlns:a16="http://schemas.microsoft.com/office/drawing/2014/main" id="{1AF32967-E1D9-D778-122C-6C4B0B8D27A3}"/>
              </a:ext>
            </a:extLst>
          </p:cNvPr>
          <p:cNvGrpSpPr/>
          <p:nvPr/>
        </p:nvGrpSpPr>
        <p:grpSpPr>
          <a:xfrm>
            <a:off x="3585103" y="4481531"/>
            <a:ext cx="6513355" cy="1018284"/>
            <a:chOff x="3978429" y="2998086"/>
            <a:chExt cx="4885016" cy="763713"/>
          </a:xfrm>
        </p:grpSpPr>
        <p:sp>
          <p:nvSpPr>
            <p:cNvPr id="3" name="Google Shape;994;p34">
              <a:extLst>
                <a:ext uri="{FF2B5EF4-FFF2-40B4-BE49-F238E27FC236}">
                  <a16:creationId xmlns="" xmlns:a16="http://schemas.microsoft.com/office/drawing/2014/main" id="{7F7A79C3-6881-49F8-4417-EA7A01A9CBF8}"/>
                </a:ext>
              </a:extLst>
            </p:cNvPr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4" name="Google Shape;995;p34">
              <a:extLst>
                <a:ext uri="{FF2B5EF4-FFF2-40B4-BE49-F238E27FC236}">
                  <a16:creationId xmlns="" xmlns:a16="http://schemas.microsoft.com/office/drawing/2014/main" id="{B0D31D83-48CD-0B28-91C2-CD02DA6EDDFA}"/>
                </a:ext>
              </a:extLst>
            </p:cNvPr>
            <p:cNvGrpSpPr/>
            <p:nvPr/>
          </p:nvGrpSpPr>
          <p:grpSpPr>
            <a:xfrm>
              <a:off x="3978429" y="2998086"/>
              <a:ext cx="4885016" cy="763713"/>
              <a:chOff x="34100" y="1847297"/>
              <a:chExt cx="16202377" cy="2437641"/>
            </a:xfrm>
          </p:grpSpPr>
          <p:sp>
            <p:nvSpPr>
              <p:cNvPr id="5" name="Google Shape;996;p34">
                <a:extLst>
                  <a:ext uri="{FF2B5EF4-FFF2-40B4-BE49-F238E27FC236}">
                    <a16:creationId xmlns="" xmlns:a16="http://schemas.microsoft.com/office/drawing/2014/main" id="{4EEFB1AE-B69E-B304-C904-E0FAB88C3A25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" name="Google Shape;997;p34">
                <a:extLst>
                  <a:ext uri="{FF2B5EF4-FFF2-40B4-BE49-F238E27FC236}">
                    <a16:creationId xmlns="" xmlns:a16="http://schemas.microsoft.com/office/drawing/2014/main" id="{0B20053E-F731-C27C-05E7-A74FDA54BB50}"/>
                  </a:ext>
                </a:extLst>
              </p:cNvPr>
              <p:cNvSpPr/>
              <p:nvPr/>
            </p:nvSpPr>
            <p:spPr>
              <a:xfrm>
                <a:off x="1964923" y="1847297"/>
                <a:ext cx="14271554" cy="2437641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" name="Google Shape;999;p34">
            <a:extLst>
              <a:ext uri="{FF2B5EF4-FFF2-40B4-BE49-F238E27FC236}">
                <a16:creationId xmlns="" xmlns:a16="http://schemas.microsoft.com/office/drawing/2014/main" id="{6477F063-20EF-8C03-83BA-930B1467F795}"/>
              </a:ext>
            </a:extLst>
          </p:cNvPr>
          <p:cNvGrpSpPr/>
          <p:nvPr/>
        </p:nvGrpSpPr>
        <p:grpSpPr>
          <a:xfrm>
            <a:off x="618703" y="2599598"/>
            <a:ext cx="4741501" cy="839341"/>
            <a:chOff x="1753629" y="1586637"/>
            <a:chExt cx="2224806" cy="629506"/>
          </a:xfrm>
        </p:grpSpPr>
        <p:sp>
          <p:nvSpPr>
            <p:cNvPr id="8" name="Google Shape;1000;p34">
              <a:extLst>
                <a:ext uri="{FF2B5EF4-FFF2-40B4-BE49-F238E27FC236}">
                  <a16:creationId xmlns="" xmlns:a16="http://schemas.microsoft.com/office/drawing/2014/main" id="{41EB67D6-E888-B6F5-25EB-F9CF282D02F6}"/>
                </a:ext>
              </a:extLst>
            </p:cNvPr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9" name="Google Shape;1001;p34">
              <a:extLst>
                <a:ext uri="{FF2B5EF4-FFF2-40B4-BE49-F238E27FC236}">
                  <a16:creationId xmlns="" xmlns:a16="http://schemas.microsoft.com/office/drawing/2014/main" id="{7DC291CE-209A-3BE8-F6D3-337B09F30075}"/>
                </a:ext>
              </a:extLst>
            </p:cNvPr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0" name="Google Shape;1002;p34">
                <a:extLst>
                  <a:ext uri="{FF2B5EF4-FFF2-40B4-BE49-F238E27FC236}">
                    <a16:creationId xmlns="" xmlns:a16="http://schemas.microsoft.com/office/drawing/2014/main" id="{D1CB3B73-3AEC-4304-A828-2CD91AF96513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1003;p34">
                <a:extLst>
                  <a:ext uri="{FF2B5EF4-FFF2-40B4-BE49-F238E27FC236}">
                    <a16:creationId xmlns="" xmlns:a16="http://schemas.microsoft.com/office/drawing/2014/main" id="{4C8D36F8-EF60-C311-A678-AD6B36F53D30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2" name="Google Shape;1004;p34">
            <a:extLst>
              <a:ext uri="{FF2B5EF4-FFF2-40B4-BE49-F238E27FC236}">
                <a16:creationId xmlns="" xmlns:a16="http://schemas.microsoft.com/office/drawing/2014/main" id="{07CF8F2C-2ECC-9F7D-8A91-F39394037C24}"/>
              </a:ext>
            </a:extLst>
          </p:cNvPr>
          <p:cNvSpPr txBox="1">
            <a:spLocks/>
          </p:cNvSpPr>
          <p:nvPr/>
        </p:nvSpPr>
        <p:spPr>
          <a:xfrm>
            <a:off x="1492617" y="2686878"/>
            <a:ext cx="4158532" cy="66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2200">
                <a:latin typeface="UTM Avo" panose="02040603050506020204" pitchFamily="18" charset="0"/>
              </a:rPr>
              <a:t>Đánh răng, rửa mặt</a:t>
            </a:r>
            <a:endParaRPr lang="en-US" sz="2200" dirty="0">
              <a:latin typeface="UTM Avo" panose="02040603050506020204" pitchFamily="18" charset="0"/>
            </a:endParaRPr>
          </a:p>
        </p:txBody>
      </p:sp>
      <p:grpSp>
        <p:nvGrpSpPr>
          <p:cNvPr id="13" name="Google Shape;1005;p34">
            <a:extLst>
              <a:ext uri="{FF2B5EF4-FFF2-40B4-BE49-F238E27FC236}">
                <a16:creationId xmlns="" xmlns:a16="http://schemas.microsoft.com/office/drawing/2014/main" id="{25FF2A03-FFEE-9D1D-F72C-BC928501DF00}"/>
              </a:ext>
            </a:extLst>
          </p:cNvPr>
          <p:cNvGrpSpPr/>
          <p:nvPr/>
        </p:nvGrpSpPr>
        <p:grpSpPr>
          <a:xfrm>
            <a:off x="2113070" y="3540565"/>
            <a:ext cx="5832315" cy="839341"/>
            <a:chOff x="2874404" y="2292362"/>
            <a:chExt cx="4374236" cy="629506"/>
          </a:xfrm>
        </p:grpSpPr>
        <p:sp>
          <p:nvSpPr>
            <p:cNvPr id="14" name="Google Shape;1006;p34">
              <a:extLst>
                <a:ext uri="{FF2B5EF4-FFF2-40B4-BE49-F238E27FC236}">
                  <a16:creationId xmlns="" xmlns:a16="http://schemas.microsoft.com/office/drawing/2014/main" id="{3CD42412-DFBA-92E2-2540-B9B07C1E47B4}"/>
                </a:ext>
              </a:extLst>
            </p:cNvPr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5" name="Google Shape;1007;p34">
              <a:extLst>
                <a:ext uri="{FF2B5EF4-FFF2-40B4-BE49-F238E27FC236}">
                  <a16:creationId xmlns="" xmlns:a16="http://schemas.microsoft.com/office/drawing/2014/main" id="{B591F8BF-0580-8055-C85F-4F568DDAB26F}"/>
                </a:ext>
              </a:extLst>
            </p:cNvPr>
            <p:cNvGrpSpPr/>
            <p:nvPr/>
          </p:nvGrpSpPr>
          <p:grpSpPr>
            <a:xfrm>
              <a:off x="2874404" y="2292362"/>
              <a:ext cx="4374236" cy="629506"/>
              <a:chOff x="34100" y="1847300"/>
              <a:chExt cx="14508247" cy="2009275"/>
            </a:xfrm>
          </p:grpSpPr>
          <p:sp>
            <p:nvSpPr>
              <p:cNvPr id="16" name="Google Shape;1008;p34">
                <a:extLst>
                  <a:ext uri="{FF2B5EF4-FFF2-40B4-BE49-F238E27FC236}">
                    <a16:creationId xmlns="" xmlns:a16="http://schemas.microsoft.com/office/drawing/2014/main" id="{EFB439CD-CFED-8807-8764-08F521E8BEC2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1009;p34">
                <a:extLst>
                  <a:ext uri="{FF2B5EF4-FFF2-40B4-BE49-F238E27FC236}">
                    <a16:creationId xmlns="" xmlns:a16="http://schemas.microsoft.com/office/drawing/2014/main" id="{F9F62872-BE76-5BAA-CD22-CAACBC90ACB1}"/>
                  </a:ext>
                </a:extLst>
              </p:cNvPr>
              <p:cNvSpPr/>
              <p:nvPr/>
            </p:nvSpPr>
            <p:spPr>
              <a:xfrm>
                <a:off x="1964923" y="1847300"/>
                <a:ext cx="12577424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Google Shape;1010;p34">
            <a:extLst>
              <a:ext uri="{FF2B5EF4-FFF2-40B4-BE49-F238E27FC236}">
                <a16:creationId xmlns="" xmlns:a16="http://schemas.microsoft.com/office/drawing/2014/main" id="{1C3E7FC5-CD2B-2FEB-C4C8-7E2489396FE0}"/>
              </a:ext>
            </a:extLst>
          </p:cNvPr>
          <p:cNvSpPr txBox="1">
            <a:spLocks/>
          </p:cNvSpPr>
          <p:nvPr/>
        </p:nvSpPr>
        <p:spPr>
          <a:xfrm>
            <a:off x="2140984" y="3745667"/>
            <a:ext cx="734800" cy="5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200"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19" name="Google Shape;1011;p34">
            <a:extLst>
              <a:ext uri="{FF2B5EF4-FFF2-40B4-BE49-F238E27FC236}">
                <a16:creationId xmlns="" xmlns:a16="http://schemas.microsoft.com/office/drawing/2014/main" id="{521202A5-BD0B-C39C-E06E-0B5A027B48C9}"/>
              </a:ext>
            </a:extLst>
          </p:cNvPr>
          <p:cNvSpPr txBox="1">
            <a:spLocks/>
          </p:cNvSpPr>
          <p:nvPr/>
        </p:nvSpPr>
        <p:spPr>
          <a:xfrm>
            <a:off x="2986984" y="3627845"/>
            <a:ext cx="4958401" cy="66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Sắp</a:t>
            </a:r>
            <a:r>
              <a:rPr lang="en-US" sz="22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xếp</a:t>
            </a:r>
            <a:r>
              <a:rPr lang="en-US" sz="22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gọn</a:t>
            </a:r>
            <a:r>
              <a:rPr lang="en-US" sz="22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gàng</a:t>
            </a:r>
            <a:r>
              <a:rPr lang="en-US" sz="22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góc</a:t>
            </a:r>
            <a:r>
              <a:rPr lang="en-US" sz="22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học</a:t>
            </a:r>
            <a:r>
              <a:rPr lang="en-US" sz="22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UTM Avo" panose="02040603050506020204" pitchFamily="18" charset="0"/>
              </a:rPr>
              <a:t>tập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20" name="Google Shape;1012;p34">
            <a:extLst>
              <a:ext uri="{FF2B5EF4-FFF2-40B4-BE49-F238E27FC236}">
                <a16:creationId xmlns="" xmlns:a16="http://schemas.microsoft.com/office/drawing/2014/main" id="{A81C48DF-8586-1580-3716-0E79D81B9005}"/>
              </a:ext>
            </a:extLst>
          </p:cNvPr>
          <p:cNvSpPr txBox="1">
            <a:spLocks/>
          </p:cNvSpPr>
          <p:nvPr/>
        </p:nvSpPr>
        <p:spPr>
          <a:xfrm>
            <a:off x="3613018" y="4686634"/>
            <a:ext cx="734800" cy="5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200"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21" name="Google Shape;1013;p34">
            <a:extLst>
              <a:ext uri="{FF2B5EF4-FFF2-40B4-BE49-F238E27FC236}">
                <a16:creationId xmlns="" xmlns:a16="http://schemas.microsoft.com/office/drawing/2014/main" id="{1254EF6D-7E0E-0A0C-FAB8-E7E22D48B871}"/>
              </a:ext>
            </a:extLst>
          </p:cNvPr>
          <p:cNvSpPr txBox="1">
            <a:spLocks/>
          </p:cNvSpPr>
          <p:nvPr/>
        </p:nvSpPr>
        <p:spPr>
          <a:xfrm>
            <a:off x="4591066" y="4472913"/>
            <a:ext cx="4813788" cy="66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en-US" sz="2200" dirty="0" err="1">
                <a:latin typeface="UTM Avo" panose="02040603050506020204" pitchFamily="18" charset="0"/>
              </a:rPr>
              <a:t>Giúp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mẹ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nấu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sắp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xếp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đồ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đúng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trí</a:t>
            </a:r>
            <a:endParaRPr lang="vi-VN" sz="2200" dirty="0">
              <a:latin typeface="+mj-lt"/>
            </a:endParaRPr>
          </a:p>
        </p:txBody>
      </p:sp>
      <p:grpSp>
        <p:nvGrpSpPr>
          <p:cNvPr id="22" name="Google Shape;1014;p34">
            <a:extLst>
              <a:ext uri="{FF2B5EF4-FFF2-40B4-BE49-F238E27FC236}">
                <a16:creationId xmlns="" xmlns:a16="http://schemas.microsoft.com/office/drawing/2014/main" id="{874FEB28-84D3-4F61-E16D-7AE321EB247A}"/>
              </a:ext>
            </a:extLst>
          </p:cNvPr>
          <p:cNvGrpSpPr/>
          <p:nvPr/>
        </p:nvGrpSpPr>
        <p:grpSpPr>
          <a:xfrm>
            <a:off x="5079470" y="5781102"/>
            <a:ext cx="4520224" cy="839341"/>
            <a:chOff x="5099204" y="3703812"/>
            <a:chExt cx="3390168" cy="629506"/>
          </a:xfrm>
        </p:grpSpPr>
        <p:sp>
          <p:nvSpPr>
            <p:cNvPr id="23" name="Google Shape;1015;p34">
              <a:extLst>
                <a:ext uri="{FF2B5EF4-FFF2-40B4-BE49-F238E27FC236}">
                  <a16:creationId xmlns="" xmlns:a16="http://schemas.microsoft.com/office/drawing/2014/main" id="{CFB5968C-19A4-CEA3-9B03-997E33269E19}"/>
                </a:ext>
              </a:extLst>
            </p:cNvPr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24" name="Google Shape;1016;p34">
              <a:extLst>
                <a:ext uri="{FF2B5EF4-FFF2-40B4-BE49-F238E27FC236}">
                  <a16:creationId xmlns="" xmlns:a16="http://schemas.microsoft.com/office/drawing/2014/main" id="{49A1FB07-7A6D-32C3-CB7D-43E508951BFA}"/>
                </a:ext>
              </a:extLst>
            </p:cNvPr>
            <p:cNvGrpSpPr/>
            <p:nvPr/>
          </p:nvGrpSpPr>
          <p:grpSpPr>
            <a:xfrm>
              <a:off x="5099204" y="3703812"/>
              <a:ext cx="3390168" cy="629506"/>
              <a:chOff x="34100" y="1847300"/>
              <a:chExt cx="11244340" cy="2009275"/>
            </a:xfrm>
          </p:grpSpPr>
          <p:sp>
            <p:nvSpPr>
              <p:cNvPr id="25" name="Google Shape;1017;p34">
                <a:extLst>
                  <a:ext uri="{FF2B5EF4-FFF2-40B4-BE49-F238E27FC236}">
                    <a16:creationId xmlns="" xmlns:a16="http://schemas.microsoft.com/office/drawing/2014/main" id="{97C8089A-6E4B-EF0D-4D37-3524DA360C46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1018;p34">
                <a:extLst>
                  <a:ext uri="{FF2B5EF4-FFF2-40B4-BE49-F238E27FC236}">
                    <a16:creationId xmlns="" xmlns:a16="http://schemas.microsoft.com/office/drawing/2014/main" id="{01989C02-17A7-5808-9ACE-8CE7272BB3AB}"/>
                  </a:ext>
                </a:extLst>
              </p:cNvPr>
              <p:cNvSpPr/>
              <p:nvPr/>
            </p:nvSpPr>
            <p:spPr>
              <a:xfrm>
                <a:off x="1964923" y="1847300"/>
                <a:ext cx="9313517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200" kern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7" name="Google Shape;1019;p34">
            <a:extLst>
              <a:ext uri="{FF2B5EF4-FFF2-40B4-BE49-F238E27FC236}">
                <a16:creationId xmlns="" xmlns:a16="http://schemas.microsoft.com/office/drawing/2014/main" id="{6BD6FFD3-7ED5-7DF0-597F-759C01D0B7B8}"/>
              </a:ext>
            </a:extLst>
          </p:cNvPr>
          <p:cNvSpPr txBox="1">
            <a:spLocks/>
          </p:cNvSpPr>
          <p:nvPr/>
        </p:nvSpPr>
        <p:spPr>
          <a:xfrm>
            <a:off x="5118091" y="6000645"/>
            <a:ext cx="734800" cy="5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200">
                <a:latin typeface="UTM Avo" panose="02040603050506020204" pitchFamily="18" charset="0"/>
              </a:rPr>
              <a:t>04</a:t>
            </a:r>
            <a:endParaRPr lang="en" sz="2200" dirty="0">
              <a:latin typeface="UTM Avo" panose="02040603050506020204" pitchFamily="18" charset="0"/>
            </a:endParaRPr>
          </a:p>
        </p:txBody>
      </p:sp>
      <p:sp>
        <p:nvSpPr>
          <p:cNvPr id="28" name="Google Shape;1020;p34">
            <a:extLst>
              <a:ext uri="{FF2B5EF4-FFF2-40B4-BE49-F238E27FC236}">
                <a16:creationId xmlns="" xmlns:a16="http://schemas.microsoft.com/office/drawing/2014/main" id="{61F1DD46-1A23-5BD6-8D05-E70B43E6D482}"/>
              </a:ext>
            </a:extLst>
          </p:cNvPr>
          <p:cNvSpPr txBox="1">
            <a:spLocks/>
          </p:cNvSpPr>
          <p:nvPr/>
        </p:nvSpPr>
        <p:spPr>
          <a:xfrm>
            <a:off x="5953385" y="5781102"/>
            <a:ext cx="3451469" cy="66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en-US" sz="2200">
                <a:solidFill>
                  <a:schemeClr val="dk1"/>
                </a:solidFill>
                <a:latin typeface="UTM Avo" panose="02040603050506020204" pitchFamily="18" charset="0"/>
              </a:rPr>
              <a:t>Vệ sinh cá nhân,…</a:t>
            </a:r>
            <a:endParaRPr lang="en-US" sz="2200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Google Shape;1021;p34">
            <a:extLst>
              <a:ext uri="{FF2B5EF4-FFF2-40B4-BE49-F238E27FC236}">
                <a16:creationId xmlns="" xmlns:a16="http://schemas.microsoft.com/office/drawing/2014/main" id="{0AA58E50-68D0-EF4A-1316-1C3D4C2693F6}"/>
              </a:ext>
            </a:extLst>
          </p:cNvPr>
          <p:cNvSpPr/>
          <p:nvPr/>
        </p:nvSpPr>
        <p:spPr>
          <a:xfrm rot="-9161867" flipH="1">
            <a:off x="1075555" y="3871435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2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0" name="Google Shape;1022;p34">
            <a:extLst>
              <a:ext uri="{FF2B5EF4-FFF2-40B4-BE49-F238E27FC236}">
                <a16:creationId xmlns="" xmlns:a16="http://schemas.microsoft.com/office/drawing/2014/main" id="{2B027E20-B0AF-161A-50D7-84EA0F4477CD}"/>
              </a:ext>
            </a:extLst>
          </p:cNvPr>
          <p:cNvSpPr/>
          <p:nvPr/>
        </p:nvSpPr>
        <p:spPr>
          <a:xfrm rot="-9161867" flipH="1">
            <a:off x="2661055" y="4836101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2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1" name="Google Shape;1023;p34">
            <a:extLst>
              <a:ext uri="{FF2B5EF4-FFF2-40B4-BE49-F238E27FC236}">
                <a16:creationId xmlns="" xmlns:a16="http://schemas.microsoft.com/office/drawing/2014/main" id="{7B9109E9-AFE2-08D1-7E8B-AB34AB96DBD0}"/>
              </a:ext>
            </a:extLst>
          </p:cNvPr>
          <p:cNvSpPr/>
          <p:nvPr/>
        </p:nvSpPr>
        <p:spPr>
          <a:xfrm rot="-9161867" flipH="1">
            <a:off x="4155421" y="5816935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2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2" name="Google Shape;1024;p34">
            <a:extLst>
              <a:ext uri="{FF2B5EF4-FFF2-40B4-BE49-F238E27FC236}">
                <a16:creationId xmlns="" xmlns:a16="http://schemas.microsoft.com/office/drawing/2014/main" id="{6C00AE2A-095C-883D-47E0-716698E3E800}"/>
              </a:ext>
            </a:extLst>
          </p:cNvPr>
          <p:cNvSpPr txBox="1">
            <a:spLocks/>
          </p:cNvSpPr>
          <p:nvPr/>
        </p:nvSpPr>
        <p:spPr>
          <a:xfrm>
            <a:off x="883204" y="2804715"/>
            <a:ext cx="734800" cy="5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200">
                <a:latin typeface="UTM Avo" panose="02040603050506020204" pitchFamily="18" charset="0"/>
              </a:rPr>
              <a:t>01</a:t>
            </a:r>
            <a:endParaRPr lang="en" sz="2200" dirty="0">
              <a:latin typeface="UTM Avo" panose="02040603050506020204" pitchFamily="18" charset="0"/>
            </a:endParaRPr>
          </a:p>
        </p:txBody>
      </p:sp>
      <p:sp>
        <p:nvSpPr>
          <p:cNvPr id="33" name="Google Shape;710;p27">
            <a:extLst>
              <a:ext uri="{FF2B5EF4-FFF2-40B4-BE49-F238E27FC236}">
                <a16:creationId xmlns="" xmlns:a16="http://schemas.microsoft.com/office/drawing/2014/main" id="{943AF991-7AA3-03CD-059B-99ADFB9B5831}"/>
              </a:ext>
            </a:extLst>
          </p:cNvPr>
          <p:cNvSpPr txBox="1">
            <a:spLocks/>
          </p:cNvSpPr>
          <p:nvPr/>
        </p:nvSpPr>
        <p:spPr>
          <a:xfrm>
            <a:off x="1916315" y="1616457"/>
            <a:ext cx="8962204" cy="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defTabSz="1219170"/>
            <a:r>
              <a:rPr lang="pt-BR" sz="2600" kern="0" dirty="0">
                <a:latin typeface="UTM Avo" panose="02040603050506020204" pitchFamily="18" charset="0"/>
              </a:rPr>
              <a:t>Chia sẻ những công việc đó với các bạn.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7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/>
      <p:bldP spid="19" grpId="0" build="p"/>
      <p:bldP spid="20" grpId="0"/>
      <p:bldP spid="21" grpId="0" build="p"/>
      <p:bldP spid="27" grpId="0"/>
      <p:bldP spid="28" grpId="0" build="p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9;p27">
            <a:extLst>
              <a:ext uri="{FF2B5EF4-FFF2-40B4-BE49-F238E27FC236}">
                <a16:creationId xmlns="" xmlns:a16="http://schemas.microsoft.com/office/drawing/2014/main" id="{A7C79BA9-50B7-4168-2F9C-3D2BDA663F10}"/>
              </a:ext>
            </a:extLst>
          </p:cNvPr>
          <p:cNvSpPr/>
          <p:nvPr/>
        </p:nvSpPr>
        <p:spPr>
          <a:xfrm>
            <a:off x="2622123" y="3532053"/>
            <a:ext cx="7670800" cy="2669968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6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711;p27">
            <a:extLst>
              <a:ext uri="{FF2B5EF4-FFF2-40B4-BE49-F238E27FC236}">
                <a16:creationId xmlns="" xmlns:a16="http://schemas.microsoft.com/office/drawing/2014/main" id="{54819A0F-48F6-E5E1-00AE-8CCAE7545CCD}"/>
              </a:ext>
            </a:extLst>
          </p:cNvPr>
          <p:cNvSpPr txBox="1">
            <a:spLocks/>
          </p:cNvSpPr>
          <p:nvPr/>
        </p:nvSpPr>
        <p:spPr>
          <a:xfrm>
            <a:off x="2914523" y="3687556"/>
            <a:ext cx="7086000" cy="1769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600" i="1" dirty="0" err="1">
                <a:latin typeface="UTM Avo" panose="02040603050506020204" pitchFamily="18" charset="0"/>
              </a:rPr>
              <a:t>Mỗi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người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đều</a:t>
            </a:r>
            <a:r>
              <a:rPr lang="en-US" sz="2600" i="1" dirty="0">
                <a:latin typeface="UTM Avo" panose="02040603050506020204" pitchFamily="18" charset="0"/>
              </a:rPr>
              <a:t> có </a:t>
            </a:r>
            <a:r>
              <a:rPr lang="en-US" sz="2600" i="1" dirty="0" err="1">
                <a:latin typeface="UTM Avo" panose="02040603050506020204" pitchFamily="18" charset="0"/>
              </a:rPr>
              <a:t>những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việc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khác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nhau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cần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làm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trong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ngày</a:t>
            </a:r>
            <a:r>
              <a:rPr lang="en-US" sz="2600" i="1" dirty="0">
                <a:latin typeface="UTM Avo" panose="02040603050506020204" pitchFamily="18" charset="0"/>
              </a:rPr>
              <a:t>. </a:t>
            </a:r>
            <a:r>
              <a:rPr lang="en-US" sz="2600" i="1" dirty="0" err="1">
                <a:latin typeface="UTM Avo" panose="02040603050506020204" pitchFamily="18" charset="0"/>
              </a:rPr>
              <a:t>Viết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ra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các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việc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cần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làm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trong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ngày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giúp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em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không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quên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công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việc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và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tự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thực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hiện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việc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của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mình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tốt</a:t>
            </a:r>
            <a:r>
              <a:rPr lang="en-US" sz="2600" i="1" dirty="0">
                <a:latin typeface="UTM Avo" panose="02040603050506020204" pitchFamily="18" charset="0"/>
              </a:rPr>
              <a:t> </a:t>
            </a:r>
            <a:r>
              <a:rPr lang="en-US" sz="2600" i="1" dirty="0" err="1">
                <a:latin typeface="UTM Avo" panose="02040603050506020204" pitchFamily="18" charset="0"/>
              </a:rPr>
              <a:t>hơn</a:t>
            </a:r>
            <a:r>
              <a:rPr lang="en-US" sz="2600" i="1" dirty="0">
                <a:latin typeface="UTM Avo" panose="02040603050506020204" pitchFamily="18" charset="0"/>
              </a:rPr>
              <a:t>.</a:t>
            </a:r>
            <a:endParaRPr lang="vi-VN" sz="2600" dirty="0">
              <a:latin typeface="+mj-lt"/>
            </a:endParaRPr>
          </a:p>
        </p:txBody>
      </p:sp>
      <p:sp>
        <p:nvSpPr>
          <p:cNvPr id="4" name="Google Shape;712;p27">
            <a:extLst>
              <a:ext uri="{FF2B5EF4-FFF2-40B4-BE49-F238E27FC236}">
                <a16:creationId xmlns="" xmlns:a16="http://schemas.microsoft.com/office/drawing/2014/main" id="{E362503A-F322-970E-ABFC-7A8582F1CDE3}"/>
              </a:ext>
            </a:extLst>
          </p:cNvPr>
          <p:cNvSpPr/>
          <p:nvPr/>
        </p:nvSpPr>
        <p:spPr>
          <a:xfrm>
            <a:off x="2745215" y="1593810"/>
            <a:ext cx="7255308" cy="1627495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6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713;p27">
            <a:extLst>
              <a:ext uri="{FF2B5EF4-FFF2-40B4-BE49-F238E27FC236}">
                <a16:creationId xmlns="" xmlns:a16="http://schemas.microsoft.com/office/drawing/2014/main" id="{3B0D5D43-121B-4F03-CDE3-8642C0F5D178}"/>
              </a:ext>
            </a:extLst>
          </p:cNvPr>
          <p:cNvSpPr/>
          <p:nvPr/>
        </p:nvSpPr>
        <p:spPr>
          <a:xfrm rot="5400000">
            <a:off x="5017171" y="844155"/>
            <a:ext cx="2880707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600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1" name="Google Shape;719;p27">
            <a:extLst>
              <a:ext uri="{FF2B5EF4-FFF2-40B4-BE49-F238E27FC236}">
                <a16:creationId xmlns="" xmlns:a16="http://schemas.microsoft.com/office/drawing/2014/main" id="{572E3741-E017-643F-12D0-1EBE0A6C2C48}"/>
              </a:ext>
            </a:extLst>
          </p:cNvPr>
          <p:cNvGrpSpPr/>
          <p:nvPr/>
        </p:nvGrpSpPr>
        <p:grpSpPr>
          <a:xfrm>
            <a:off x="634808" y="2046776"/>
            <a:ext cx="1987315" cy="1281221"/>
            <a:chOff x="-75881" y="2283499"/>
            <a:chExt cx="772313" cy="497910"/>
          </a:xfrm>
        </p:grpSpPr>
        <p:sp>
          <p:nvSpPr>
            <p:cNvPr id="12" name="Google Shape;720;p27">
              <a:extLst>
                <a:ext uri="{FF2B5EF4-FFF2-40B4-BE49-F238E27FC236}">
                  <a16:creationId xmlns="" xmlns:a16="http://schemas.microsoft.com/office/drawing/2014/main" id="{28C8A840-CE9F-39A9-E300-61C8244661DF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721;p27">
              <a:extLst>
                <a:ext uri="{FF2B5EF4-FFF2-40B4-BE49-F238E27FC236}">
                  <a16:creationId xmlns="" xmlns:a16="http://schemas.microsoft.com/office/drawing/2014/main" id="{44539F3F-BD44-A9B5-277C-6FEFC5FCCC8D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AE3122-B0B7-92A2-DA31-46F2F5384C89}"/>
              </a:ext>
            </a:extLst>
          </p:cNvPr>
          <p:cNvSpPr txBox="1"/>
          <p:nvPr/>
        </p:nvSpPr>
        <p:spPr>
          <a:xfrm>
            <a:off x="4897359" y="1909753"/>
            <a:ext cx="29510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KẾT LUẬN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6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0;p29">
            <a:extLst>
              <a:ext uri="{FF2B5EF4-FFF2-40B4-BE49-F238E27FC236}">
                <a16:creationId xmlns="" xmlns:a16="http://schemas.microsoft.com/office/drawing/2014/main" id="{0B729811-0240-AD69-A39C-C3DB65F7E68C}"/>
              </a:ext>
            </a:extLst>
          </p:cNvPr>
          <p:cNvSpPr txBox="1">
            <a:spLocks/>
          </p:cNvSpPr>
          <p:nvPr/>
        </p:nvSpPr>
        <p:spPr>
          <a:xfrm>
            <a:off x="824947" y="1598314"/>
            <a:ext cx="7474227" cy="9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4. </a:t>
            </a:r>
            <a:r>
              <a:rPr lang="en-US" sz="3200" b="1" dirty="0" err="1">
                <a:latin typeface="UTM Avo" panose="02040603050506020204" pitchFamily="18" charset="0"/>
              </a:rPr>
              <a:t>Tự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chuẩn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bị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đồ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dùng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nhân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grpSp>
        <p:nvGrpSpPr>
          <p:cNvPr id="3" name="Google Shape;728;p28">
            <a:extLst>
              <a:ext uri="{FF2B5EF4-FFF2-40B4-BE49-F238E27FC236}">
                <a16:creationId xmlns="" xmlns:a16="http://schemas.microsoft.com/office/drawing/2014/main" id="{90A87946-9FB2-2E2C-185E-B9714FF726AA}"/>
              </a:ext>
            </a:extLst>
          </p:cNvPr>
          <p:cNvGrpSpPr/>
          <p:nvPr/>
        </p:nvGrpSpPr>
        <p:grpSpPr>
          <a:xfrm>
            <a:off x="9193447" y="3258066"/>
            <a:ext cx="1819110" cy="2485557"/>
            <a:chOff x="797124" y="1924250"/>
            <a:chExt cx="1819110" cy="2485557"/>
          </a:xfrm>
        </p:grpSpPr>
        <p:sp>
          <p:nvSpPr>
            <p:cNvPr id="4" name="Google Shape;729;p28">
              <a:extLst>
                <a:ext uri="{FF2B5EF4-FFF2-40B4-BE49-F238E27FC236}">
                  <a16:creationId xmlns="" xmlns:a16="http://schemas.microsoft.com/office/drawing/2014/main" id="{293D36A0-CE7B-C1BB-C27E-25E34916FF2A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30;p28">
              <a:extLst>
                <a:ext uri="{FF2B5EF4-FFF2-40B4-BE49-F238E27FC236}">
                  <a16:creationId xmlns="" xmlns:a16="http://schemas.microsoft.com/office/drawing/2014/main" id="{1E98073E-4CAE-DB41-D8B7-0CEEC3C60531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31;p28">
              <a:extLst>
                <a:ext uri="{FF2B5EF4-FFF2-40B4-BE49-F238E27FC236}">
                  <a16:creationId xmlns="" xmlns:a16="http://schemas.microsoft.com/office/drawing/2014/main" id="{9C87D622-2EDC-6203-E7CE-46B637D029FC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32;p28">
              <a:extLst>
                <a:ext uri="{FF2B5EF4-FFF2-40B4-BE49-F238E27FC236}">
                  <a16:creationId xmlns="" xmlns:a16="http://schemas.microsoft.com/office/drawing/2014/main" id="{638D8FA0-BE5C-C09F-F8E3-E9636234243B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3;p28">
              <a:extLst>
                <a:ext uri="{FF2B5EF4-FFF2-40B4-BE49-F238E27FC236}">
                  <a16:creationId xmlns="" xmlns:a16="http://schemas.microsoft.com/office/drawing/2014/main" id="{0E4560B1-E219-F6A9-7D70-FD00A3F38613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4;p28">
              <a:extLst>
                <a:ext uri="{FF2B5EF4-FFF2-40B4-BE49-F238E27FC236}">
                  <a16:creationId xmlns="" xmlns:a16="http://schemas.microsoft.com/office/drawing/2014/main" id="{7CC6836C-FF95-08F2-4051-CB7ACEC32237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5;p28">
              <a:extLst>
                <a:ext uri="{FF2B5EF4-FFF2-40B4-BE49-F238E27FC236}">
                  <a16:creationId xmlns="" xmlns:a16="http://schemas.microsoft.com/office/drawing/2014/main" id="{ECE3AF52-3306-EFEB-BB7B-126D5E35E123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6;p28">
              <a:extLst>
                <a:ext uri="{FF2B5EF4-FFF2-40B4-BE49-F238E27FC236}">
                  <a16:creationId xmlns="" xmlns:a16="http://schemas.microsoft.com/office/drawing/2014/main" id="{3F0B080A-35A0-C387-0271-84297B44BB1F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7;p28">
              <a:extLst>
                <a:ext uri="{FF2B5EF4-FFF2-40B4-BE49-F238E27FC236}">
                  <a16:creationId xmlns="" xmlns:a16="http://schemas.microsoft.com/office/drawing/2014/main" id="{082D6975-95EE-FD8B-1E34-7E9B15912A4F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8;p28">
              <a:extLst>
                <a:ext uri="{FF2B5EF4-FFF2-40B4-BE49-F238E27FC236}">
                  <a16:creationId xmlns="" xmlns:a16="http://schemas.microsoft.com/office/drawing/2014/main" id="{74352890-F0E3-D26D-9743-236F7B5203DD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9;p28">
              <a:extLst>
                <a:ext uri="{FF2B5EF4-FFF2-40B4-BE49-F238E27FC236}">
                  <a16:creationId xmlns="" xmlns:a16="http://schemas.microsoft.com/office/drawing/2014/main" id="{FFA87442-DDF4-79DC-310F-E2CCCFB7F38D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0;p28">
              <a:extLst>
                <a:ext uri="{FF2B5EF4-FFF2-40B4-BE49-F238E27FC236}">
                  <a16:creationId xmlns="" xmlns:a16="http://schemas.microsoft.com/office/drawing/2014/main" id="{4F8CB6BA-C438-FA73-8ABD-CE32BF3FC873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1;p28">
              <a:extLst>
                <a:ext uri="{FF2B5EF4-FFF2-40B4-BE49-F238E27FC236}">
                  <a16:creationId xmlns="" xmlns:a16="http://schemas.microsoft.com/office/drawing/2014/main" id="{AF68FB4D-2E63-2323-DD8E-73E541B96F6A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2;p28">
              <a:extLst>
                <a:ext uri="{FF2B5EF4-FFF2-40B4-BE49-F238E27FC236}">
                  <a16:creationId xmlns="" xmlns:a16="http://schemas.microsoft.com/office/drawing/2014/main" id="{408E8DD1-18D1-3D90-6E63-BB273A00EF18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3;p28">
              <a:extLst>
                <a:ext uri="{FF2B5EF4-FFF2-40B4-BE49-F238E27FC236}">
                  <a16:creationId xmlns="" xmlns:a16="http://schemas.microsoft.com/office/drawing/2014/main" id="{72EF1E2D-E470-B0AF-7EEA-8D3D26A3E79D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4;p28">
              <a:extLst>
                <a:ext uri="{FF2B5EF4-FFF2-40B4-BE49-F238E27FC236}">
                  <a16:creationId xmlns="" xmlns:a16="http://schemas.microsoft.com/office/drawing/2014/main" id="{4D7ACB31-182F-F941-855C-1DC812906951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5;p28">
              <a:extLst>
                <a:ext uri="{FF2B5EF4-FFF2-40B4-BE49-F238E27FC236}">
                  <a16:creationId xmlns="" xmlns:a16="http://schemas.microsoft.com/office/drawing/2014/main" id="{E0E6F6FF-8935-E3BF-10FD-0E4F73F3FF5A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6;p28">
              <a:extLst>
                <a:ext uri="{FF2B5EF4-FFF2-40B4-BE49-F238E27FC236}">
                  <a16:creationId xmlns="" xmlns:a16="http://schemas.microsoft.com/office/drawing/2014/main" id="{4961B6D9-A88C-2793-D5E0-49809CF971A2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7;p28">
              <a:extLst>
                <a:ext uri="{FF2B5EF4-FFF2-40B4-BE49-F238E27FC236}">
                  <a16:creationId xmlns="" xmlns:a16="http://schemas.microsoft.com/office/drawing/2014/main" id="{27121B49-F3B2-79E9-9B80-7A805AB7FBB5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8;p28">
              <a:extLst>
                <a:ext uri="{FF2B5EF4-FFF2-40B4-BE49-F238E27FC236}">
                  <a16:creationId xmlns="" xmlns:a16="http://schemas.microsoft.com/office/drawing/2014/main" id="{A4F939DA-2041-FF83-ABD2-24256134A13B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9;p28">
              <a:extLst>
                <a:ext uri="{FF2B5EF4-FFF2-40B4-BE49-F238E27FC236}">
                  <a16:creationId xmlns="" xmlns:a16="http://schemas.microsoft.com/office/drawing/2014/main" id="{49DC197A-66F7-C0D4-3FC5-C8C2B1CD1D0B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0;p28">
              <a:extLst>
                <a:ext uri="{FF2B5EF4-FFF2-40B4-BE49-F238E27FC236}">
                  <a16:creationId xmlns="" xmlns:a16="http://schemas.microsoft.com/office/drawing/2014/main" id="{6A6F1A98-806E-A3A5-7E02-4A0D604B66EA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1;p28">
              <a:extLst>
                <a:ext uri="{FF2B5EF4-FFF2-40B4-BE49-F238E27FC236}">
                  <a16:creationId xmlns="" xmlns:a16="http://schemas.microsoft.com/office/drawing/2014/main" id="{8EAA62DA-0C2B-2D00-7401-77CDBAEDEE84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752;p28">
            <a:extLst>
              <a:ext uri="{FF2B5EF4-FFF2-40B4-BE49-F238E27FC236}">
                <a16:creationId xmlns="" xmlns:a16="http://schemas.microsoft.com/office/drawing/2014/main" id="{4B3482DC-2FF1-64E1-82DF-B42AF855879C}"/>
              </a:ext>
            </a:extLst>
          </p:cNvPr>
          <p:cNvGrpSpPr/>
          <p:nvPr/>
        </p:nvGrpSpPr>
        <p:grpSpPr>
          <a:xfrm rot="-725115">
            <a:off x="1750421" y="3600870"/>
            <a:ext cx="2105884" cy="2026108"/>
            <a:chOff x="6292350" y="1776075"/>
            <a:chExt cx="2430925" cy="2404675"/>
          </a:xfrm>
        </p:grpSpPr>
        <p:sp>
          <p:nvSpPr>
            <p:cNvPr id="28" name="Google Shape;753;p28">
              <a:extLst>
                <a:ext uri="{FF2B5EF4-FFF2-40B4-BE49-F238E27FC236}">
                  <a16:creationId xmlns="" xmlns:a16="http://schemas.microsoft.com/office/drawing/2014/main" id="{A2F68090-D4DB-2483-F61C-2C18A84620A6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4;p28">
              <a:extLst>
                <a:ext uri="{FF2B5EF4-FFF2-40B4-BE49-F238E27FC236}">
                  <a16:creationId xmlns="" xmlns:a16="http://schemas.microsoft.com/office/drawing/2014/main" id="{6690F085-F7CA-D5B6-55C0-670E1B7B5968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5;p28">
              <a:extLst>
                <a:ext uri="{FF2B5EF4-FFF2-40B4-BE49-F238E27FC236}">
                  <a16:creationId xmlns="" xmlns:a16="http://schemas.microsoft.com/office/drawing/2014/main" id="{ED925F3A-1C93-1ADF-42CF-C45164C18776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6;p28">
              <a:extLst>
                <a:ext uri="{FF2B5EF4-FFF2-40B4-BE49-F238E27FC236}">
                  <a16:creationId xmlns="" xmlns:a16="http://schemas.microsoft.com/office/drawing/2014/main" id="{382953F2-ACE0-C2AD-5828-092E885221FD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7;p28">
              <a:extLst>
                <a:ext uri="{FF2B5EF4-FFF2-40B4-BE49-F238E27FC236}">
                  <a16:creationId xmlns="" xmlns:a16="http://schemas.microsoft.com/office/drawing/2014/main" id="{0042B8F8-D905-C179-6BF2-E287ACAAD310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8;p28">
              <a:extLst>
                <a:ext uri="{FF2B5EF4-FFF2-40B4-BE49-F238E27FC236}">
                  <a16:creationId xmlns="" xmlns:a16="http://schemas.microsoft.com/office/drawing/2014/main" id="{3FF228C2-9569-B697-AAA4-D14829D4EF7B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;p28">
              <a:extLst>
                <a:ext uri="{FF2B5EF4-FFF2-40B4-BE49-F238E27FC236}">
                  <a16:creationId xmlns="" xmlns:a16="http://schemas.microsoft.com/office/drawing/2014/main" id="{92F2A882-23D0-C76E-250C-5955D49546CA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0;p28">
              <a:extLst>
                <a:ext uri="{FF2B5EF4-FFF2-40B4-BE49-F238E27FC236}">
                  <a16:creationId xmlns="" xmlns:a16="http://schemas.microsoft.com/office/drawing/2014/main" id="{263FFC2E-CF3A-80AF-B29E-6AAFA8A005C6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1;p28">
              <a:extLst>
                <a:ext uri="{FF2B5EF4-FFF2-40B4-BE49-F238E27FC236}">
                  <a16:creationId xmlns="" xmlns:a16="http://schemas.microsoft.com/office/drawing/2014/main" id="{D90E0C77-C264-B6A3-FE28-992A364B9BC7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2;p28">
              <a:extLst>
                <a:ext uri="{FF2B5EF4-FFF2-40B4-BE49-F238E27FC236}">
                  <a16:creationId xmlns="" xmlns:a16="http://schemas.microsoft.com/office/drawing/2014/main" id="{2DDDF835-19FC-6404-8FAC-2E6834C4A98E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3;p28">
              <a:extLst>
                <a:ext uri="{FF2B5EF4-FFF2-40B4-BE49-F238E27FC236}">
                  <a16:creationId xmlns="" xmlns:a16="http://schemas.microsoft.com/office/drawing/2014/main" id="{6C2E43E6-241F-EE1D-7976-C42A642F2359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4;p28">
              <a:extLst>
                <a:ext uri="{FF2B5EF4-FFF2-40B4-BE49-F238E27FC236}">
                  <a16:creationId xmlns="" xmlns:a16="http://schemas.microsoft.com/office/drawing/2014/main" id="{364834B8-9B73-768C-1281-76B8FE643E22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5;p28">
              <a:extLst>
                <a:ext uri="{FF2B5EF4-FFF2-40B4-BE49-F238E27FC236}">
                  <a16:creationId xmlns="" xmlns:a16="http://schemas.microsoft.com/office/drawing/2014/main" id="{39B3CE34-49C6-85E6-2B7C-7684A02F09E4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6;p28">
              <a:extLst>
                <a:ext uri="{FF2B5EF4-FFF2-40B4-BE49-F238E27FC236}">
                  <a16:creationId xmlns="" xmlns:a16="http://schemas.microsoft.com/office/drawing/2014/main" id="{3F158F76-4B1F-7B0B-D04F-5BF2C66E8B82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7;p28">
              <a:extLst>
                <a:ext uri="{FF2B5EF4-FFF2-40B4-BE49-F238E27FC236}">
                  <a16:creationId xmlns="" xmlns:a16="http://schemas.microsoft.com/office/drawing/2014/main" id="{F38C174C-A663-3100-0E3F-FD0E431C83DF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8;p28">
              <a:extLst>
                <a:ext uri="{FF2B5EF4-FFF2-40B4-BE49-F238E27FC236}">
                  <a16:creationId xmlns="" xmlns:a16="http://schemas.microsoft.com/office/drawing/2014/main" id="{39A7CC60-4BD7-5A07-0F4B-D8E62DBFD7E3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9;p28">
              <a:extLst>
                <a:ext uri="{FF2B5EF4-FFF2-40B4-BE49-F238E27FC236}">
                  <a16:creationId xmlns="" xmlns:a16="http://schemas.microsoft.com/office/drawing/2014/main" id="{B5A946D2-FDFA-EDDA-B715-6EDE5F4B40DD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0;p28">
              <a:extLst>
                <a:ext uri="{FF2B5EF4-FFF2-40B4-BE49-F238E27FC236}">
                  <a16:creationId xmlns="" xmlns:a16="http://schemas.microsoft.com/office/drawing/2014/main" id="{0ED6ED9E-FF6F-A2EA-0647-EB5EA623BA01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1;p28">
              <a:extLst>
                <a:ext uri="{FF2B5EF4-FFF2-40B4-BE49-F238E27FC236}">
                  <a16:creationId xmlns="" xmlns:a16="http://schemas.microsoft.com/office/drawing/2014/main" id="{4AA343B3-8561-2F4C-DC30-DBD4D3E04AF7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2;p28">
              <a:extLst>
                <a:ext uri="{FF2B5EF4-FFF2-40B4-BE49-F238E27FC236}">
                  <a16:creationId xmlns="" xmlns:a16="http://schemas.microsoft.com/office/drawing/2014/main" id="{5DB46955-B595-42C9-70C3-9B1C09713119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3;p28">
              <a:extLst>
                <a:ext uri="{FF2B5EF4-FFF2-40B4-BE49-F238E27FC236}">
                  <a16:creationId xmlns="" xmlns:a16="http://schemas.microsoft.com/office/drawing/2014/main" id="{E2DE272E-EAFF-813C-2BD5-16D27B1CE5CE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4;p28">
              <a:extLst>
                <a:ext uri="{FF2B5EF4-FFF2-40B4-BE49-F238E27FC236}">
                  <a16:creationId xmlns="" xmlns:a16="http://schemas.microsoft.com/office/drawing/2014/main" id="{688B0E2F-66E7-63EE-3FA1-FBBB812F572E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5;p28">
              <a:extLst>
                <a:ext uri="{FF2B5EF4-FFF2-40B4-BE49-F238E27FC236}">
                  <a16:creationId xmlns="" xmlns:a16="http://schemas.microsoft.com/office/drawing/2014/main" id="{70ACD7DC-6617-3383-B73C-2BB417FF1BEF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6;p28">
              <a:extLst>
                <a:ext uri="{FF2B5EF4-FFF2-40B4-BE49-F238E27FC236}">
                  <a16:creationId xmlns="" xmlns:a16="http://schemas.microsoft.com/office/drawing/2014/main" id="{B2883EE7-FE2C-B948-63F1-000C5B2FEF88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7;p28">
              <a:extLst>
                <a:ext uri="{FF2B5EF4-FFF2-40B4-BE49-F238E27FC236}">
                  <a16:creationId xmlns="" xmlns:a16="http://schemas.microsoft.com/office/drawing/2014/main" id="{8BF107CF-760F-A26F-CE6A-A9D38ADCFB69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8;p28">
              <a:extLst>
                <a:ext uri="{FF2B5EF4-FFF2-40B4-BE49-F238E27FC236}">
                  <a16:creationId xmlns="" xmlns:a16="http://schemas.microsoft.com/office/drawing/2014/main" id="{9F0DC15B-C792-1974-9C68-97E1E799F147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9;p28">
              <a:extLst>
                <a:ext uri="{FF2B5EF4-FFF2-40B4-BE49-F238E27FC236}">
                  <a16:creationId xmlns="" xmlns:a16="http://schemas.microsoft.com/office/drawing/2014/main" id="{92D93380-E93B-D319-F2BF-13ED5AC0269F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0;p28">
              <a:extLst>
                <a:ext uri="{FF2B5EF4-FFF2-40B4-BE49-F238E27FC236}">
                  <a16:creationId xmlns="" xmlns:a16="http://schemas.microsoft.com/office/drawing/2014/main" id="{DE65CBC5-C50B-9F8B-DC62-611810A87844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1;p28">
              <a:extLst>
                <a:ext uri="{FF2B5EF4-FFF2-40B4-BE49-F238E27FC236}">
                  <a16:creationId xmlns="" xmlns:a16="http://schemas.microsoft.com/office/drawing/2014/main" id="{52FF96DA-1AA8-435D-9E07-C67AE8D256E0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2;p28">
              <a:extLst>
                <a:ext uri="{FF2B5EF4-FFF2-40B4-BE49-F238E27FC236}">
                  <a16:creationId xmlns="" xmlns:a16="http://schemas.microsoft.com/office/drawing/2014/main" id="{3E3F7D1D-48B7-F4AC-EAE9-341C92515E5A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3;p28">
              <a:extLst>
                <a:ext uri="{FF2B5EF4-FFF2-40B4-BE49-F238E27FC236}">
                  <a16:creationId xmlns="" xmlns:a16="http://schemas.microsoft.com/office/drawing/2014/main" id="{4275B7A0-EC61-7C40-6353-A6F6A7313719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4;p28">
              <a:extLst>
                <a:ext uri="{FF2B5EF4-FFF2-40B4-BE49-F238E27FC236}">
                  <a16:creationId xmlns="" xmlns:a16="http://schemas.microsoft.com/office/drawing/2014/main" id="{8D9D567D-07E4-2960-7AC9-99F9619AF686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5;p28">
              <a:extLst>
                <a:ext uri="{FF2B5EF4-FFF2-40B4-BE49-F238E27FC236}">
                  <a16:creationId xmlns="" xmlns:a16="http://schemas.microsoft.com/office/drawing/2014/main" id="{FF996168-F447-BD3B-E0D1-FCDBAF044347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6;p28">
              <a:extLst>
                <a:ext uri="{FF2B5EF4-FFF2-40B4-BE49-F238E27FC236}">
                  <a16:creationId xmlns="" xmlns:a16="http://schemas.microsoft.com/office/drawing/2014/main" id="{F85759F6-59A0-A21E-DBBB-BC8DE44201BA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7;p28">
              <a:extLst>
                <a:ext uri="{FF2B5EF4-FFF2-40B4-BE49-F238E27FC236}">
                  <a16:creationId xmlns="" xmlns:a16="http://schemas.microsoft.com/office/drawing/2014/main" id="{FFAA809B-CC98-F8BE-9C6D-8698385B3E22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8;p28">
              <a:extLst>
                <a:ext uri="{FF2B5EF4-FFF2-40B4-BE49-F238E27FC236}">
                  <a16:creationId xmlns="" xmlns:a16="http://schemas.microsoft.com/office/drawing/2014/main" id="{39A45C38-8731-1CB6-F63A-5310CF1D70E6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9;p28">
              <a:extLst>
                <a:ext uri="{FF2B5EF4-FFF2-40B4-BE49-F238E27FC236}">
                  <a16:creationId xmlns="" xmlns:a16="http://schemas.microsoft.com/office/drawing/2014/main" id="{205B3559-358D-F685-3750-334F6391C18C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0;p28">
              <a:extLst>
                <a:ext uri="{FF2B5EF4-FFF2-40B4-BE49-F238E27FC236}">
                  <a16:creationId xmlns="" xmlns:a16="http://schemas.microsoft.com/office/drawing/2014/main" id="{72856FC6-2226-6E33-8590-75144B450F41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1;p28">
              <a:extLst>
                <a:ext uri="{FF2B5EF4-FFF2-40B4-BE49-F238E27FC236}">
                  <a16:creationId xmlns="" xmlns:a16="http://schemas.microsoft.com/office/drawing/2014/main" id="{B5A24DD9-15B3-D363-3D30-F3DB24D056F8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2;p28">
              <a:extLst>
                <a:ext uri="{FF2B5EF4-FFF2-40B4-BE49-F238E27FC236}">
                  <a16:creationId xmlns="" xmlns:a16="http://schemas.microsoft.com/office/drawing/2014/main" id="{F77AEA0E-327E-A11C-1194-B432059E93A9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3;p28">
              <a:extLst>
                <a:ext uri="{FF2B5EF4-FFF2-40B4-BE49-F238E27FC236}">
                  <a16:creationId xmlns="" xmlns:a16="http://schemas.microsoft.com/office/drawing/2014/main" id="{405044E9-E2B1-19CF-E09F-DA501360C7AD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4;p28">
              <a:extLst>
                <a:ext uri="{FF2B5EF4-FFF2-40B4-BE49-F238E27FC236}">
                  <a16:creationId xmlns="" xmlns:a16="http://schemas.microsoft.com/office/drawing/2014/main" id="{8C7397DC-5052-00B9-87C6-CD575DB462EF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5;p28">
              <a:extLst>
                <a:ext uri="{FF2B5EF4-FFF2-40B4-BE49-F238E27FC236}">
                  <a16:creationId xmlns="" xmlns:a16="http://schemas.microsoft.com/office/drawing/2014/main" id="{6CA656B6-92C5-937A-05A6-3A754F5C52FA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6;p28">
              <a:extLst>
                <a:ext uri="{FF2B5EF4-FFF2-40B4-BE49-F238E27FC236}">
                  <a16:creationId xmlns="" xmlns:a16="http://schemas.microsoft.com/office/drawing/2014/main" id="{DE8CF096-512C-2733-F926-AEE7C2368DF6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7;p28">
              <a:extLst>
                <a:ext uri="{FF2B5EF4-FFF2-40B4-BE49-F238E27FC236}">
                  <a16:creationId xmlns="" xmlns:a16="http://schemas.microsoft.com/office/drawing/2014/main" id="{C6CCA7EF-F667-82CE-6A4F-7BBC4F4CF593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8;p28">
              <a:extLst>
                <a:ext uri="{FF2B5EF4-FFF2-40B4-BE49-F238E27FC236}">
                  <a16:creationId xmlns="" xmlns:a16="http://schemas.microsoft.com/office/drawing/2014/main" id="{65A87A57-55C2-BDC8-99F3-C7BA4606EF2B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9;p28">
              <a:extLst>
                <a:ext uri="{FF2B5EF4-FFF2-40B4-BE49-F238E27FC236}">
                  <a16:creationId xmlns="" xmlns:a16="http://schemas.microsoft.com/office/drawing/2014/main" id="{537EBB14-7187-5C21-4421-5C2A7D315222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0;p28">
              <a:extLst>
                <a:ext uri="{FF2B5EF4-FFF2-40B4-BE49-F238E27FC236}">
                  <a16:creationId xmlns="" xmlns:a16="http://schemas.microsoft.com/office/drawing/2014/main" id="{7D5017A1-10D6-8241-02E7-7AC0DC23B5C6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1;p28">
              <a:extLst>
                <a:ext uri="{FF2B5EF4-FFF2-40B4-BE49-F238E27FC236}">
                  <a16:creationId xmlns="" xmlns:a16="http://schemas.microsoft.com/office/drawing/2014/main" id="{532CB56F-20B5-BE95-4FBF-60471064B9D9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2;p28">
              <a:extLst>
                <a:ext uri="{FF2B5EF4-FFF2-40B4-BE49-F238E27FC236}">
                  <a16:creationId xmlns="" xmlns:a16="http://schemas.microsoft.com/office/drawing/2014/main" id="{B34048F4-474A-C952-FA31-0F603CBAA68F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3;p28">
              <a:extLst>
                <a:ext uri="{FF2B5EF4-FFF2-40B4-BE49-F238E27FC236}">
                  <a16:creationId xmlns="" xmlns:a16="http://schemas.microsoft.com/office/drawing/2014/main" id="{D981BAE7-F6FF-B8DF-55A8-F70684F2F513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4;p28">
              <a:extLst>
                <a:ext uri="{FF2B5EF4-FFF2-40B4-BE49-F238E27FC236}">
                  <a16:creationId xmlns="" xmlns:a16="http://schemas.microsoft.com/office/drawing/2014/main" id="{AE9E4D41-B99A-2C8C-3DB0-A02A3329B341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5;p28">
              <a:extLst>
                <a:ext uri="{FF2B5EF4-FFF2-40B4-BE49-F238E27FC236}">
                  <a16:creationId xmlns="" xmlns:a16="http://schemas.microsoft.com/office/drawing/2014/main" id="{5D8E2C99-C939-A641-18B3-B51C35000CB1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6;p28">
              <a:extLst>
                <a:ext uri="{FF2B5EF4-FFF2-40B4-BE49-F238E27FC236}">
                  <a16:creationId xmlns="" xmlns:a16="http://schemas.microsoft.com/office/drawing/2014/main" id="{057A8F28-DA29-FB78-8B05-FA7B599A656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7;p28">
              <a:extLst>
                <a:ext uri="{FF2B5EF4-FFF2-40B4-BE49-F238E27FC236}">
                  <a16:creationId xmlns="" xmlns:a16="http://schemas.microsoft.com/office/drawing/2014/main" id="{93662DB7-DCB9-49F4-14BE-BD57315D5DA2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8;p28">
              <a:extLst>
                <a:ext uri="{FF2B5EF4-FFF2-40B4-BE49-F238E27FC236}">
                  <a16:creationId xmlns="" xmlns:a16="http://schemas.microsoft.com/office/drawing/2014/main" id="{96D68E2F-4565-8137-A92C-9373C6D618AD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9;p28">
              <a:extLst>
                <a:ext uri="{FF2B5EF4-FFF2-40B4-BE49-F238E27FC236}">
                  <a16:creationId xmlns="" xmlns:a16="http://schemas.microsoft.com/office/drawing/2014/main" id="{5F54406E-366C-F96D-8B53-1A9FC861081D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0;p28">
              <a:extLst>
                <a:ext uri="{FF2B5EF4-FFF2-40B4-BE49-F238E27FC236}">
                  <a16:creationId xmlns="" xmlns:a16="http://schemas.microsoft.com/office/drawing/2014/main" id="{296D8578-06C4-E5C3-BDFE-E8E487309C74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1;p28">
              <a:extLst>
                <a:ext uri="{FF2B5EF4-FFF2-40B4-BE49-F238E27FC236}">
                  <a16:creationId xmlns="" xmlns:a16="http://schemas.microsoft.com/office/drawing/2014/main" id="{0E8755AE-C628-BB5B-20AB-9171C71126A2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2;p28">
              <a:extLst>
                <a:ext uri="{FF2B5EF4-FFF2-40B4-BE49-F238E27FC236}">
                  <a16:creationId xmlns="" xmlns:a16="http://schemas.microsoft.com/office/drawing/2014/main" id="{4FEC49E0-F555-13C0-7748-345D36034A6E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3;p28">
              <a:extLst>
                <a:ext uri="{FF2B5EF4-FFF2-40B4-BE49-F238E27FC236}">
                  <a16:creationId xmlns="" xmlns:a16="http://schemas.microsoft.com/office/drawing/2014/main" id="{8526CEEC-9399-EACC-4B0D-D782F27690D5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4;p28">
              <a:extLst>
                <a:ext uri="{FF2B5EF4-FFF2-40B4-BE49-F238E27FC236}">
                  <a16:creationId xmlns="" xmlns:a16="http://schemas.microsoft.com/office/drawing/2014/main" id="{B866F6A9-B212-9C66-339F-89F924F2C68A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5;p28">
              <a:extLst>
                <a:ext uri="{FF2B5EF4-FFF2-40B4-BE49-F238E27FC236}">
                  <a16:creationId xmlns="" xmlns:a16="http://schemas.microsoft.com/office/drawing/2014/main" id="{46C8D3C1-A6D5-DA56-9BE1-782F2B2269B0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04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9;p35">
            <a:extLst>
              <a:ext uri="{FF2B5EF4-FFF2-40B4-BE49-F238E27FC236}">
                <a16:creationId xmlns="" xmlns:a16="http://schemas.microsoft.com/office/drawing/2014/main" id="{19E6C38D-3D8B-F3B5-7FBB-01912908234D}"/>
              </a:ext>
            </a:extLst>
          </p:cNvPr>
          <p:cNvSpPr txBox="1">
            <a:spLocks/>
          </p:cNvSpPr>
          <p:nvPr/>
        </p:nvSpPr>
        <p:spPr>
          <a:xfrm>
            <a:off x="735688" y="5423534"/>
            <a:ext cx="10237112" cy="14344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Lớp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</a:rPr>
              <a:t> Linh </a:t>
            </a:r>
            <a:r>
              <a:rPr lang="en-US" sz="2600" dirty="0" err="1">
                <a:latin typeface="UTM Avo" panose="02040603050506020204" pitchFamily="18" charset="0"/>
              </a:rPr>
              <a:t>tổ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tham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quan</a:t>
            </a:r>
            <a:r>
              <a:rPr lang="en-US" sz="2600" dirty="0">
                <a:latin typeface="UTM Avo" panose="02040603050506020204" pitchFamily="18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</a:rPr>
              <a:t>Linh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phải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tự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chuẩn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đồ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dùng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cần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mang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theo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mà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chưa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biết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phải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chọn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cái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gì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>
              <a:latin typeface="+mj-lt"/>
            </a:endParaRPr>
          </a:p>
        </p:txBody>
      </p:sp>
      <p:sp>
        <p:nvSpPr>
          <p:cNvPr id="21" name="Google Shape;1050;p35">
            <a:extLst>
              <a:ext uri="{FF2B5EF4-FFF2-40B4-BE49-F238E27FC236}">
                <a16:creationId xmlns="" xmlns:a16="http://schemas.microsoft.com/office/drawing/2014/main" id="{3B089177-273C-B32C-EB3A-D79CCD6F592E}"/>
              </a:ext>
            </a:extLst>
          </p:cNvPr>
          <p:cNvSpPr txBox="1">
            <a:spLocks/>
          </p:cNvSpPr>
          <p:nvPr/>
        </p:nvSpPr>
        <p:spPr>
          <a:xfrm>
            <a:off x="735688" y="1302059"/>
            <a:ext cx="8751457" cy="108105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2600" dirty="0" err="1">
                <a:latin typeface="UTM Avo" panose="02040603050506020204" pitchFamily="18" charset="0"/>
              </a:rPr>
              <a:t>Quan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sát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tranh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và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thảo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luận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cách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xử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lí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hống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sau</a:t>
            </a:r>
            <a:r>
              <a:rPr lang="en-US" sz="2600" dirty="0"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903306F-C1B1-FBA5-D123-8380BBBEF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748" y="2129425"/>
            <a:ext cx="8392438" cy="3407079"/>
          </a:xfrm>
          <a:prstGeom prst="rect">
            <a:avLst/>
          </a:prstGeom>
        </p:spPr>
      </p:pic>
      <p:sp>
        <p:nvSpPr>
          <p:cNvPr id="25" name="Google Shape;1051;p35">
            <a:extLst>
              <a:ext uri="{FF2B5EF4-FFF2-40B4-BE49-F238E27FC236}">
                <a16:creationId xmlns="" xmlns:a16="http://schemas.microsoft.com/office/drawing/2014/main" id="{0019E6A4-AC9C-C263-EB80-B2CB974DCB32}"/>
              </a:ext>
            </a:extLst>
          </p:cNvPr>
          <p:cNvSpPr/>
          <p:nvPr/>
        </p:nvSpPr>
        <p:spPr>
          <a:xfrm>
            <a:off x="1278341" y="4551915"/>
            <a:ext cx="4272277" cy="29484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8;p36">
            <a:extLst>
              <a:ext uri="{FF2B5EF4-FFF2-40B4-BE49-F238E27FC236}">
                <a16:creationId xmlns="" xmlns:a16="http://schemas.microsoft.com/office/drawing/2014/main" id="{6F2461B4-60C9-839C-268C-6F1F38E369E3}"/>
              </a:ext>
            </a:extLst>
          </p:cNvPr>
          <p:cNvSpPr txBox="1">
            <a:spLocks/>
          </p:cNvSpPr>
          <p:nvPr/>
        </p:nvSpPr>
        <p:spPr>
          <a:xfrm>
            <a:off x="4154619" y="1340297"/>
            <a:ext cx="3964800" cy="79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dirty="0" err="1">
                <a:latin typeface="UTM Avo" panose="02040603050506020204" pitchFamily="18" charset="0"/>
              </a:rPr>
              <a:t>Ba</a:t>
            </a:r>
            <a:r>
              <a:rPr lang="it-IT" sz="2600" dirty="0">
                <a:latin typeface="UTM Avo" panose="02040603050506020204" pitchFamily="18" charset="0"/>
              </a:rPr>
              <a:t> </a:t>
            </a:r>
            <a:r>
              <a:rPr lang="it-IT" sz="2600" dirty="0" err="1">
                <a:latin typeface="UTM Avo" panose="02040603050506020204" pitchFamily="18" charset="0"/>
              </a:rPr>
              <a:t>lô</a:t>
            </a:r>
            <a:r>
              <a:rPr lang="it-IT" sz="2600" dirty="0">
                <a:latin typeface="UTM Avo" panose="02040603050506020204" pitchFamily="18" charset="0"/>
              </a:rPr>
              <a:t>, </a:t>
            </a:r>
            <a:r>
              <a:rPr lang="it-IT" sz="2600" dirty="0" err="1">
                <a:latin typeface="UTM Avo" panose="02040603050506020204" pitchFamily="18" charset="0"/>
              </a:rPr>
              <a:t>sổ</a:t>
            </a:r>
            <a:r>
              <a:rPr lang="it-IT" sz="2600" dirty="0">
                <a:latin typeface="UTM Avo" panose="02040603050506020204" pitchFamily="18" charset="0"/>
              </a:rPr>
              <a:t> ghi </a:t>
            </a:r>
            <a:r>
              <a:rPr lang="it-IT" sz="2600" dirty="0" err="1">
                <a:latin typeface="UTM Avo" panose="02040603050506020204" pitchFamily="18" charset="0"/>
              </a:rPr>
              <a:t>chép</a:t>
            </a:r>
            <a:endParaRPr lang="it-IT" sz="2600" dirty="0">
              <a:latin typeface="UTM Avo" panose="02040603050506020204" pitchFamily="18" charset="0"/>
            </a:endParaRPr>
          </a:p>
        </p:txBody>
      </p:sp>
      <p:sp>
        <p:nvSpPr>
          <p:cNvPr id="3" name="Google Shape;1060;p36">
            <a:extLst>
              <a:ext uri="{FF2B5EF4-FFF2-40B4-BE49-F238E27FC236}">
                <a16:creationId xmlns="" xmlns:a16="http://schemas.microsoft.com/office/drawing/2014/main" id="{F308C1D4-5574-5083-8A72-1369907F0563}"/>
              </a:ext>
            </a:extLst>
          </p:cNvPr>
          <p:cNvSpPr txBox="1">
            <a:spLocks/>
          </p:cNvSpPr>
          <p:nvPr/>
        </p:nvSpPr>
        <p:spPr>
          <a:xfrm>
            <a:off x="4154619" y="2750238"/>
            <a:ext cx="4511720" cy="79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UTM Avo" panose="02040603050506020204" pitchFamily="18" charset="0"/>
              </a:rPr>
              <a:t>Bình </a:t>
            </a:r>
            <a:r>
              <a:rPr lang="en-US" sz="2600" dirty="0" err="1">
                <a:latin typeface="UTM Avo" panose="02040603050506020204" pitchFamily="18" charset="0"/>
              </a:rPr>
              <a:t>nước</a:t>
            </a:r>
            <a:r>
              <a:rPr lang="en-US" sz="2600" dirty="0">
                <a:latin typeface="UTM Avo" panose="02040603050506020204" pitchFamily="18" charset="0"/>
              </a:rPr>
              <a:t>, bánh, </a:t>
            </a:r>
            <a:r>
              <a:rPr lang="en-US" sz="2600" dirty="0" err="1">
                <a:latin typeface="UTM Avo" panose="02040603050506020204" pitchFamily="18" charset="0"/>
              </a:rPr>
              <a:t>sữa</a:t>
            </a:r>
            <a:endParaRPr lang="vi-VN" sz="2600" dirty="0"/>
          </a:p>
        </p:txBody>
      </p:sp>
      <p:sp>
        <p:nvSpPr>
          <p:cNvPr id="4" name="Google Shape;1062;p36">
            <a:extLst>
              <a:ext uri="{FF2B5EF4-FFF2-40B4-BE49-F238E27FC236}">
                <a16:creationId xmlns="" xmlns:a16="http://schemas.microsoft.com/office/drawing/2014/main" id="{0DA864BB-0B2F-C67A-96B3-32F0E510DAD7}"/>
              </a:ext>
            </a:extLst>
          </p:cNvPr>
          <p:cNvSpPr txBox="1">
            <a:spLocks/>
          </p:cNvSpPr>
          <p:nvPr/>
        </p:nvSpPr>
        <p:spPr>
          <a:xfrm>
            <a:off x="4154619" y="4199936"/>
            <a:ext cx="4345467" cy="79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latin typeface="UTM Avo" panose="02040603050506020204" pitchFamily="18" charset="0"/>
              </a:rPr>
              <a:t>Mũ, kính, trang phục,…</a:t>
            </a:r>
            <a:endParaRPr lang="en-US" sz="2600" dirty="0">
              <a:latin typeface="UTM Avo" panose="02040603050506020204" pitchFamily="18" charset="0"/>
            </a:endParaRPr>
          </a:p>
        </p:txBody>
      </p:sp>
      <p:grpSp>
        <p:nvGrpSpPr>
          <p:cNvPr id="5" name="Google Shape;1106;p36">
            <a:extLst>
              <a:ext uri="{FF2B5EF4-FFF2-40B4-BE49-F238E27FC236}">
                <a16:creationId xmlns="" xmlns:a16="http://schemas.microsoft.com/office/drawing/2014/main" id="{EDB8EDE9-29CD-3A01-BABD-2810E582BA40}"/>
              </a:ext>
            </a:extLst>
          </p:cNvPr>
          <p:cNvGrpSpPr/>
          <p:nvPr/>
        </p:nvGrpSpPr>
        <p:grpSpPr>
          <a:xfrm>
            <a:off x="3622947" y="1717749"/>
            <a:ext cx="376581" cy="317063"/>
            <a:chOff x="5829046" y="1742913"/>
            <a:chExt cx="282436" cy="237797"/>
          </a:xfrm>
        </p:grpSpPr>
        <p:sp>
          <p:nvSpPr>
            <p:cNvPr id="6" name="Google Shape;1107;p36">
              <a:extLst>
                <a:ext uri="{FF2B5EF4-FFF2-40B4-BE49-F238E27FC236}">
                  <a16:creationId xmlns="" xmlns:a16="http://schemas.microsoft.com/office/drawing/2014/main" id="{4E3CC09E-DE22-A674-4FF5-AE6A99325CE9}"/>
                </a:ext>
              </a:extLst>
            </p:cNvPr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1108;p36">
              <a:extLst>
                <a:ext uri="{FF2B5EF4-FFF2-40B4-BE49-F238E27FC236}">
                  <a16:creationId xmlns="" xmlns:a16="http://schemas.microsoft.com/office/drawing/2014/main" id="{554CF504-6263-095F-966C-D913104DD0CC}"/>
                </a:ext>
              </a:extLst>
            </p:cNvPr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Google Shape;1109;p36">
            <a:extLst>
              <a:ext uri="{FF2B5EF4-FFF2-40B4-BE49-F238E27FC236}">
                <a16:creationId xmlns="" xmlns:a16="http://schemas.microsoft.com/office/drawing/2014/main" id="{E48481C0-2567-CFAD-B0B9-BB19183AF793}"/>
              </a:ext>
            </a:extLst>
          </p:cNvPr>
          <p:cNvGrpSpPr/>
          <p:nvPr/>
        </p:nvGrpSpPr>
        <p:grpSpPr>
          <a:xfrm>
            <a:off x="3623198" y="3067653"/>
            <a:ext cx="376581" cy="317063"/>
            <a:chOff x="5829234" y="2755341"/>
            <a:chExt cx="282436" cy="237797"/>
          </a:xfrm>
        </p:grpSpPr>
        <p:sp>
          <p:nvSpPr>
            <p:cNvPr id="9" name="Google Shape;1110;p36">
              <a:extLst>
                <a:ext uri="{FF2B5EF4-FFF2-40B4-BE49-F238E27FC236}">
                  <a16:creationId xmlns="" xmlns:a16="http://schemas.microsoft.com/office/drawing/2014/main" id="{578D4B25-D93F-7E52-B869-F7AFF18CF5E2}"/>
                </a:ext>
              </a:extLst>
            </p:cNvPr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111;p36">
              <a:extLst>
                <a:ext uri="{FF2B5EF4-FFF2-40B4-BE49-F238E27FC236}">
                  <a16:creationId xmlns="" xmlns:a16="http://schemas.microsoft.com/office/drawing/2014/main" id="{71A0FF64-C594-1998-1AE6-8BBE374DF65B}"/>
                </a:ext>
              </a:extLst>
            </p:cNvPr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Google Shape;1112;p36">
            <a:extLst>
              <a:ext uri="{FF2B5EF4-FFF2-40B4-BE49-F238E27FC236}">
                <a16:creationId xmlns="" xmlns:a16="http://schemas.microsoft.com/office/drawing/2014/main" id="{2D659F25-6908-8BD9-0CA8-790522CB97C4}"/>
              </a:ext>
            </a:extLst>
          </p:cNvPr>
          <p:cNvGrpSpPr/>
          <p:nvPr/>
        </p:nvGrpSpPr>
        <p:grpSpPr>
          <a:xfrm>
            <a:off x="3638331" y="4436586"/>
            <a:ext cx="376581" cy="317100"/>
            <a:chOff x="5840584" y="3782041"/>
            <a:chExt cx="282436" cy="237825"/>
          </a:xfrm>
        </p:grpSpPr>
        <p:sp>
          <p:nvSpPr>
            <p:cNvPr id="12" name="Google Shape;1113;p36">
              <a:extLst>
                <a:ext uri="{FF2B5EF4-FFF2-40B4-BE49-F238E27FC236}">
                  <a16:creationId xmlns="" xmlns:a16="http://schemas.microsoft.com/office/drawing/2014/main" id="{F2A359C6-703C-64A2-F342-B91C53DCB94F}"/>
                </a:ext>
              </a:extLst>
            </p:cNvPr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114;p36">
              <a:extLst>
                <a:ext uri="{FF2B5EF4-FFF2-40B4-BE49-F238E27FC236}">
                  <a16:creationId xmlns="" xmlns:a16="http://schemas.microsoft.com/office/drawing/2014/main" id="{5F690703-5E66-6058-94AB-1A406DA3B09B}"/>
                </a:ext>
              </a:extLst>
            </p:cNvPr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8" name="Google Shape;1943;p45">
            <a:extLst>
              <a:ext uri="{FF2B5EF4-FFF2-40B4-BE49-F238E27FC236}">
                <a16:creationId xmlns="" xmlns:a16="http://schemas.microsoft.com/office/drawing/2014/main" id="{B53CF43C-A5EC-161E-2746-788E95BCE4FF}"/>
              </a:ext>
            </a:extLst>
          </p:cNvPr>
          <p:cNvGrpSpPr/>
          <p:nvPr/>
        </p:nvGrpSpPr>
        <p:grpSpPr>
          <a:xfrm rot="4240982">
            <a:off x="371667" y="5264020"/>
            <a:ext cx="1565291" cy="1289857"/>
            <a:chOff x="355650" y="3293407"/>
            <a:chExt cx="1425105" cy="1174340"/>
          </a:xfrm>
        </p:grpSpPr>
        <p:sp>
          <p:nvSpPr>
            <p:cNvPr id="49" name="Google Shape;1944;p45">
              <a:extLst>
                <a:ext uri="{FF2B5EF4-FFF2-40B4-BE49-F238E27FC236}">
                  <a16:creationId xmlns="" xmlns:a16="http://schemas.microsoft.com/office/drawing/2014/main" id="{A3B08EA3-C00E-8DFC-4F55-ED1B29A83525}"/>
                </a:ext>
              </a:extLst>
            </p:cNvPr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945;p45">
              <a:extLst>
                <a:ext uri="{FF2B5EF4-FFF2-40B4-BE49-F238E27FC236}">
                  <a16:creationId xmlns="" xmlns:a16="http://schemas.microsoft.com/office/drawing/2014/main" id="{5663D941-E631-5621-7EA8-C2D8D23D9C8F}"/>
                </a:ext>
              </a:extLst>
            </p:cNvPr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946;p45">
              <a:extLst>
                <a:ext uri="{FF2B5EF4-FFF2-40B4-BE49-F238E27FC236}">
                  <a16:creationId xmlns="" xmlns:a16="http://schemas.microsoft.com/office/drawing/2014/main" id="{3DD52CC6-AECC-4298-B842-7EA231287D67}"/>
                </a:ext>
              </a:extLst>
            </p:cNvPr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947;p45">
              <a:extLst>
                <a:ext uri="{FF2B5EF4-FFF2-40B4-BE49-F238E27FC236}">
                  <a16:creationId xmlns="" xmlns:a16="http://schemas.microsoft.com/office/drawing/2014/main" id="{AD8F7716-D158-7EA2-6811-312594C7B0D1}"/>
                </a:ext>
              </a:extLst>
            </p:cNvPr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948;p45">
              <a:extLst>
                <a:ext uri="{FF2B5EF4-FFF2-40B4-BE49-F238E27FC236}">
                  <a16:creationId xmlns="" xmlns:a16="http://schemas.microsoft.com/office/drawing/2014/main" id="{E335F141-9C8F-7EB7-537B-C6201C54E222}"/>
                </a:ext>
              </a:extLst>
            </p:cNvPr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949;p45">
              <a:extLst>
                <a:ext uri="{FF2B5EF4-FFF2-40B4-BE49-F238E27FC236}">
                  <a16:creationId xmlns="" xmlns:a16="http://schemas.microsoft.com/office/drawing/2014/main" id="{5D499B9D-7C46-237C-8ABA-350340724F81}"/>
                </a:ext>
              </a:extLst>
            </p:cNvPr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950;p45">
              <a:extLst>
                <a:ext uri="{FF2B5EF4-FFF2-40B4-BE49-F238E27FC236}">
                  <a16:creationId xmlns="" xmlns:a16="http://schemas.microsoft.com/office/drawing/2014/main" id="{F61B7609-A71A-BE93-F7AD-E39EBBD86623}"/>
                </a:ext>
              </a:extLst>
            </p:cNvPr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951;p45">
              <a:extLst>
                <a:ext uri="{FF2B5EF4-FFF2-40B4-BE49-F238E27FC236}">
                  <a16:creationId xmlns="" xmlns:a16="http://schemas.microsoft.com/office/drawing/2014/main" id="{384E0A56-2A76-12EB-B3AC-FC2399FB21C0}"/>
                </a:ext>
              </a:extLst>
            </p:cNvPr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952;p45">
              <a:extLst>
                <a:ext uri="{FF2B5EF4-FFF2-40B4-BE49-F238E27FC236}">
                  <a16:creationId xmlns="" xmlns:a16="http://schemas.microsoft.com/office/drawing/2014/main" id="{92AEE190-F458-A409-D56C-DD1A8A66A0EE}"/>
                </a:ext>
              </a:extLst>
            </p:cNvPr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953;p45">
              <a:extLst>
                <a:ext uri="{FF2B5EF4-FFF2-40B4-BE49-F238E27FC236}">
                  <a16:creationId xmlns="" xmlns:a16="http://schemas.microsoft.com/office/drawing/2014/main" id="{1622C8F1-A534-734F-57FC-465F64F695B3}"/>
                </a:ext>
              </a:extLst>
            </p:cNvPr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954;p45">
              <a:extLst>
                <a:ext uri="{FF2B5EF4-FFF2-40B4-BE49-F238E27FC236}">
                  <a16:creationId xmlns="" xmlns:a16="http://schemas.microsoft.com/office/drawing/2014/main" id="{9F5DF130-9C25-3CB7-E834-BE7DB847D775}"/>
                </a:ext>
              </a:extLst>
            </p:cNvPr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955;p45">
              <a:extLst>
                <a:ext uri="{FF2B5EF4-FFF2-40B4-BE49-F238E27FC236}">
                  <a16:creationId xmlns="" xmlns:a16="http://schemas.microsoft.com/office/drawing/2014/main" id="{C7928112-5EE9-ABB8-181A-77F809BD096D}"/>
                </a:ext>
              </a:extLst>
            </p:cNvPr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1956;p45">
              <a:extLst>
                <a:ext uri="{FF2B5EF4-FFF2-40B4-BE49-F238E27FC236}">
                  <a16:creationId xmlns="" xmlns:a16="http://schemas.microsoft.com/office/drawing/2014/main" id="{1F79106A-A6D6-2148-AC68-C2D3BC041D74}"/>
                </a:ext>
              </a:extLst>
            </p:cNvPr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1957;p45">
              <a:extLst>
                <a:ext uri="{FF2B5EF4-FFF2-40B4-BE49-F238E27FC236}">
                  <a16:creationId xmlns="" xmlns:a16="http://schemas.microsoft.com/office/drawing/2014/main" id="{6555DD00-FE08-6726-D8BB-1373CDC01AA4}"/>
                </a:ext>
              </a:extLst>
            </p:cNvPr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958;p45">
              <a:extLst>
                <a:ext uri="{FF2B5EF4-FFF2-40B4-BE49-F238E27FC236}">
                  <a16:creationId xmlns="" xmlns:a16="http://schemas.microsoft.com/office/drawing/2014/main" id="{51AF5BAB-2509-2D22-A917-47AFB0EE2167}"/>
                </a:ext>
              </a:extLst>
            </p:cNvPr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959;p45">
              <a:extLst>
                <a:ext uri="{FF2B5EF4-FFF2-40B4-BE49-F238E27FC236}">
                  <a16:creationId xmlns="" xmlns:a16="http://schemas.microsoft.com/office/drawing/2014/main" id="{0B272305-EE42-3DE8-4842-0D096BC000B9}"/>
                </a:ext>
              </a:extLst>
            </p:cNvPr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960;p45">
              <a:extLst>
                <a:ext uri="{FF2B5EF4-FFF2-40B4-BE49-F238E27FC236}">
                  <a16:creationId xmlns="" xmlns:a16="http://schemas.microsoft.com/office/drawing/2014/main" id="{396D9075-B958-8337-A143-A0D2CA8E3CA1}"/>
                </a:ext>
              </a:extLst>
            </p:cNvPr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961;p45">
              <a:extLst>
                <a:ext uri="{FF2B5EF4-FFF2-40B4-BE49-F238E27FC236}">
                  <a16:creationId xmlns="" xmlns:a16="http://schemas.microsoft.com/office/drawing/2014/main" id="{383D331F-5C4D-0D97-9319-F63CBDAA4ED5}"/>
                </a:ext>
              </a:extLst>
            </p:cNvPr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962;p45">
              <a:extLst>
                <a:ext uri="{FF2B5EF4-FFF2-40B4-BE49-F238E27FC236}">
                  <a16:creationId xmlns="" xmlns:a16="http://schemas.microsoft.com/office/drawing/2014/main" id="{2CA76B83-4837-7A21-A494-2250F3EE029D}"/>
                </a:ext>
              </a:extLst>
            </p:cNvPr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963;p45">
              <a:extLst>
                <a:ext uri="{FF2B5EF4-FFF2-40B4-BE49-F238E27FC236}">
                  <a16:creationId xmlns="" xmlns:a16="http://schemas.microsoft.com/office/drawing/2014/main" id="{CF85A987-1190-8F35-D9D6-F849B3E0C376}"/>
                </a:ext>
              </a:extLst>
            </p:cNvPr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964;p45">
              <a:extLst>
                <a:ext uri="{FF2B5EF4-FFF2-40B4-BE49-F238E27FC236}">
                  <a16:creationId xmlns="" xmlns:a16="http://schemas.microsoft.com/office/drawing/2014/main" id="{881AF8A2-1517-97B9-26F2-393F6281E4D3}"/>
                </a:ext>
              </a:extLst>
            </p:cNvPr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965;p45">
              <a:extLst>
                <a:ext uri="{FF2B5EF4-FFF2-40B4-BE49-F238E27FC236}">
                  <a16:creationId xmlns="" xmlns:a16="http://schemas.microsoft.com/office/drawing/2014/main" id="{51990336-2D52-5569-7DB4-46E2A4C4127E}"/>
                </a:ext>
              </a:extLst>
            </p:cNvPr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966;p45">
              <a:extLst>
                <a:ext uri="{FF2B5EF4-FFF2-40B4-BE49-F238E27FC236}">
                  <a16:creationId xmlns="" xmlns:a16="http://schemas.microsoft.com/office/drawing/2014/main" id="{6B7008AA-DC42-C30D-CF8A-B0E0DA02532B}"/>
                </a:ext>
              </a:extLst>
            </p:cNvPr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1967;p45">
              <a:extLst>
                <a:ext uri="{FF2B5EF4-FFF2-40B4-BE49-F238E27FC236}">
                  <a16:creationId xmlns="" xmlns:a16="http://schemas.microsoft.com/office/drawing/2014/main" id="{CC2AF7D0-B8F0-DA25-FE76-F2B7DF189B9D}"/>
                </a:ext>
              </a:extLst>
            </p:cNvPr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1968;p45">
              <a:extLst>
                <a:ext uri="{FF2B5EF4-FFF2-40B4-BE49-F238E27FC236}">
                  <a16:creationId xmlns="" xmlns:a16="http://schemas.microsoft.com/office/drawing/2014/main" id="{23D586B5-B56F-153F-7C23-6866A85063D9}"/>
                </a:ext>
              </a:extLst>
            </p:cNvPr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969;p45">
              <a:extLst>
                <a:ext uri="{FF2B5EF4-FFF2-40B4-BE49-F238E27FC236}">
                  <a16:creationId xmlns="" xmlns:a16="http://schemas.microsoft.com/office/drawing/2014/main" id="{CBBB7B70-C5E1-6952-6159-6531D559DB59}"/>
                </a:ext>
              </a:extLst>
            </p:cNvPr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970;p45">
              <a:extLst>
                <a:ext uri="{FF2B5EF4-FFF2-40B4-BE49-F238E27FC236}">
                  <a16:creationId xmlns="" xmlns:a16="http://schemas.microsoft.com/office/drawing/2014/main" id="{32BACCF8-C03E-FBE7-FBA3-C379DB49AE1F}"/>
                </a:ext>
              </a:extLst>
            </p:cNvPr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971;p45">
              <a:extLst>
                <a:ext uri="{FF2B5EF4-FFF2-40B4-BE49-F238E27FC236}">
                  <a16:creationId xmlns="" xmlns:a16="http://schemas.microsoft.com/office/drawing/2014/main" id="{CA703F0A-5EC0-F5DC-EDBC-D44824516EA6}"/>
                </a:ext>
              </a:extLst>
            </p:cNvPr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1071" y="0"/>
            <a:ext cx="1448354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154342" y="0"/>
            <a:ext cx="1933580" cy="593414"/>
          </a:xfrm>
          <a:prstGeom prst="roundRect">
            <a:avLst/>
          </a:prstGeom>
          <a:solidFill>
            <a:srgbClr val="F6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1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A3E8786-E803-4234-AEAC-CAAE1556794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8\uFFFD\uFFFD{307666B8-B0E2-4725-A45F-FEFDBD31E50E}&quot;,&quot;C:\\Users\\ASUS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Tuan 13Em tu lam lay viec cua mi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2E35F7-EE15-47A4-82FA-5A25C5E24669}:2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977914-6CFE-45D3-9AC5-E689487EB26E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3B3993-05E7-4342-8EAC-846B4B6D33D3}:2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591257-C273-4F70-88DA-39FBC98220CC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36944-5DDB-456C-B0FA-B8B2A3A75623}: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51149D-C1A2-4FE7-B291-5C72A78795EB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232711-E389-467C-BF95-3A1AE07A39BE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A3BDE0-502C-43D6-AAEE-6EA6E7EC2AB7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F7DD71-E13B-4954-B7C9-9D061DD0EDFA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C943DB-9188-4D92-962B-E70D38ED716C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625246-B9F4-4EBD-B153-56119BD2B2A6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717F1-EA6D-4766-BCE6-392FBF03369E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67685C-7CA6-4596-8078-3D90BBA2BD58}:2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D4D7F196-9C61-44B6-9257-38A1FA7A2B3A}" vid="{7023CD2D-81B6-4BB7-B338-C0CB8A5C0D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Mẫu HĐTN 3</Template>
  <TotalTime>132</TotalTime>
  <Words>266</Words>
  <Application>Microsoft Office PowerPoint</Application>
  <PresentationFormat>Custom</PresentationFormat>
  <Paragraphs>45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Tuan 13Em tu lam lay viec cua minh</dc:title>
  <dc:creator>Ziczac</dc:creator>
  <cp:lastModifiedBy>ASUS</cp:lastModifiedBy>
  <cp:revision>46</cp:revision>
  <dcterms:created xsi:type="dcterms:W3CDTF">2023-05-08T02:27:45Z</dcterms:created>
  <dcterms:modified xsi:type="dcterms:W3CDTF">2025-02-25T01:38:26Z</dcterms:modified>
</cp:coreProperties>
</file>