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9"/>
  </p:notesMasterIdLst>
  <p:sldIdLst>
    <p:sldId id="344" r:id="rId2"/>
    <p:sldId id="345" r:id="rId3"/>
    <p:sldId id="346" r:id="rId4"/>
    <p:sldId id="305" r:id="rId5"/>
    <p:sldId id="310" r:id="rId6"/>
    <p:sldId id="315" r:id="rId7"/>
    <p:sldId id="277" r:id="rId8"/>
  </p:sldIdLst>
  <p:sldSz cx="9144000" cy="5143500" type="screen16x9"/>
  <p:notesSz cx="6858000" cy="9144000"/>
  <p:embeddedFontLst>
    <p:embeddedFont>
      <p:font typeface="Pangolin" panose="020B0604020202020204" charset="0"/>
      <p:regular r:id="rId10"/>
    </p:embeddedFont>
    <p:embeddedFont>
      <p:font typeface="Baloo 2" panose="020B0604020202020204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9D0"/>
    <a:srgbClr val="00A651"/>
    <a:srgbClr val="1A8C54"/>
    <a:srgbClr val="AC98C9"/>
    <a:srgbClr val="E5E1EE"/>
    <a:srgbClr val="A165AB"/>
    <a:srgbClr val="FAD5E6"/>
    <a:srgbClr val="BDD64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7" d="100"/>
          <a:sy n="107" d="100"/>
        </p:scale>
        <p:origin x="-33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305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6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="" xmlns:a16="http://schemas.microsoft.com/office/drawing/2014/main" id="{7A3BF629-7978-449D-A7F5-54B4DB8A8D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2D95E2F-36C2-4979-812C-ABC48F256AAF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27651" name="Rectangle 2">
            <a:extLst>
              <a:ext uri="{FF2B5EF4-FFF2-40B4-BE49-F238E27FC236}">
                <a16:creationId xmlns="" xmlns:a16="http://schemas.microsoft.com/office/drawing/2014/main" id="{D6B3FA75-CC67-4384-91B3-CB9C35C81CC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7652" name="Rectangle 3">
            <a:extLst>
              <a:ext uri="{FF2B5EF4-FFF2-40B4-BE49-F238E27FC236}">
                <a16:creationId xmlns="" xmlns:a16="http://schemas.microsoft.com/office/drawing/2014/main" id="{D150A564-2139-42F9-B1F3-F721161E842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pPr eaLnBrk="1" hangingPunct="1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1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  <p:sldLayoutId id="2147483686" r:id="rId17"/>
    <p:sldLayoutId id="214748368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5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5">
            <a:extLst>
              <a:ext uri="{FF2B5EF4-FFF2-40B4-BE49-F238E27FC236}">
                <a16:creationId xmlns="" xmlns:a16="http://schemas.microsoft.com/office/drawing/2014/main" id="{D1C82ED2-26BD-4559-9693-31D775478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5222081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1E46473-F09E-4EF6-A1FF-50D39BFE27C6}"/>
              </a:ext>
            </a:extLst>
          </p:cNvPr>
          <p:cNvSpPr/>
          <p:nvPr/>
        </p:nvSpPr>
        <p:spPr>
          <a:xfrm>
            <a:off x="1371600" y="628650"/>
            <a:ext cx="6457950" cy="13388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2B</a:t>
            </a:r>
            <a:endParaRPr lang="en-US" sz="4050" b="1" dirty="0">
              <a:ln w="952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BE7F75C-9C05-4975-A9E7-D7151BBDCC20}"/>
              </a:ext>
            </a:extLst>
          </p:cNvPr>
          <p:cNvSpPr txBox="1"/>
          <p:nvPr/>
        </p:nvSpPr>
        <p:spPr>
          <a:xfrm>
            <a:off x="2961174" y="3079340"/>
            <a:ext cx="5829299" cy="158087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n-US" sz="27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7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7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28</a:t>
            </a:r>
            <a:r>
              <a:rPr lang="en-U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Cảnh vật quê em</a:t>
            </a:r>
          </a:p>
          <a:p>
            <a:pPr>
              <a:defRPr/>
            </a:pPr>
            <a:r>
              <a:rPr lang="vi-VN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7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27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7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D Sỹ">
            <a:hlinkClick r:id="" action="ppaction://media"/>
            <a:extLst>
              <a:ext uri="{FF2B5EF4-FFF2-40B4-BE49-F238E27FC236}">
                <a16:creationId xmlns="" xmlns:a16="http://schemas.microsoft.com/office/drawing/2014/main" id="{B009C1C3-C76B-4EAB-8A54-AA19DB4C6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N ơi">
            <a:hlinkClick r:id="" action="ppaction://media"/>
            <a:extLst>
              <a:ext uri="{FF2B5EF4-FFF2-40B4-BE49-F238E27FC236}">
                <a16:creationId xmlns="" xmlns:a16="http://schemas.microsoft.com/office/drawing/2014/main" id="{EA18EBAC-DABD-46B0-ADFB-677770268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4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120" y="2857684"/>
            <a:ext cx="6125378" cy="1278559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8393D43A-8524-440C-9987-926CD2AFF5FA}"/>
              </a:ext>
            </a:extLst>
          </p:cNvPr>
          <p:cNvSpPr/>
          <p:nvPr/>
        </p:nvSpPr>
        <p:spPr>
          <a:xfrm>
            <a:off x="1277957" y="44067"/>
            <a:ext cx="7138930" cy="27321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9D53030-FF3C-4165-B557-D0EE49EFF2CD}"/>
              </a:ext>
            </a:extLst>
          </p:cNvPr>
          <p:cNvSpPr txBox="1"/>
          <p:nvPr/>
        </p:nvSpPr>
        <p:spPr>
          <a:xfrm>
            <a:off x="2310235" y="665734"/>
            <a:ext cx="5067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23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99" y="283163"/>
            <a:ext cx="8077101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99886" y="4540250"/>
            <a:ext cx="5063114" cy="254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 descr="a">
            <a:extLst>
              <a:ext uri="{FF2B5EF4-FFF2-40B4-BE49-F238E27FC236}">
                <a16:creationId xmlns="" xmlns:a16="http://schemas.microsoft.com/office/drawing/2014/main" id="{14C2181F-EB6E-4791-A9BB-3FC391C7D3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9" y="1779985"/>
            <a:ext cx="607219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b">
            <a:extLst>
              <a:ext uri="{FF2B5EF4-FFF2-40B4-BE49-F238E27FC236}">
                <a16:creationId xmlns="" xmlns:a16="http://schemas.microsoft.com/office/drawing/2014/main" id="{505735E3-8CAF-4E28-8AF2-650C274DD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47" y="25241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AutoShape 5">
            <a:extLst>
              <a:ext uri="{FF2B5EF4-FFF2-40B4-BE49-F238E27FC236}">
                <a16:creationId xmlns="" xmlns:a16="http://schemas.microsoft.com/office/drawing/2014/main" id="{BCFFE58C-6B47-4A45-849B-99981E84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16" y="1232297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107526" name="AutoShape 6">
            <a:extLst>
              <a:ext uri="{FF2B5EF4-FFF2-40B4-BE49-F238E27FC236}">
                <a16:creationId xmlns="" xmlns:a16="http://schemas.microsoft.com/office/drawing/2014/main" id="{2AE1854D-3F15-46B7-9CE7-A81DD8CB9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341" y="1232297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107527" name="AutoShape 7">
            <a:extLst>
              <a:ext uri="{FF2B5EF4-FFF2-40B4-BE49-F238E27FC236}">
                <a16:creationId xmlns="" xmlns:a16="http://schemas.microsoft.com/office/drawing/2014/main" id="{049CC7ED-CA5A-4A3B-A3E5-916B42C46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866" y="1227535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107528" name="AutoShape 8">
            <a:extLst>
              <a:ext uri="{FF2B5EF4-FFF2-40B4-BE49-F238E27FC236}">
                <a16:creationId xmlns="" xmlns:a16="http://schemas.microsoft.com/office/drawing/2014/main" id="{8E632374-10C4-4148-8131-84C1A7905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341" y="1243013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07529" name="AutoShape 9">
            <a:extLst>
              <a:ext uri="{FF2B5EF4-FFF2-40B4-BE49-F238E27FC236}">
                <a16:creationId xmlns="" xmlns:a16="http://schemas.microsoft.com/office/drawing/2014/main" id="{D8BD3EAF-5C9A-41D0-8218-9700B47C9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341" y="1243013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07530" name="AutoShape 10">
            <a:extLst>
              <a:ext uri="{FF2B5EF4-FFF2-40B4-BE49-F238E27FC236}">
                <a16:creationId xmlns="" xmlns:a16="http://schemas.microsoft.com/office/drawing/2014/main" id="{48092D14-2084-4151-990B-0D661458F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103" y="1237060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chemeClr val="accent2"/>
                </a:solidFill>
              </a:rPr>
              <a:t>Hết</a:t>
            </a:r>
            <a:r>
              <a:rPr lang="en-US" altLang="en-US" sz="2400" b="1" i="1" dirty="0">
                <a:solidFill>
                  <a:schemeClr val="accent2"/>
                </a:solidFill>
              </a:rPr>
              <a:t> </a:t>
            </a:r>
            <a:r>
              <a:rPr lang="en-US" altLang="en-US" sz="2400" b="1" i="1" dirty="0" err="1">
                <a:solidFill>
                  <a:schemeClr val="accent2"/>
                </a:solidFill>
              </a:rPr>
              <a:t>giờ</a:t>
            </a:r>
            <a:endParaRPr lang="en-US" altLang="en-US" sz="2400" b="1" i="1" dirty="0">
              <a:solidFill>
                <a:schemeClr val="accent2"/>
              </a:solidFill>
            </a:endParaRPr>
          </a:p>
        </p:txBody>
      </p:sp>
      <p:pic>
        <p:nvPicPr>
          <p:cNvPr id="107531" name="Picture 11" descr="c">
            <a:extLst>
              <a:ext uri="{FF2B5EF4-FFF2-40B4-BE49-F238E27FC236}">
                <a16:creationId xmlns="" xmlns:a16="http://schemas.microsoft.com/office/drawing/2014/main" id="{3B0BE4AB-C732-4911-97B9-AD58ACD7CF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9" y="338018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3" name="Text Box 13">
            <a:extLst>
              <a:ext uri="{FF2B5EF4-FFF2-40B4-BE49-F238E27FC236}">
                <a16:creationId xmlns="" xmlns:a16="http://schemas.microsoft.com/office/drawing/2014/main" id="{A3A1ACA0-8C36-43E3-A6EB-FB341823B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018" y="1851936"/>
            <a:ext cx="61602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00FF"/>
                </a:solidFill>
              </a:rPr>
              <a:t> Tỉnh Nghệ An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7534" name="Text Box 14">
            <a:extLst>
              <a:ext uri="{FF2B5EF4-FFF2-40B4-BE49-F238E27FC236}">
                <a16:creationId xmlns="" xmlns:a16="http://schemas.microsoft.com/office/drawing/2014/main" id="{05701AF3-757F-4644-A21B-6AD16135E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626" y="2611890"/>
            <a:ext cx="6707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00FF"/>
                </a:solidFill>
                <a:latin typeface="Calibri" panose="020F0502020204030204" pitchFamily="34" charset="0"/>
              </a:rPr>
              <a:t>Thành phố Hồ Chí Minh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7536" name="Text Box 16">
            <a:extLst>
              <a:ext uri="{FF2B5EF4-FFF2-40B4-BE49-F238E27FC236}">
                <a16:creationId xmlns="" xmlns:a16="http://schemas.microsoft.com/office/drawing/2014/main" id="{4CFC16BA-2A5C-44E8-A160-5F23E6E07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3449190"/>
            <a:ext cx="6241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00FF"/>
                </a:solidFill>
              </a:rPr>
              <a:t>Thủ đô Hà Nội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7537" name="AutoShape 17">
            <a:extLst>
              <a:ext uri="{FF2B5EF4-FFF2-40B4-BE49-F238E27FC236}">
                <a16:creationId xmlns="" xmlns:a16="http://schemas.microsoft.com/office/drawing/2014/main" id="{B811C902-0C06-45FF-A6BD-BB14267BC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137" y="3454004"/>
            <a:ext cx="5808031" cy="685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17419" name="Picture 11" descr="SugarwareZ-191">
            <a:extLst>
              <a:ext uri="{FF2B5EF4-FFF2-40B4-BE49-F238E27FC236}">
                <a16:creationId xmlns="" xmlns:a16="http://schemas.microsoft.com/office/drawing/2014/main" id="{3ADE5B48-EBCD-4E72-ADFA-77681F94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69" y="2867025"/>
            <a:ext cx="1719470" cy="1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35A08A-CFFC-448E-A347-22FC21AB2B01}"/>
              </a:ext>
            </a:extLst>
          </p:cNvPr>
          <p:cNvSpPr txBox="1"/>
          <p:nvPr/>
        </p:nvSpPr>
        <p:spPr bwMode="auto">
          <a:xfrm>
            <a:off x="1481137" y="232173"/>
            <a:ext cx="6568679" cy="107721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Bác thuộc tỉnh (Thành phố) nào của nước ta?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E3C24A-721E-4F81-B66E-CF130D310AC8}"/>
              </a:ext>
            </a:extLst>
          </p:cNvPr>
          <p:cNvSpPr txBox="1"/>
          <p:nvPr/>
        </p:nvSpPr>
        <p:spPr>
          <a:xfrm>
            <a:off x="3816625" y="509789"/>
            <a:ext cx="337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9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2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8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1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4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 animBg="1"/>
      <p:bldP spid="107533" grpId="0"/>
      <p:bldP spid="107534" grpId="0"/>
      <p:bldP spid="107536" grpId="0"/>
      <p:bldP spid="107537" grpId="0" animBg="1"/>
      <p:bldP spid="1075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>
            <a:extLst>
              <a:ext uri="{FF2B5EF4-FFF2-40B4-BE49-F238E27FC236}">
                <a16:creationId xmlns="" xmlns:a16="http://schemas.microsoft.com/office/drawing/2014/main" id="{6AA3A477-6584-4C85-B5D0-B3B790A3E822}"/>
              </a:ext>
            </a:extLst>
          </p:cNvPr>
          <p:cNvGrpSpPr>
            <a:grpSpLocks/>
          </p:cNvGrpSpPr>
          <p:nvPr/>
        </p:nvGrpSpPr>
        <p:grpSpPr bwMode="auto">
          <a:xfrm>
            <a:off x="6546056" y="3486150"/>
            <a:ext cx="1428750" cy="1657350"/>
            <a:chOff x="-216" y="3820"/>
            <a:chExt cx="648" cy="281"/>
          </a:xfrm>
        </p:grpSpPr>
        <p:pic>
          <p:nvPicPr>
            <p:cNvPr id="26654" name="Picture 3" descr="97">
              <a:extLst>
                <a:ext uri="{FF2B5EF4-FFF2-40B4-BE49-F238E27FC236}">
                  <a16:creationId xmlns="" xmlns:a16="http://schemas.microsoft.com/office/drawing/2014/main" id="{06940B85-0A2F-4DF0-9170-3A86EA0534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4" descr="97">
              <a:extLst>
                <a:ext uri="{FF2B5EF4-FFF2-40B4-BE49-F238E27FC236}">
                  <a16:creationId xmlns="" xmlns:a16="http://schemas.microsoft.com/office/drawing/2014/main" id="{E6444B74-1DD0-4C24-A974-C40CC91271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5" descr="97">
              <a:extLst>
                <a:ext uri="{FF2B5EF4-FFF2-40B4-BE49-F238E27FC236}">
                  <a16:creationId xmlns="" xmlns:a16="http://schemas.microsoft.com/office/drawing/2014/main" id="{25BAAD0F-B9C0-462A-8EA5-80B56135A3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358" name="Rectangle 6">
            <a:extLst>
              <a:ext uri="{FF2B5EF4-FFF2-40B4-BE49-F238E27FC236}">
                <a16:creationId xmlns="" xmlns:a16="http://schemas.microsoft.com/office/drawing/2014/main" id="{554BE152-6733-4CF5-8BBF-834461C1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57200"/>
            <a:ext cx="6436519" cy="21839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1523" tIns="30761" rIns="61523" bIns="30761">
            <a:spAutoFit/>
          </a:bodyPr>
          <a:lstStyle/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3825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1425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4725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26628" name="Rectangle 7">
            <a:extLst>
              <a:ext uri="{FF2B5EF4-FFF2-40B4-BE49-F238E27FC236}">
                <a16:creationId xmlns="" xmlns:a16="http://schemas.microsoft.com/office/drawing/2014/main" id="{84A1DAF7-913F-42F1-ABA3-0DAC5FC68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5004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pic>
        <p:nvPicPr>
          <p:cNvPr id="26629" name="Picture 8" descr="97">
            <a:extLst>
              <a:ext uri="{FF2B5EF4-FFF2-40B4-BE49-F238E27FC236}">
                <a16:creationId xmlns="" xmlns:a16="http://schemas.microsoft.com/office/drawing/2014/main" id="{555B5479-67BC-42B0-881F-C5499C1B5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14851"/>
            <a:ext cx="514350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97">
            <a:extLst>
              <a:ext uri="{FF2B5EF4-FFF2-40B4-BE49-F238E27FC236}">
                <a16:creationId xmlns="" xmlns:a16="http://schemas.microsoft.com/office/drawing/2014/main" id="{9355E835-C193-4C9C-AEBC-C38A37A58C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206478"/>
            <a:ext cx="800100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97">
            <a:extLst>
              <a:ext uri="{FF2B5EF4-FFF2-40B4-BE49-F238E27FC236}">
                <a16:creationId xmlns="" xmlns:a16="http://schemas.microsoft.com/office/drawing/2014/main" id="{CD316211-7B51-4E82-9405-7518217D4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16041"/>
            <a:ext cx="514350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 descr="97">
            <a:extLst>
              <a:ext uri="{FF2B5EF4-FFF2-40B4-BE49-F238E27FC236}">
                <a16:creationId xmlns="" xmlns:a16="http://schemas.microsoft.com/office/drawing/2014/main" id="{FCA9B3FA-E70E-45EB-A520-684C2AFCEC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43425"/>
            <a:ext cx="12573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97">
            <a:extLst>
              <a:ext uri="{FF2B5EF4-FFF2-40B4-BE49-F238E27FC236}">
                <a16:creationId xmlns="" xmlns:a16="http://schemas.microsoft.com/office/drawing/2014/main" id="{757F8FC3-CE0B-4A21-A7D3-ACCA828E1D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43300"/>
            <a:ext cx="1028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3" descr="97">
            <a:extLst>
              <a:ext uri="{FF2B5EF4-FFF2-40B4-BE49-F238E27FC236}">
                <a16:creationId xmlns="" xmlns:a16="http://schemas.microsoft.com/office/drawing/2014/main" id="{F4621CD3-00B8-468B-BA2E-9E77D31886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457700"/>
            <a:ext cx="514350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4" descr="97">
            <a:extLst>
              <a:ext uri="{FF2B5EF4-FFF2-40B4-BE49-F238E27FC236}">
                <a16:creationId xmlns="" xmlns:a16="http://schemas.microsoft.com/office/drawing/2014/main" id="{E70BDB6D-4605-40D6-BE36-6A6080F893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229100"/>
            <a:ext cx="514350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5" descr="97">
            <a:extLst>
              <a:ext uri="{FF2B5EF4-FFF2-40B4-BE49-F238E27FC236}">
                <a16:creationId xmlns="" xmlns:a16="http://schemas.microsoft.com/office/drawing/2014/main" id="{14860664-0F18-405C-A921-5E502247FF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171950"/>
            <a:ext cx="940594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6" descr="j0318055">
            <a:extLst>
              <a:ext uri="{FF2B5EF4-FFF2-40B4-BE49-F238E27FC236}">
                <a16:creationId xmlns="" xmlns:a16="http://schemas.microsoft.com/office/drawing/2014/main" id="{1D1F06F3-5FAE-44D4-8869-4E0CE745A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6660356" y="3429000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9" name="AutoShape 17">
            <a:extLst>
              <a:ext uri="{FF2B5EF4-FFF2-40B4-BE49-F238E27FC236}">
                <a16:creationId xmlns="" xmlns:a16="http://schemas.microsoft.com/office/drawing/2014/main" id="{2673C28E-D1F6-4D7F-8561-0A88E6023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285750"/>
            <a:ext cx="1028700" cy="28575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sp>
        <p:nvSpPr>
          <p:cNvPr id="100370" name="AutoShape 18">
            <a:extLst>
              <a:ext uri="{FF2B5EF4-FFF2-40B4-BE49-F238E27FC236}">
                <a16:creationId xmlns="" xmlns:a16="http://schemas.microsoft.com/office/drawing/2014/main" id="{ADA75A09-1956-4659-895D-D998D6B9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00050"/>
            <a:ext cx="1885950" cy="4572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pic>
        <p:nvPicPr>
          <p:cNvPr id="100371" name="Picture 19" descr="sun14[1]">
            <a:extLst>
              <a:ext uri="{FF2B5EF4-FFF2-40B4-BE49-F238E27FC236}">
                <a16:creationId xmlns="" xmlns:a16="http://schemas.microsoft.com/office/drawing/2014/main" id="{7C210672-6CB5-435C-AF4F-189C351F6A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1"/>
            <a:ext cx="91440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2" name="Picture 20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9927D8CA-2E64-4A84-A102-354FBDB3F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0461" flipV="1">
            <a:off x="4400550" y="2400300"/>
            <a:ext cx="1262063" cy="11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3" name="Picture 21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B68E9193-4C99-455E-BAD2-04FC914D7C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9614" flipV="1">
            <a:off x="5657850" y="2171700"/>
            <a:ext cx="1371600" cy="11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4" name="Picture 22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6250CC08-E3D7-4B77-9DCA-00D3172B2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27" flipV="1">
            <a:off x="5759649" y="1441251"/>
            <a:ext cx="957263" cy="7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5" name="Picture 23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4C984B15-2999-4689-9B69-B14CE98DA0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27" flipV="1">
            <a:off x="7170539" y="641152"/>
            <a:ext cx="957263" cy="7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6" name="Picture 24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162891A8-3FFD-4F04-9E67-69627022AA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9196" flipV="1">
            <a:off x="7199114" y="1927027"/>
            <a:ext cx="900113" cy="7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7" name="Picture 25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69A73497-F534-46A0-94F2-F1200C16A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6429" flipV="1">
            <a:off x="4572001" y="1485900"/>
            <a:ext cx="1250156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8" name="Picture 26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FA3652BB-7166-46B2-AC35-16C171461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27" flipV="1">
            <a:off x="5473899" y="584001"/>
            <a:ext cx="957263" cy="7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9" name="Picture 27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BFC3DB32-B4DE-473F-B8F2-64B935DC4A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9186" flipV="1">
            <a:off x="4073724" y="555426"/>
            <a:ext cx="900113" cy="7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0" name="Picture 28" descr="Dove-02-june">
            <a:hlinkClick r:id="" action="ppaction://noaction"/>
            <a:extLst>
              <a:ext uri="{FF2B5EF4-FFF2-40B4-BE49-F238E27FC236}">
                <a16:creationId xmlns="" xmlns:a16="http://schemas.microsoft.com/office/drawing/2014/main" id="{5EBA0238-E1E2-4F38-B19B-3CC9527841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2910" flipV="1">
            <a:off x="6515100" y="742950"/>
            <a:ext cx="842963" cy="71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1" name="AutoShape 29">
            <a:extLst>
              <a:ext uri="{FF2B5EF4-FFF2-40B4-BE49-F238E27FC236}">
                <a16:creationId xmlns="" xmlns:a16="http://schemas.microsoft.com/office/drawing/2014/main" id="{610B6719-36EB-43B4-99BD-B02A5B112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0"/>
            <a:ext cx="1028700" cy="28575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sp>
        <p:nvSpPr>
          <p:cNvPr id="100382" name="WordArt 30">
            <a:extLst>
              <a:ext uri="{FF2B5EF4-FFF2-40B4-BE49-F238E27FC236}">
                <a16:creationId xmlns="" xmlns:a16="http://schemas.microsoft.com/office/drawing/2014/main" id="{C6C3E170-B2BF-4CD6-8D75-347B2886A8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8885" y="628650"/>
            <a:ext cx="8142684" cy="1428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2700" b="1" kern="10" spc="-27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thầy cô và các em đã theo dõi  </a:t>
            </a:r>
            <a:endParaRPr lang="en-US" sz="2700" b="1" kern="10" spc="-270"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52" name="Picture 31" descr="j0318055">
            <a:extLst>
              <a:ext uri="{FF2B5EF4-FFF2-40B4-BE49-F238E27FC236}">
                <a16:creationId xmlns="" xmlns:a16="http://schemas.microsoft.com/office/drawing/2014/main" id="{013FC658-698B-463C-B2FF-AB67B84A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527">
            <a:off x="7135417" y="3486150"/>
            <a:ext cx="66794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5" name="WordArt 33">
            <a:extLst>
              <a:ext uri="{FF2B5EF4-FFF2-40B4-BE49-F238E27FC236}">
                <a16:creationId xmlns="" xmlns:a16="http://schemas.microsoft.com/office/drawing/2014/main" id="{443D84A2-BB84-4195-A981-0E71D53DF3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6179" y="1691879"/>
            <a:ext cx="6168628" cy="1600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27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thầy cô sức khỏe, thành công</a:t>
            </a:r>
          </a:p>
          <a:p>
            <a:pPr algn="ctr"/>
            <a:r>
              <a:rPr lang="en-US" sz="27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em chăm ngoan, học giỏi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</TotalTime>
  <Words>142</Words>
  <Application>Microsoft Office PowerPoint</Application>
  <PresentationFormat>On-screen Show (16:9)</PresentationFormat>
  <Paragraphs>26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Times New Roman</vt:lpstr>
      <vt:lpstr>Pangolin</vt:lpstr>
      <vt:lpstr>Baloo 2</vt:lpstr>
      <vt:lpstr>Calibri</vt:lpstr>
      <vt:lpstr>.VnHelvetInsH</vt:lpstr>
      <vt:lpstr>UTM Androgyne</vt:lpstr>
      <vt:lpstr>UTM Cookies</vt:lpstr>
      <vt:lpstr>English Vocabulary Workshop by Slidesgo</vt:lpstr>
      <vt:lpstr>PowerPoint Presentation</vt:lpstr>
      <vt:lpstr>PowerPoint Presentation</vt:lpstr>
      <vt:lpstr>PowerPoint Presentation</vt:lpstr>
      <vt:lpstr>Bài 28: Cảnh đẹp quê em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ASUS</cp:lastModifiedBy>
  <cp:revision>31</cp:revision>
  <dcterms:modified xsi:type="dcterms:W3CDTF">2025-03-26T02:27:43Z</dcterms:modified>
</cp:coreProperties>
</file>