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11" r:id="rId3"/>
  </p:sldMasterIdLst>
  <p:notesMasterIdLst>
    <p:notesMasterId r:id="rId16"/>
  </p:notesMasterIdLst>
  <p:sldIdLst>
    <p:sldId id="2007577105" r:id="rId4"/>
    <p:sldId id="2007577107" r:id="rId5"/>
    <p:sldId id="413" r:id="rId6"/>
    <p:sldId id="402" r:id="rId7"/>
    <p:sldId id="2007577112" r:id="rId8"/>
    <p:sldId id="2007577108" r:id="rId9"/>
    <p:sldId id="2007577106" r:id="rId10"/>
    <p:sldId id="279" r:id="rId11"/>
    <p:sldId id="2007577109" r:id="rId12"/>
    <p:sldId id="313" r:id="rId13"/>
    <p:sldId id="2007577110" r:id="rId14"/>
    <p:sldId id="20075771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DC209-EB96-4217-90B9-82AB9762151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05DC9-A1C0-4FD6-A023-7D7A88931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799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79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89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410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391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233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796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275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554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832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459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1082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30EF7A1-72BC-42EB-8189-8629476F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391E3F-5500-4C6B-8828-F93E6A5FF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563BB0-9A8D-465B-8FB3-997AA4941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D9C3DE-27C6-4776-9CD3-9BDEE019A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29AEC9-4F7E-4BEE-9DF0-FEBE9216A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B35654E-CD9C-412B-9045-D5DF636E16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247650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5049" y="2706188"/>
            <a:ext cx="8965869" cy="1960815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</a:t>
            </a:r>
            <a:r>
              <a:rPr lang="en-US" altLang="vi-V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2B</a:t>
            </a:r>
            <a:b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altLang="vi-VN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vi-VN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vi-VN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</a:t>
            </a:r>
            <a:r>
              <a:rPr lang="en-US" altLang="vi-VN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altLang="vi-VN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endParaRPr lang="en-US" altLang="vi-VN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746299"/>
              </p:ext>
            </p:extLst>
          </p:nvPr>
        </p:nvGraphicFramePr>
        <p:xfrm>
          <a:off x="3372963" y="5201743"/>
          <a:ext cx="9334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ackager Shell Object" showAsIcon="1" r:id="rId5" imgW="933840" imgH="488520" progId="Package">
                  <p:embed/>
                </p:oleObj>
              </mc:Choice>
              <mc:Fallback>
                <p:oleObj name="Packager Shell Object" showAsIcon="1" r:id="rId5" imgW="9338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72963" y="5201743"/>
                        <a:ext cx="93345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89316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xmlns="" id="{E2D9ED3E-BC39-4FF2-B44B-57F3A7209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xmlns="" id="{224B2622-73CA-42E0-9617-724D2AC52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3755C1A-6D53-46CA-B3C7-F0908871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5" y="525315"/>
            <a:ext cx="753704" cy="75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F4A8CC5-688A-4FAA-B778-7BBE096A6727}"/>
              </a:ext>
            </a:extLst>
          </p:cNvPr>
          <p:cNvGrpSpPr/>
          <p:nvPr/>
        </p:nvGrpSpPr>
        <p:grpSpPr>
          <a:xfrm>
            <a:off x="2308439" y="1723302"/>
            <a:ext cx="2062480" cy="3462655"/>
            <a:chOff x="1381" y="1902"/>
            <a:chExt cx="3248" cy="54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2D3DD9C-CF35-47F3-BE1C-936FE8B23A1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6205" t="41444" r="5433" b="16728"/>
            <a:stretch>
              <a:fillRect/>
            </a:stretch>
          </p:blipFill>
          <p:spPr>
            <a:xfrm>
              <a:off x="1531" y="2123"/>
              <a:ext cx="3098" cy="52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A66FD68D-35B1-4937-BE9E-60A29F75C219}"/>
                </a:ext>
              </a:extLst>
            </p:cNvPr>
            <p:cNvSpPr/>
            <p:nvPr/>
          </p:nvSpPr>
          <p:spPr>
            <a:xfrm>
              <a:off x="1381" y="1902"/>
              <a:ext cx="537" cy="3046"/>
            </a:xfrm>
            <a:custGeom>
              <a:avLst/>
              <a:gdLst>
                <a:gd name="connisteX0" fmla="*/ 283210 w 340995"/>
                <a:gd name="connsiteY0" fmla="*/ 520065 h 1934210"/>
                <a:gd name="connisteX1" fmla="*/ 283210 w 340995"/>
                <a:gd name="connsiteY1" fmla="*/ 520065 h 1934210"/>
                <a:gd name="connisteX2" fmla="*/ 242570 w 340995"/>
                <a:gd name="connsiteY2" fmla="*/ 594995 h 1934210"/>
                <a:gd name="connisteX3" fmla="*/ 242570 w 340995"/>
                <a:gd name="connsiteY3" fmla="*/ 664210 h 1934210"/>
                <a:gd name="connisteX4" fmla="*/ 259715 w 340995"/>
                <a:gd name="connsiteY4" fmla="*/ 733425 h 1934210"/>
                <a:gd name="connisteX5" fmla="*/ 271780 w 340995"/>
                <a:gd name="connsiteY5" fmla="*/ 802640 h 1934210"/>
                <a:gd name="connisteX6" fmla="*/ 288925 w 340995"/>
                <a:gd name="connsiteY6" fmla="*/ 877570 h 1934210"/>
                <a:gd name="connisteX7" fmla="*/ 288925 w 340995"/>
                <a:gd name="connsiteY7" fmla="*/ 946785 h 1934210"/>
                <a:gd name="connisteX8" fmla="*/ 266065 w 340995"/>
                <a:gd name="connsiteY8" fmla="*/ 1016000 h 1934210"/>
                <a:gd name="connisteX9" fmla="*/ 300355 w 340995"/>
                <a:gd name="connsiteY9" fmla="*/ 1085850 h 1934210"/>
                <a:gd name="connisteX10" fmla="*/ 300355 w 340995"/>
                <a:gd name="connsiteY10" fmla="*/ 1155065 h 1934210"/>
                <a:gd name="connisteX11" fmla="*/ 231140 w 340995"/>
                <a:gd name="connsiteY11" fmla="*/ 1206500 h 1934210"/>
                <a:gd name="connisteX12" fmla="*/ 161925 w 340995"/>
                <a:gd name="connsiteY12" fmla="*/ 1241425 h 1934210"/>
                <a:gd name="connisteX13" fmla="*/ 156210 w 340995"/>
                <a:gd name="connsiteY13" fmla="*/ 1310640 h 1934210"/>
                <a:gd name="connisteX14" fmla="*/ 179070 w 340995"/>
                <a:gd name="connsiteY14" fmla="*/ 1379855 h 1934210"/>
                <a:gd name="connisteX15" fmla="*/ 225425 w 340995"/>
                <a:gd name="connsiteY15" fmla="*/ 1449070 h 1934210"/>
                <a:gd name="connisteX16" fmla="*/ 294640 w 340995"/>
                <a:gd name="connsiteY16" fmla="*/ 1501140 h 1934210"/>
                <a:gd name="connisteX17" fmla="*/ 340995 w 340995"/>
                <a:gd name="connsiteY17" fmla="*/ 1570355 h 1934210"/>
                <a:gd name="connisteX18" fmla="*/ 317500 w 340995"/>
                <a:gd name="connsiteY18" fmla="*/ 1639570 h 1934210"/>
                <a:gd name="connisteX19" fmla="*/ 271780 w 340995"/>
                <a:gd name="connsiteY19" fmla="*/ 1708785 h 1934210"/>
                <a:gd name="connisteX20" fmla="*/ 219710 w 340995"/>
                <a:gd name="connsiteY20" fmla="*/ 1778000 h 1934210"/>
                <a:gd name="connisteX21" fmla="*/ 173355 w 340995"/>
                <a:gd name="connsiteY21" fmla="*/ 1847850 h 1934210"/>
                <a:gd name="connisteX22" fmla="*/ 104140 w 340995"/>
                <a:gd name="connsiteY22" fmla="*/ 1905000 h 1934210"/>
                <a:gd name="connisteX23" fmla="*/ 34925 w 340995"/>
                <a:gd name="connsiteY23" fmla="*/ 1934210 h 1934210"/>
                <a:gd name="connisteX24" fmla="*/ 0 w 340995"/>
                <a:gd name="connsiteY24" fmla="*/ 1864995 h 1934210"/>
                <a:gd name="connisteX25" fmla="*/ 0 w 340995"/>
                <a:gd name="connsiteY25" fmla="*/ 1795780 h 1934210"/>
                <a:gd name="connisteX26" fmla="*/ 0 w 340995"/>
                <a:gd name="connsiteY26" fmla="*/ 1714500 h 1934210"/>
                <a:gd name="connisteX27" fmla="*/ 0 w 340995"/>
                <a:gd name="connsiteY27" fmla="*/ 1639570 h 1934210"/>
                <a:gd name="connisteX28" fmla="*/ 0 w 340995"/>
                <a:gd name="connsiteY28" fmla="*/ 1558925 h 1934210"/>
                <a:gd name="connisteX29" fmla="*/ 0 w 340995"/>
                <a:gd name="connsiteY29" fmla="*/ 1489710 h 1934210"/>
                <a:gd name="connisteX30" fmla="*/ 0 w 340995"/>
                <a:gd name="connsiteY30" fmla="*/ 1420495 h 1934210"/>
                <a:gd name="connisteX31" fmla="*/ 0 w 340995"/>
                <a:gd name="connsiteY31" fmla="*/ 1351280 h 1934210"/>
                <a:gd name="connisteX32" fmla="*/ 0 w 340995"/>
                <a:gd name="connsiteY32" fmla="*/ 1276350 h 1934210"/>
                <a:gd name="connisteX33" fmla="*/ 0 w 340995"/>
                <a:gd name="connsiteY33" fmla="*/ 1206500 h 1934210"/>
                <a:gd name="connisteX34" fmla="*/ 0 w 340995"/>
                <a:gd name="connsiteY34" fmla="*/ 1131570 h 1934210"/>
                <a:gd name="connisteX35" fmla="*/ 0 w 340995"/>
                <a:gd name="connsiteY35" fmla="*/ 1062355 h 1934210"/>
                <a:gd name="connisteX36" fmla="*/ 0 w 340995"/>
                <a:gd name="connsiteY36" fmla="*/ 993140 h 1934210"/>
                <a:gd name="connisteX37" fmla="*/ 0 w 340995"/>
                <a:gd name="connsiteY37" fmla="*/ 918210 h 1934210"/>
                <a:gd name="connisteX38" fmla="*/ 0 w 340995"/>
                <a:gd name="connsiteY38" fmla="*/ 843280 h 1934210"/>
                <a:gd name="connisteX39" fmla="*/ 0 w 340995"/>
                <a:gd name="connsiteY39" fmla="*/ 774065 h 1934210"/>
                <a:gd name="connisteX40" fmla="*/ 0 w 340995"/>
                <a:gd name="connsiteY40" fmla="*/ 704850 h 1934210"/>
                <a:gd name="connisteX41" fmla="*/ 17780 w 340995"/>
                <a:gd name="connsiteY41" fmla="*/ 617855 h 1934210"/>
                <a:gd name="connisteX42" fmla="*/ 29210 w 340995"/>
                <a:gd name="connsiteY42" fmla="*/ 548640 h 1934210"/>
                <a:gd name="connisteX43" fmla="*/ 29210 w 340995"/>
                <a:gd name="connsiteY43" fmla="*/ 479425 h 1934210"/>
                <a:gd name="connisteX44" fmla="*/ 29210 w 340995"/>
                <a:gd name="connsiteY44" fmla="*/ 410210 h 1934210"/>
                <a:gd name="connisteX45" fmla="*/ 34925 w 340995"/>
                <a:gd name="connsiteY45" fmla="*/ 340995 h 1934210"/>
                <a:gd name="connisteX46" fmla="*/ 46355 w 340995"/>
                <a:gd name="connsiteY46" fmla="*/ 271780 h 1934210"/>
                <a:gd name="connisteX47" fmla="*/ 69215 w 340995"/>
                <a:gd name="connsiteY47" fmla="*/ 196850 h 1934210"/>
                <a:gd name="connisteX48" fmla="*/ 86995 w 340995"/>
                <a:gd name="connsiteY48" fmla="*/ 127000 h 1934210"/>
                <a:gd name="connisteX49" fmla="*/ 104140 w 340995"/>
                <a:gd name="connsiteY49" fmla="*/ 57785 h 1934210"/>
                <a:gd name="connisteX50" fmla="*/ 179070 w 340995"/>
                <a:gd name="connsiteY50" fmla="*/ 0 h 1934210"/>
                <a:gd name="connisteX51" fmla="*/ 254000 w 340995"/>
                <a:gd name="connsiteY51" fmla="*/ 17780 h 1934210"/>
                <a:gd name="connisteX52" fmla="*/ 277495 w 340995"/>
                <a:gd name="connsiteY52" fmla="*/ 86995 h 1934210"/>
                <a:gd name="connisteX53" fmla="*/ 277495 w 340995"/>
                <a:gd name="connsiteY53" fmla="*/ 156210 h 1934210"/>
                <a:gd name="connisteX54" fmla="*/ 277495 w 340995"/>
                <a:gd name="connsiteY54" fmla="*/ 225425 h 1934210"/>
                <a:gd name="connisteX55" fmla="*/ 277495 w 340995"/>
                <a:gd name="connsiteY55" fmla="*/ 294640 h 1934210"/>
                <a:gd name="connisteX56" fmla="*/ 277495 w 340995"/>
                <a:gd name="connsiteY56" fmla="*/ 363855 h 1934210"/>
                <a:gd name="connisteX57" fmla="*/ 266065 w 340995"/>
                <a:gd name="connsiteY57" fmla="*/ 438785 h 1934210"/>
                <a:gd name="connisteX58" fmla="*/ 266065 w 340995"/>
                <a:gd name="connsiteY58" fmla="*/ 508000 h 1934210"/>
                <a:gd name="connisteX59" fmla="*/ 248285 w 340995"/>
                <a:gd name="connsiteY59" fmla="*/ 577850 h 193421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</a:cxnLst>
              <a:rect l="l" t="t" r="r" b="b"/>
              <a:pathLst>
                <a:path w="340995" h="1934210">
                  <a:moveTo>
                    <a:pt x="283210" y="520065"/>
                  </a:moveTo>
                  <a:lnTo>
                    <a:pt x="242570" y="594995"/>
                  </a:lnTo>
                  <a:lnTo>
                    <a:pt x="242570" y="664210"/>
                  </a:lnTo>
                  <a:lnTo>
                    <a:pt x="259715" y="733425"/>
                  </a:lnTo>
                  <a:lnTo>
                    <a:pt x="271780" y="802640"/>
                  </a:lnTo>
                  <a:lnTo>
                    <a:pt x="288925" y="877570"/>
                  </a:lnTo>
                  <a:lnTo>
                    <a:pt x="288925" y="946785"/>
                  </a:lnTo>
                  <a:lnTo>
                    <a:pt x="266065" y="1016000"/>
                  </a:lnTo>
                  <a:lnTo>
                    <a:pt x="300355" y="1085850"/>
                  </a:lnTo>
                  <a:lnTo>
                    <a:pt x="300355" y="1155065"/>
                  </a:lnTo>
                  <a:lnTo>
                    <a:pt x="231140" y="1206500"/>
                  </a:lnTo>
                  <a:lnTo>
                    <a:pt x="161925" y="1241425"/>
                  </a:lnTo>
                  <a:lnTo>
                    <a:pt x="156210" y="1310640"/>
                  </a:lnTo>
                  <a:lnTo>
                    <a:pt x="179070" y="1379855"/>
                  </a:lnTo>
                  <a:lnTo>
                    <a:pt x="225425" y="1449070"/>
                  </a:lnTo>
                  <a:lnTo>
                    <a:pt x="294640" y="1501140"/>
                  </a:lnTo>
                  <a:lnTo>
                    <a:pt x="340995" y="1570355"/>
                  </a:lnTo>
                  <a:lnTo>
                    <a:pt x="317500" y="1639570"/>
                  </a:lnTo>
                  <a:lnTo>
                    <a:pt x="271780" y="1708785"/>
                  </a:lnTo>
                  <a:lnTo>
                    <a:pt x="219710" y="1778000"/>
                  </a:lnTo>
                  <a:lnTo>
                    <a:pt x="173355" y="1847850"/>
                  </a:lnTo>
                  <a:lnTo>
                    <a:pt x="104140" y="1905000"/>
                  </a:lnTo>
                  <a:lnTo>
                    <a:pt x="34925" y="1934210"/>
                  </a:lnTo>
                  <a:lnTo>
                    <a:pt x="0" y="1864995"/>
                  </a:lnTo>
                  <a:lnTo>
                    <a:pt x="0" y="1795780"/>
                  </a:lnTo>
                  <a:lnTo>
                    <a:pt x="0" y="1714500"/>
                  </a:lnTo>
                  <a:lnTo>
                    <a:pt x="0" y="1639570"/>
                  </a:lnTo>
                  <a:lnTo>
                    <a:pt x="0" y="1558925"/>
                  </a:lnTo>
                  <a:lnTo>
                    <a:pt x="0" y="1489710"/>
                  </a:lnTo>
                  <a:lnTo>
                    <a:pt x="0" y="1420495"/>
                  </a:lnTo>
                  <a:lnTo>
                    <a:pt x="0" y="1351280"/>
                  </a:lnTo>
                  <a:lnTo>
                    <a:pt x="0" y="1276350"/>
                  </a:lnTo>
                  <a:lnTo>
                    <a:pt x="0" y="1206500"/>
                  </a:lnTo>
                  <a:lnTo>
                    <a:pt x="0" y="1131570"/>
                  </a:lnTo>
                  <a:lnTo>
                    <a:pt x="0" y="1062355"/>
                  </a:lnTo>
                  <a:lnTo>
                    <a:pt x="0" y="993140"/>
                  </a:lnTo>
                  <a:lnTo>
                    <a:pt x="0" y="918210"/>
                  </a:lnTo>
                  <a:lnTo>
                    <a:pt x="0" y="843280"/>
                  </a:lnTo>
                  <a:lnTo>
                    <a:pt x="0" y="774065"/>
                  </a:lnTo>
                  <a:lnTo>
                    <a:pt x="0" y="704850"/>
                  </a:lnTo>
                  <a:lnTo>
                    <a:pt x="17780" y="617855"/>
                  </a:lnTo>
                  <a:lnTo>
                    <a:pt x="29210" y="548640"/>
                  </a:lnTo>
                  <a:lnTo>
                    <a:pt x="29210" y="479425"/>
                  </a:lnTo>
                  <a:lnTo>
                    <a:pt x="29210" y="410210"/>
                  </a:lnTo>
                  <a:lnTo>
                    <a:pt x="34925" y="340995"/>
                  </a:lnTo>
                  <a:lnTo>
                    <a:pt x="46355" y="271780"/>
                  </a:lnTo>
                  <a:lnTo>
                    <a:pt x="69215" y="196850"/>
                  </a:lnTo>
                  <a:lnTo>
                    <a:pt x="86995" y="127000"/>
                  </a:lnTo>
                  <a:lnTo>
                    <a:pt x="104140" y="57785"/>
                  </a:lnTo>
                  <a:lnTo>
                    <a:pt x="179070" y="0"/>
                  </a:lnTo>
                  <a:lnTo>
                    <a:pt x="254000" y="17780"/>
                  </a:lnTo>
                  <a:lnTo>
                    <a:pt x="277495" y="86995"/>
                  </a:lnTo>
                  <a:lnTo>
                    <a:pt x="277495" y="156210"/>
                  </a:lnTo>
                  <a:lnTo>
                    <a:pt x="277495" y="225425"/>
                  </a:lnTo>
                  <a:lnTo>
                    <a:pt x="277495" y="294640"/>
                  </a:lnTo>
                  <a:lnTo>
                    <a:pt x="277495" y="363855"/>
                  </a:lnTo>
                  <a:lnTo>
                    <a:pt x="266065" y="438785"/>
                  </a:lnTo>
                  <a:lnTo>
                    <a:pt x="266065" y="508000"/>
                  </a:lnTo>
                  <a:lnTo>
                    <a:pt x="248285" y="5778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175E794-16C4-44DD-B649-17F88B97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904050" y="1329720"/>
            <a:ext cx="5095240" cy="2699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72C32C-FDD7-47BD-8468-17D678BE1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3" y="338265"/>
            <a:ext cx="89679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ết thúc tiết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506" y="106878"/>
            <a:ext cx="12065330" cy="65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15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0BDEA54F-F54D-497F-A4E6-22B02EDE9712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30" y="1608667"/>
            <a:ext cx="5223070" cy="4714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7C67D38-75DD-443D-A555-9EF94775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5" y="1794196"/>
            <a:ext cx="6545016" cy="25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0629"/>
            <a:ext cx="12192000" cy="71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92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E1D767-0602-4E14-A9B9-D49D8C69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85" y="925551"/>
            <a:ext cx="10838986" cy="540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69089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154795" y="1900585"/>
            <a:ext cx="115943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274320" algn="just">
              <a:buFontTx/>
              <a:buChar char="-"/>
            </a:pP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27432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//</a:t>
            </a:r>
          </a:p>
          <a:p>
            <a:pPr indent="274320"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vùi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274320"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274320"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vùi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74320"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28594" indent="27432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  <a:p>
            <a:pPr indent="274320"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28594" indent="27432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.//</a:t>
            </a:r>
          </a:p>
          <a:p>
            <a:pPr marL="228594" indent="274320" algn="just">
              <a:buFontTx/>
              <a:buChar char="-"/>
            </a:pP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//</a:t>
            </a:r>
            <a:endParaRPr lang="vi-VN" sz="24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274320" algn="just">
              <a:buFontTx/>
              <a:buChar char="-"/>
            </a:pPr>
            <a:endParaRPr lang="en-US" sz="20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182" y="246467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005642" y="547094"/>
            <a:ext cx="6180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RỄ ĐA TRÒN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F2FF55-86AF-4BB6-9E12-A4D053702321}"/>
              </a:ext>
            </a:extLst>
          </p:cNvPr>
          <p:cNvSpPr txBox="1"/>
          <p:nvPr/>
        </p:nvSpPr>
        <p:spPr>
          <a:xfrm>
            <a:off x="274458" y="1175806"/>
            <a:ext cx="1145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ngoằn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ngoèo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7784FCF-44C2-4F0F-859D-58BE98783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4" y="1241480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868620-78ED-4732-98B0-451A958FFE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" y="2685996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5AC864-9689-4AF6-A78D-576C9F472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1" y="5581402"/>
            <a:ext cx="384000" cy="522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8)">
            <a:hlinkClick r:id="" action="ppaction://media"/>
            <a:extLst>
              <a:ext uri="{FF2B5EF4-FFF2-40B4-BE49-F238E27FC236}">
                <a16:creationId xmlns:a16="http://schemas.microsoft.com/office/drawing/2014/main" xmlns="" id="{484087D8-CAEA-4133-A51B-0288EB991A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8767" y="412069"/>
            <a:ext cx="9689501" cy="61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09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8790" y="1009403"/>
            <a:ext cx="9868394" cy="333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8351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29D2CE-AB37-4EA7-8F6E-CC41C7F07523}"/>
              </a:ext>
            </a:extLst>
          </p:cNvPr>
          <p:cNvSpPr txBox="1"/>
          <p:nvPr/>
        </p:nvSpPr>
        <p:spPr>
          <a:xfrm>
            <a:off x="3148137" y="1005343"/>
            <a:ext cx="108478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C34BD7-3BE5-4493-BC6B-D3FA51E8E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1045403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1C92AC-89D6-4B47-8722-BE8AE90396B4}"/>
              </a:ext>
            </a:extLst>
          </p:cNvPr>
          <p:cNvSpPr txBox="1"/>
          <p:nvPr/>
        </p:nvSpPr>
        <p:spPr>
          <a:xfrm>
            <a:off x="2518779" y="1646241"/>
            <a:ext cx="7154436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76EEE0-3367-4C19-88D8-2E50DCCF3036}"/>
              </a:ext>
            </a:extLst>
          </p:cNvPr>
          <p:cNvSpPr/>
          <p:nvPr/>
        </p:nvSpPr>
        <p:spPr>
          <a:xfrm>
            <a:off x="1189112" y="2863428"/>
            <a:ext cx="10203606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ngoằn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ngoèo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ACC7788-AEFD-4687-BF56-7B142C62CF3E}"/>
              </a:ext>
            </a:extLst>
          </p:cNvPr>
          <p:cNvCxnSpPr/>
          <p:nvPr/>
        </p:nvCxnSpPr>
        <p:spPr>
          <a:xfrm flipH="1">
            <a:off x="4644407" y="287472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A1004B-06D6-4815-842C-DBFEC9EC2157}"/>
              </a:ext>
            </a:extLst>
          </p:cNvPr>
          <p:cNvCxnSpPr/>
          <p:nvPr/>
        </p:nvCxnSpPr>
        <p:spPr>
          <a:xfrm flipH="1">
            <a:off x="11300569" y="298957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E7CD666-6503-6228-1C06-BB83C5E3C452}"/>
              </a:ext>
            </a:extLst>
          </p:cNvPr>
          <p:cNvGrpSpPr/>
          <p:nvPr/>
        </p:nvGrpSpPr>
        <p:grpSpPr>
          <a:xfrm>
            <a:off x="7570517" y="3617321"/>
            <a:ext cx="233915" cy="627751"/>
            <a:chOff x="5551064" y="2181164"/>
            <a:chExt cx="175436" cy="47081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12A17A89-1536-4FEF-3C3F-E6A4CC68CA93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384BEE5-183E-3439-7429-B191A7058B8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909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/>
          <p:cNvSpPr/>
          <p:nvPr/>
        </p:nvSpPr>
        <p:spPr>
          <a:xfrm>
            <a:off x="914400" y="477611"/>
            <a:ext cx="11404805" cy="519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6" y="1362027"/>
            <a:ext cx="11340934" cy="5596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29D2CE-AB37-4EA7-8F6E-CC41C7F07523}"/>
              </a:ext>
            </a:extLst>
          </p:cNvPr>
          <p:cNvSpPr txBox="1"/>
          <p:nvPr/>
        </p:nvSpPr>
        <p:spPr>
          <a:xfrm>
            <a:off x="3148137" y="1005343"/>
            <a:ext cx="108478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C34BD7-3BE5-4493-BC6B-D3FA51E8E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1045403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1C92AC-89D6-4B47-8722-BE8AE90396B4}"/>
              </a:ext>
            </a:extLst>
          </p:cNvPr>
          <p:cNvSpPr txBox="1"/>
          <p:nvPr/>
        </p:nvSpPr>
        <p:spPr>
          <a:xfrm>
            <a:off x="2518779" y="1646241"/>
            <a:ext cx="7154436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76EEE0-3367-4C19-88D8-2E50DCCF3036}"/>
              </a:ext>
            </a:extLst>
          </p:cNvPr>
          <p:cNvSpPr/>
          <p:nvPr/>
        </p:nvSpPr>
        <p:spPr>
          <a:xfrm>
            <a:off x="1104406" y="2863428"/>
            <a:ext cx="9583386" cy="284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,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.//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845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385</Words>
  <Application>Microsoft Office PowerPoint</Application>
  <PresentationFormat>Custom</PresentationFormat>
  <Paragraphs>29</Paragraphs>
  <Slides>12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Office Theme</vt:lpstr>
      <vt:lpstr>Doodle Sketchbook by Slidesgo</vt:lpstr>
      <vt:lpstr>Office 主题​​</vt:lpstr>
      <vt:lpstr>Packager Shell Object</vt:lpstr>
      <vt:lpstr>Chào mừng các thầy cô giáo về dự giờ tiết Tiếng Việt   Lớp 2B Cô giáo: Lê Thị Hoàn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81</cp:revision>
  <dcterms:created xsi:type="dcterms:W3CDTF">2021-07-20T01:55:21Z</dcterms:created>
  <dcterms:modified xsi:type="dcterms:W3CDTF">2025-04-25T09:45:37Z</dcterms:modified>
</cp:coreProperties>
</file>