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1" r:id="rId2"/>
    <p:sldId id="408" r:id="rId3"/>
    <p:sldId id="409" r:id="rId4"/>
    <p:sldId id="423" r:id="rId5"/>
    <p:sldId id="428" r:id="rId6"/>
    <p:sldId id="425" r:id="rId7"/>
    <p:sldId id="426" r:id="rId8"/>
    <p:sldId id="427" r:id="rId9"/>
    <p:sldId id="389" r:id="rId10"/>
    <p:sldId id="416" r:id="rId11"/>
    <p:sldId id="417" r:id="rId12"/>
    <p:sldId id="418" r:id="rId13"/>
    <p:sldId id="419" r:id="rId14"/>
    <p:sldId id="415" r:id="rId15"/>
    <p:sldId id="421" r:id="rId16"/>
    <p:sldId id="420" r:id="rId17"/>
    <p:sldId id="422" r:id="rId18"/>
    <p:sldId id="429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94" userDrawn="1">
          <p15:clr>
            <a:srgbClr val="A4A3A4"/>
          </p15:clr>
        </p15:guide>
        <p15:guide id="2" pos="2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44" d="100"/>
          <a:sy n="44" d="100"/>
        </p:scale>
        <p:origin x="-2772" y="-720"/>
      </p:cViewPr>
      <p:guideLst>
        <p:guide orient="horz" pos="2094"/>
        <p:guide pos="2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030F4-66F0-475F-A092-C6363BF2980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789D4-35CE-4653-B8F7-8BBA4559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E42F-73E2-41F8-81F8-AC19D98E57B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7.gif"/><Relationship Id="rId5" Type="http://schemas.openxmlformats.org/officeDocument/2006/relationships/slide" Target="slide7.xml"/><Relationship Id="rId10" Type="http://schemas.openxmlformats.org/officeDocument/2006/relationships/image" Target="../media/image6.gif"/><Relationship Id="rId4" Type="http://schemas.openxmlformats.org/officeDocument/2006/relationships/image" Target="../media/image4.png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673" r="9723" b="8824"/>
          <a:stretch>
            <a:fillRect/>
          </a:stretch>
        </p:blipFill>
        <p:spPr bwMode="auto">
          <a:xfrm>
            <a:off x="-9982200" y="-2971800"/>
            <a:ext cx="29108400" cy="1203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81000" y="1143000"/>
            <a:ext cx="80010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1894751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Tự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nhiên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và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xã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hội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 2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-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8200" y="3922395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LUYỆN TẬP ỨNG PHÓ VỚI THIÊN TAI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r="3353" b="11019"/>
          <a:stretch/>
        </p:blipFill>
        <p:spPr bwMode="auto">
          <a:xfrm>
            <a:off x="307088" y="1650826"/>
            <a:ext cx="8458200" cy="51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868"/>
            <a:ext cx="3130718" cy="21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91" y="1794086"/>
            <a:ext cx="3033224" cy="21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15" y="1630996"/>
            <a:ext cx="2733549" cy="251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" y="4364621"/>
            <a:ext cx="2569693" cy="223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974" y="4364621"/>
            <a:ext cx="2436808" cy="2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15" y="4203281"/>
            <a:ext cx="2555043" cy="255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1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" y="1447799"/>
            <a:ext cx="4235162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47798"/>
            <a:ext cx="4129451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24362"/>
            <a:ext cx="3886200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4222"/>
            <a:ext cx="4343400" cy="26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9576"/>
            <a:ext cx="4648200" cy="2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09575"/>
            <a:ext cx="4343400" cy="2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077"/>
            <a:ext cx="4648200" cy="26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2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676400"/>
            <a:ext cx="8077200" cy="440120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có thiên tai xảy ra, chúng ta cần chú ý lắng nghe thông tin và thực hiện theo hướng dẫn từ chính quyền địa phương.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sơ tán cần lưu ý: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+ Mang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theo các vật dụng thiết yếu như thức ăn, nước uống, đèn pin, áo mưa,…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+ Nhanh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chóng di chuyển đến nơi an toàn gần nhất như nhà kiên cố, nơi cao ráo, an toàn,….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+ Tránh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xa những nơi nguy hiểm như vùng trũng thấp, sông, suối, ao, hồ,…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6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6900" y="-419100"/>
            <a:ext cx="54102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0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3" y="2528702"/>
            <a:ext cx="4343400" cy="430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438400"/>
            <a:ext cx="793736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u="sng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 tập</a:t>
            </a:r>
            <a:r>
              <a:rPr lang="en-US" sz="5400" b="1" u="sng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tình huống</a:t>
            </a:r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 TÁN KHI  LŨ LỤT </a:t>
            </a:r>
          </a:p>
          <a:p>
            <a:pPr algn="ctr"/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TRÀN VỀ ĐỊA PHƯƠNG</a:t>
            </a:r>
            <a:endParaRPr lang="en-US" sz="54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5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399" y="1976734"/>
            <a:ext cx="9067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Củng cố - dặn dò</a:t>
            </a:r>
            <a:endParaRPr lang="en-US" sz="96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9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00FF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思想气泡: 云 2"/>
          <p:cNvSpPr/>
          <p:nvPr/>
        </p:nvSpPr>
        <p:spPr>
          <a:xfrm>
            <a:off x="1137218" y="304800"/>
            <a:ext cx="7854382" cy="3715849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" y="2321898"/>
            <a:ext cx="3610763" cy="4814351"/>
          </a:xfrm>
          <a:prstGeom prst="rect">
            <a:avLst/>
          </a:prstGeom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77291" y="1466850"/>
            <a:ext cx="6885709" cy="1962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Kính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chào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quý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thầy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cô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và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các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em</a:t>
            </a:r>
            <a:endParaRPr lang="en-US" sz="3600" b="1" kern="10" dirty="0">
              <a:ln w="9525">
                <a:solidFill>
                  <a:srgbClr val="FF0066"/>
                </a:solidFill>
                <a:round/>
              </a:ln>
              <a:solidFill>
                <a:srgbClr val="0000FF"/>
              </a:solidFill>
              <a:latin typeface="Elephant"/>
            </a:endParaRPr>
          </a:p>
        </p:txBody>
      </p:sp>
      <p:sp>
        <p:nvSpPr>
          <p:cNvPr id="4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ài 21: Các giác quan của cơ th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ột số trò chơi ngắn dưới 3 phút khởi động tiết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39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ài 21: Các giác quan của cơ th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rời Nắng Trời Mưa ♫ Con Heo Đất - Liên Khúc Thiếu Nhi Vui Nhộn Mưa Bóng Mâ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 bwMode="auto">
          <a:xfrm>
            <a:off x="33866" y="1694764"/>
            <a:ext cx="9127067" cy="51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875100" y="1559425"/>
            <a:ext cx="4418679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896507" y="6055802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707571" y="3073890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806678" y="3073890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43354" y="465326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806408" y="465326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52647" y="1207472"/>
            <a:ext cx="59872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14" y="-101406"/>
            <a:ext cx="1858386" cy="3047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64" y="353579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604250" y="2662226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63" name="TextBox 62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2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5242" y="1172527"/>
            <a:ext cx="7895046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1: Thiên tai gây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những thiệt hại, rủi ro gì?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0" y="2901781"/>
            <a:ext cx="4246549" cy="1403454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 chết người,</a:t>
            </a:r>
          </a:p>
          <a:p>
            <a:pPr lvl="0"/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 và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 thương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44263" y="2903877"/>
            <a:ext cx="4387937" cy="1399261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 cửa bị sập, </a:t>
            </a:r>
          </a:p>
          <a:p>
            <a:pPr lvl="0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hỏng, bị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cuốn trôi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4369653"/>
            <a:ext cx="4240623" cy="209510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 cánh đồng lúa,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 bị phá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hủy, các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 động vật bị chết.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45177" y="4369653"/>
            <a:ext cx="4387023" cy="209510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 cả các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 án trên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31" y="3250400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20" y="4333329"/>
            <a:ext cx="549303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43" y="4808497"/>
            <a:ext cx="603557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29" y="2928503"/>
            <a:ext cx="549444" cy="6437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19" name="TextBox 18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8278059" y="6453195"/>
            <a:ext cx="564162" cy="368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6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01914" y="1091152"/>
            <a:ext cx="7895046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2: Khi có biểu hiện giông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bão, em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 làm gì?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977" y="2836556"/>
            <a:ext cx="4512766" cy="1555854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 ra ngoài chơi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9437" y="2808933"/>
            <a:ext cx="4546037" cy="1551661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 sử dụng các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thiết bị điện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977" y="4505509"/>
            <a:ext cx="4512766" cy="1800042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 ra đường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 đang ở ngoài đường, tìm nơi trú ẩn an toàn.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89776" y="4533022"/>
            <a:ext cx="4465360" cy="1820517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 đi trên đường,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trú tại gốc cây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gần nhất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06" y="2988696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98" y="4969876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51" y="477679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87" y="2783510"/>
            <a:ext cx="549444" cy="6437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19" name="TextBox 18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8244761" y="6305551"/>
            <a:ext cx="516147" cy="44359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4099" y="1600200"/>
            <a:ext cx="8562414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3: Khi trời có sấm sét,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nên trú dưới gốc cây.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9913" y="3383723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8601" y="3394609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3" y="3359031"/>
            <a:ext cx="663853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39" y="3426418"/>
            <a:ext cx="603557" cy="7071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9963" y="381000"/>
            <a:ext cx="5488688" cy="878609"/>
            <a:chOff x="2040326" y="521193"/>
            <a:chExt cx="5488688" cy="878609"/>
          </a:xfrm>
        </p:grpSpPr>
        <p:sp>
          <p:nvSpPr>
            <p:cNvPr id="14" name="TextBox 13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8041881" y="6085114"/>
            <a:ext cx="814875" cy="533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1508" y="1371600"/>
            <a:ext cx="7895046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4: Trồng cây là cách để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 sườn núi, bờ sông nhằm hạn chế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sạt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lở đất và những thiệt hại, rủi ro do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lụt gây ra.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7" y="3383723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3" y="3363707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0" y="3446480"/>
            <a:ext cx="60429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07" y="3490730"/>
            <a:ext cx="603557" cy="6437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14" name="TextBox 13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7771485" y="6019800"/>
            <a:ext cx="686715" cy="533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19200" y="245200"/>
            <a:ext cx="5488688" cy="878609"/>
            <a:chOff x="2040326" y="521193"/>
            <a:chExt cx="5488688" cy="878609"/>
          </a:xfrm>
        </p:grpSpPr>
        <p:sp>
          <p:nvSpPr>
            <p:cNvPr id="21" name="TextBox 20"/>
            <p:cNvSpPr txBox="1"/>
            <p:nvPr/>
          </p:nvSpPr>
          <p:spPr>
            <a:xfrm>
              <a:off x="2042614" y="521193"/>
              <a:ext cx="548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05 </a:t>
              </a:r>
              <a:r>
                <a:rPr lang="en-US" sz="2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2024.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0326" y="907359"/>
              <a:ext cx="29015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u="sng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  <a:r>
                <a:rPr lang="en-US" sz="2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88488" y="649546"/>
            <a:ext cx="563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(tiết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6995" y="2057400"/>
            <a:ext cx="1609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3259" y="1676400"/>
            <a:ext cx="7772400" cy="489364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PHIẾU BÀI TẬP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Nhóm:…….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1/ Khi có thiên tai xảy ra, chúng ta cần theo dõi và lắng nghe thông tin từ đâu?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/ Khi đi sơ tán, cần mang theo những vật dụng thiết yếu nào?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/ Những nơi nào an toàn cần di chuyển đến khi có hiệu lệnh?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/ Những nơi nào nguy hiểm cần tránh?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770</Words>
  <Application>Microsoft Office PowerPoint</Application>
  <PresentationFormat>On-screen Show (4:3)</PresentationFormat>
  <Paragraphs>110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199</cp:revision>
  <dcterms:created xsi:type="dcterms:W3CDTF">2023-10-06T12:18:00Z</dcterms:created>
  <dcterms:modified xsi:type="dcterms:W3CDTF">2025-05-09T07:31:13Z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461568D6526E4F73B0E9C103C0C29EC1_12</vt:lpwstr>
  </property>
  <property fmtid="{D5CDD505-2E9C-101B-9397-08002B2CF9AE}" pid="3" name="KSOProductBuildVer">
    <vt:lpwstr>1033-12.2.0.13266</vt:lpwstr>
  </property>
</Properties>
</file>