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1" r:id="rId4"/>
    <p:sldId id="256" r:id="rId5"/>
    <p:sldId id="262" r:id="rId6"/>
    <p:sldId id="266" r:id="rId7"/>
    <p:sldId id="264" r:id="rId8"/>
    <p:sldId id="265" r:id="rId9"/>
    <p:sldId id="263" r:id="rId10"/>
    <p:sldId id="257" r:id="rId11"/>
    <p:sldId id="267" r:id="rId12"/>
    <p:sldId id="258" r:id="rId13"/>
    <p:sldId id="268" r:id="rId14"/>
    <p:sldId id="269" r:id="rId15"/>
    <p:sldId id="27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A0E30-1650-47C3-AA40-7E71A543CAC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8CE44-4B09-4438-AB54-12BC05A9D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4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8CE44-4B09-4438-AB54-12BC05A9D7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7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7"/>
          <a:stretch/>
        </p:blipFill>
        <p:spPr>
          <a:xfrm>
            <a:off x="1111973" y="864704"/>
            <a:ext cx="9968053" cy="2077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53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59200" r="17699" b="8407"/>
          <a:stretch/>
        </p:blipFill>
        <p:spPr>
          <a:xfrm>
            <a:off x="1828799" y="550179"/>
            <a:ext cx="8490230" cy="5144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20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7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89688BF-641C-432A-B2A4-76357AF09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5046" r="2706" b="14954"/>
          <a:stretch/>
        </p:blipFill>
        <p:spPr>
          <a:xfrm>
            <a:off x="2484781" y="0"/>
            <a:ext cx="5565915" cy="6782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08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4202" r="8390" b="67971"/>
          <a:stretch/>
        </p:blipFill>
        <p:spPr>
          <a:xfrm>
            <a:off x="891984" y="934279"/>
            <a:ext cx="10408032" cy="4780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5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31682" r="8716" b="40491"/>
          <a:stretch/>
        </p:blipFill>
        <p:spPr>
          <a:xfrm>
            <a:off x="891984" y="934279"/>
            <a:ext cx="10408032" cy="4780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42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60724" r="8960" b="7013"/>
          <a:stretch/>
        </p:blipFill>
        <p:spPr>
          <a:xfrm>
            <a:off x="891984" y="413578"/>
            <a:ext cx="10408032" cy="5542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032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029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2" b="12431"/>
          <a:stretch/>
        </p:blipFill>
        <p:spPr>
          <a:xfrm>
            <a:off x="2156186" y="-1"/>
            <a:ext cx="8021484" cy="6846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022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13913" r="7368" b="44637"/>
          <a:stretch/>
        </p:blipFill>
        <p:spPr>
          <a:xfrm>
            <a:off x="1431234" y="0"/>
            <a:ext cx="8845129" cy="6261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0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55626" r="9216" b="2924"/>
          <a:stretch/>
        </p:blipFill>
        <p:spPr>
          <a:xfrm>
            <a:off x="1441173" y="89452"/>
            <a:ext cx="8955157" cy="6261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133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964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0046888-9C4E-4C02-ABFD-A381DFB71C89}"/>
              </a:ext>
            </a:extLst>
          </p:cNvPr>
          <p:cNvGrpSpPr/>
          <p:nvPr/>
        </p:nvGrpSpPr>
        <p:grpSpPr>
          <a:xfrm>
            <a:off x="288234" y="377686"/>
            <a:ext cx="11903766" cy="6589525"/>
            <a:chOff x="288234" y="377686"/>
            <a:chExt cx="11903766" cy="6589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B4DAC54-D3A2-43E6-849E-DEE4F9FED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" t="4493" b="42898"/>
            <a:stretch/>
          </p:blipFill>
          <p:spPr>
            <a:xfrm>
              <a:off x="288234" y="377686"/>
              <a:ext cx="8169966" cy="65895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B08E43F-E923-4B63-A062-8E78D042E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78" t="11676" r="58051" b="43782"/>
            <a:stretch/>
          </p:blipFill>
          <p:spPr>
            <a:xfrm>
              <a:off x="8123874" y="1259384"/>
              <a:ext cx="4068126" cy="559861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6884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4DAC54-D3A2-43E6-849E-DEE4F9FED0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58531" r="2125" b="7507"/>
          <a:stretch/>
        </p:blipFill>
        <p:spPr>
          <a:xfrm>
            <a:off x="452116" y="372717"/>
            <a:ext cx="11739884" cy="6112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591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t="1159" r="9226" b="43782"/>
          <a:stretch/>
        </p:blipFill>
        <p:spPr>
          <a:xfrm>
            <a:off x="3637721" y="-62521"/>
            <a:ext cx="4174435" cy="6920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2825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DE3B45A-E2CC-487E-A708-513E075F0D7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0\uFFFD\uFFFDV{D19CF37C-3A11-4AD5-96F5-28BD3D1AA900}&quot;,&quot;C:\\Users\\manh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NXH bai 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C40284-7149-4CDA-B072-B352EEEA0B14}: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44520F-DE7D-4F5B-9BCB-0DC618597520}:2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66970D-FA75-43C6-AFC4-E65AC2CA09D1}:2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B8AA16-9AE0-4B00-B711-3ACEC0EFCC48}: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192E80-50D4-4317-A1C8-C061D72DE645}: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95C2DD-1ED4-4EDC-B294-14C65AC748D5}: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461D2D-7EA0-46FE-80CF-7818BF09CDE9}: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F77A2D-D9B7-43AF-87A8-6E5A1D8A2EC8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99E54A-842A-4CAE-AC2D-5FD8FAD218FD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71B6D1-5C82-4816-B662-9C30E24D1771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5B7839-6CAD-4DD0-94C1-3BB566D95FAA}: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24CEAA-8229-4475-8F2D-8F058D596F2D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0F1F6B-0C75-4C3F-991C-E08C1C35EC9D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F4284C-5C98-4330-9650-8AB542206AD7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5C5E63-4BD3-4036-8273-D85980E86638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Custom</PresentationFormat>
  <Paragraphs>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 bai 20</dc:title>
  <dc:creator>NGOC LAN</dc:creator>
  <cp:lastModifiedBy>manh</cp:lastModifiedBy>
  <cp:revision>4</cp:revision>
  <dcterms:created xsi:type="dcterms:W3CDTF">2020-08-20T03:39:57Z</dcterms:created>
  <dcterms:modified xsi:type="dcterms:W3CDTF">2025-02-25T01:46:27Z</dcterms:modified>
</cp:coreProperties>
</file>