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Lst>
  <p:notesMasterIdLst>
    <p:notesMasterId r:id="rId15"/>
  </p:notesMasterIdLst>
  <p:sldIdLst>
    <p:sldId id="312" r:id="rId3"/>
    <p:sldId id="301" r:id="rId4"/>
    <p:sldId id="289" r:id="rId5"/>
    <p:sldId id="360" r:id="rId6"/>
    <p:sldId id="326" r:id="rId7"/>
    <p:sldId id="327" r:id="rId8"/>
    <p:sldId id="361" r:id="rId9"/>
    <p:sldId id="362" r:id="rId10"/>
    <p:sldId id="363" r:id="rId11"/>
    <p:sldId id="364" r:id="rId12"/>
    <p:sldId id="365" r:id="rId13"/>
    <p:sldId id="3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1" d="100"/>
          <a:sy n="61" d="100"/>
        </p:scale>
        <p:origin x="86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5803D8-7766-44A4-82B4-0D09CB5370AA}" type="datetimeFigureOut">
              <a:rPr lang="en-US" smtClean="0"/>
              <a:t>11/10/2025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609FFD-C315-447F-B648-D7665F2CDB4D}" type="slidenum">
              <a:rPr lang="en-US" smtClean="0"/>
              <a:t>‹#›</a:t>
            </a:fld>
            <a:endParaRPr lang="en-US"/>
          </a:p>
        </p:txBody>
      </p:sp>
    </p:spTree>
    <p:extLst>
      <p:ext uri="{BB962C8B-B14F-4D97-AF65-F5344CB8AC3E}">
        <p14:creationId xmlns:p14="http://schemas.microsoft.com/office/powerpoint/2010/main" val="1390287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48758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8917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23384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733385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7EE6F6E-4724-4A96-8384-64CCDFD4B8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1932495821"/>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6925FF01-CBD6-42CE-B40A-61EAC05CAC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3" name="图片 2">
            <a:extLst>
              <a:ext uri="{FF2B5EF4-FFF2-40B4-BE49-F238E27FC236}">
                <a16:creationId xmlns:a16="http://schemas.microsoft.com/office/drawing/2014/main" id="{BF43FBF8-0876-49FF-85E4-C53CA87F3D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83505" b="52819"/>
          <a:stretch/>
        </p:blipFill>
        <p:spPr>
          <a:xfrm>
            <a:off x="0" y="0"/>
            <a:ext cx="2011133" cy="1655355"/>
          </a:xfrm>
          <a:prstGeom prst="rect">
            <a:avLst/>
          </a:prstGeom>
        </p:spPr>
      </p:pic>
      <p:pic>
        <p:nvPicPr>
          <p:cNvPr id="4" name="图片 3">
            <a:extLst>
              <a:ext uri="{FF2B5EF4-FFF2-40B4-BE49-F238E27FC236}">
                <a16:creationId xmlns:a16="http://schemas.microsoft.com/office/drawing/2014/main" id="{827CBB98-D230-40B2-9F0C-6F8B59057E3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5" name="图片 4">
            <a:extLst>
              <a:ext uri="{FF2B5EF4-FFF2-40B4-BE49-F238E27FC236}">
                <a16:creationId xmlns:a16="http://schemas.microsoft.com/office/drawing/2014/main" id="{B562869E-C7F0-45D0-BCC8-9574E4FECC69}"/>
              </a:ext>
            </a:extLst>
          </p:cNvPr>
          <p:cNvPicPr>
            <a:picLocks noChangeAspect="1"/>
          </p:cNvPicPr>
          <p:nvPr userDrawn="1"/>
        </p:nvPicPr>
        <p:blipFill>
          <a:blip r:embed="rId4"/>
          <a:stretch>
            <a:fillRect/>
          </a:stretch>
        </p:blipFill>
        <p:spPr>
          <a:xfrm>
            <a:off x="0" y="5102352"/>
            <a:ext cx="12192000" cy="1755648"/>
          </a:xfrm>
          <a:prstGeom prst="rect">
            <a:avLst/>
          </a:prstGeom>
        </p:spPr>
      </p:pic>
      <p:pic>
        <p:nvPicPr>
          <p:cNvPr id="6" name="图片 5">
            <a:extLst>
              <a:ext uri="{FF2B5EF4-FFF2-40B4-BE49-F238E27FC236}">
                <a16:creationId xmlns:a16="http://schemas.microsoft.com/office/drawing/2014/main" id="{3E93E1E7-DB78-4298-9B52-18AE401869DA}"/>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74375" t="55451"/>
          <a:stretch/>
        </p:blipFill>
        <p:spPr>
          <a:xfrm>
            <a:off x="9067800" y="5324029"/>
            <a:ext cx="3124200" cy="1563007"/>
          </a:xfrm>
          <a:prstGeom prst="rect">
            <a:avLst/>
          </a:prstGeom>
        </p:spPr>
      </p:pic>
      <p:pic>
        <p:nvPicPr>
          <p:cNvPr id="7" name="图片 6">
            <a:extLst>
              <a:ext uri="{FF2B5EF4-FFF2-40B4-BE49-F238E27FC236}">
                <a16:creationId xmlns:a16="http://schemas.microsoft.com/office/drawing/2014/main" id="{7DB6FDD6-00C8-4BAA-BDB1-E94BD82A745D}"/>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55451" r="74375"/>
          <a:stretch/>
        </p:blipFill>
        <p:spPr>
          <a:xfrm>
            <a:off x="1" y="5324029"/>
            <a:ext cx="3124200" cy="1563007"/>
          </a:xfrm>
          <a:prstGeom prst="rect">
            <a:avLst/>
          </a:prstGeom>
        </p:spPr>
      </p:pic>
      <p:sp>
        <p:nvSpPr>
          <p:cNvPr id="9" name="任意多边形: 形状 8">
            <a:extLst>
              <a:ext uri="{FF2B5EF4-FFF2-40B4-BE49-F238E27FC236}">
                <a16:creationId xmlns:a16="http://schemas.microsoft.com/office/drawing/2014/main" id="{7D66D10C-2930-4890-9E2B-9C9EDCAC2C22}"/>
              </a:ext>
            </a:extLst>
          </p:cNvPr>
          <p:cNvSpPr/>
          <p:nvPr userDrawn="1"/>
        </p:nvSpPr>
        <p:spPr>
          <a:xfrm>
            <a:off x="725714" y="312850"/>
            <a:ext cx="10950795" cy="6232300"/>
          </a:xfrm>
          <a:custGeom>
            <a:avLst/>
            <a:gdLst>
              <a:gd name="connsiteX0" fmla="*/ 155082 w 11935141"/>
              <a:gd name="connsiteY0" fmla="*/ 100033 h 6723569"/>
              <a:gd name="connsiteX1" fmla="*/ 1328790 w 11935141"/>
              <a:gd name="connsiteY1" fmla="*/ 577705 h 6723569"/>
              <a:gd name="connsiteX2" fmla="*/ 2311429 w 11935141"/>
              <a:gd name="connsiteY2" fmla="*/ 4499 h 6723569"/>
              <a:gd name="connsiteX3" fmla="*/ 4194820 w 11935141"/>
              <a:gd name="connsiteY3" fmla="*/ 659591 h 6723569"/>
              <a:gd name="connsiteX4" fmla="*/ 5409471 w 11935141"/>
              <a:gd name="connsiteY4" fmla="*/ 18147 h 6723569"/>
              <a:gd name="connsiteX5" fmla="*/ 6446700 w 11935141"/>
              <a:gd name="connsiteY5" fmla="*/ 714182 h 6723569"/>
              <a:gd name="connsiteX6" fmla="*/ 7101793 w 11935141"/>
              <a:gd name="connsiteY6" fmla="*/ 18147 h 6723569"/>
              <a:gd name="connsiteX7" fmla="*/ 8002545 w 11935141"/>
              <a:gd name="connsiteY7" fmla="*/ 605000 h 6723569"/>
              <a:gd name="connsiteX8" fmla="*/ 9162605 w 11935141"/>
              <a:gd name="connsiteY8" fmla="*/ 4499 h 6723569"/>
              <a:gd name="connsiteX9" fmla="*/ 10117948 w 11935141"/>
              <a:gd name="connsiteY9" fmla="*/ 318397 h 6723569"/>
              <a:gd name="connsiteX10" fmla="*/ 10895871 w 11935141"/>
              <a:gd name="connsiteY10" fmla="*/ 86385 h 6723569"/>
              <a:gd name="connsiteX11" fmla="*/ 11523668 w 11935141"/>
              <a:gd name="connsiteY11" fmla="*/ 359341 h 6723569"/>
              <a:gd name="connsiteX12" fmla="*/ 11810271 w 11935141"/>
              <a:gd name="connsiteY12" fmla="*/ 1191854 h 6723569"/>
              <a:gd name="connsiteX13" fmla="*/ 11428133 w 11935141"/>
              <a:gd name="connsiteY13" fmla="*/ 2010720 h 6723569"/>
              <a:gd name="connsiteX14" fmla="*/ 11933100 w 11935141"/>
              <a:gd name="connsiteY14" fmla="*/ 2843233 h 6723569"/>
              <a:gd name="connsiteX15" fmla="*/ 11196121 w 11935141"/>
              <a:gd name="connsiteY15" fmla="*/ 3798576 h 6723569"/>
              <a:gd name="connsiteX16" fmla="*/ 11919453 w 11935141"/>
              <a:gd name="connsiteY16" fmla="*/ 4672033 h 6723569"/>
              <a:gd name="connsiteX17" fmla="*/ 11578259 w 11935141"/>
              <a:gd name="connsiteY17" fmla="*/ 5381717 h 6723569"/>
              <a:gd name="connsiteX18" fmla="*/ 11851214 w 11935141"/>
              <a:gd name="connsiteY18" fmla="*/ 6241526 h 6723569"/>
              <a:gd name="connsiteX19" fmla="*/ 11414485 w 11935141"/>
              <a:gd name="connsiteY19" fmla="*/ 6569072 h 6723569"/>
              <a:gd name="connsiteX20" fmla="*/ 10759393 w 11935141"/>
              <a:gd name="connsiteY20" fmla="*/ 6241526 h 6723569"/>
              <a:gd name="connsiteX21" fmla="*/ 9885936 w 11935141"/>
              <a:gd name="connsiteY21" fmla="*/ 6623663 h 6723569"/>
              <a:gd name="connsiteX22" fmla="*/ 9572038 w 11935141"/>
              <a:gd name="connsiteY22" fmla="*/ 6105048 h 6723569"/>
              <a:gd name="connsiteX23" fmla="*/ 8643990 w 11935141"/>
              <a:gd name="connsiteY23" fmla="*/ 6664606 h 6723569"/>
              <a:gd name="connsiteX24" fmla="*/ 7402044 w 11935141"/>
              <a:gd name="connsiteY24" fmla="*/ 6364356 h 6723569"/>
              <a:gd name="connsiteX25" fmla="*/ 6801542 w 11935141"/>
              <a:gd name="connsiteY25" fmla="*/ 6719197 h 6723569"/>
              <a:gd name="connsiteX26" fmla="*/ 5518653 w 11935141"/>
              <a:gd name="connsiteY26" fmla="*/ 6064105 h 6723569"/>
              <a:gd name="connsiteX27" fmla="*/ 4713435 w 11935141"/>
              <a:gd name="connsiteY27" fmla="*/ 6691902 h 6723569"/>
              <a:gd name="connsiteX28" fmla="*/ 4003751 w 11935141"/>
              <a:gd name="connsiteY28" fmla="*/ 6364356 h 6723569"/>
              <a:gd name="connsiteX29" fmla="*/ 3239476 w 11935141"/>
              <a:gd name="connsiteY29" fmla="*/ 6623663 h 6723569"/>
              <a:gd name="connsiteX30" fmla="*/ 2202247 w 11935141"/>
              <a:gd name="connsiteY30" fmla="*/ 6418947 h 6723569"/>
              <a:gd name="connsiteX31" fmla="*/ 1328790 w 11935141"/>
              <a:gd name="connsiteY31" fmla="*/ 6705550 h 6723569"/>
              <a:gd name="connsiteX32" fmla="*/ 905709 w 11935141"/>
              <a:gd name="connsiteY32" fmla="*/ 6391651 h 6723569"/>
              <a:gd name="connsiteX33" fmla="*/ 45900 w 11935141"/>
              <a:gd name="connsiteY33" fmla="*/ 6541776 h 6723569"/>
              <a:gd name="connsiteX34" fmla="*/ 141435 w 11935141"/>
              <a:gd name="connsiteY34" fmla="*/ 5954923 h 6723569"/>
              <a:gd name="connsiteX35" fmla="*/ 346151 w 11935141"/>
              <a:gd name="connsiteY35" fmla="*/ 5627376 h 6723569"/>
              <a:gd name="connsiteX36" fmla="*/ 100491 w 11935141"/>
              <a:gd name="connsiteY36" fmla="*/ 4753920 h 6723569"/>
              <a:gd name="connsiteX37" fmla="*/ 1001244 w 11935141"/>
              <a:gd name="connsiteY37" fmla="*/ 4685681 h 6723569"/>
              <a:gd name="connsiteX38" fmla="*/ 86844 w 11935141"/>
              <a:gd name="connsiteY38" fmla="*/ 3743985 h 6723569"/>
              <a:gd name="connsiteX39" fmla="*/ 264265 w 11935141"/>
              <a:gd name="connsiteY39" fmla="*/ 2815938 h 6723569"/>
              <a:gd name="connsiteX40" fmla="*/ 155082 w 11935141"/>
              <a:gd name="connsiteY40" fmla="*/ 1492105 h 6723569"/>
              <a:gd name="connsiteX41" fmla="*/ 591811 w 11935141"/>
              <a:gd name="connsiteY41" fmla="*/ 1287388 h 6723569"/>
              <a:gd name="connsiteX42" fmla="*/ 155082 w 11935141"/>
              <a:gd name="connsiteY42" fmla="*/ 100033 h 672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935141" h="6723569">
                <a:moveTo>
                  <a:pt x="155082" y="100033"/>
                </a:moveTo>
                <a:cubicBezTo>
                  <a:pt x="277912" y="-18247"/>
                  <a:pt x="969399" y="593627"/>
                  <a:pt x="1328790" y="577705"/>
                </a:cubicBezTo>
                <a:cubicBezTo>
                  <a:pt x="1688181" y="561783"/>
                  <a:pt x="1833757" y="-9149"/>
                  <a:pt x="2311429" y="4499"/>
                </a:cubicBezTo>
                <a:cubicBezTo>
                  <a:pt x="2789101" y="18147"/>
                  <a:pt x="3678480" y="657316"/>
                  <a:pt x="4194820" y="659591"/>
                </a:cubicBezTo>
                <a:cubicBezTo>
                  <a:pt x="4711160" y="661866"/>
                  <a:pt x="5034158" y="9049"/>
                  <a:pt x="5409471" y="18147"/>
                </a:cubicBezTo>
                <a:cubicBezTo>
                  <a:pt x="5784784" y="27245"/>
                  <a:pt x="6164646" y="714182"/>
                  <a:pt x="6446700" y="714182"/>
                </a:cubicBezTo>
                <a:cubicBezTo>
                  <a:pt x="6728754" y="714182"/>
                  <a:pt x="6842486" y="36344"/>
                  <a:pt x="7101793" y="18147"/>
                </a:cubicBezTo>
                <a:cubicBezTo>
                  <a:pt x="7361100" y="-50"/>
                  <a:pt x="7659076" y="607275"/>
                  <a:pt x="8002545" y="605000"/>
                </a:cubicBezTo>
                <a:cubicBezTo>
                  <a:pt x="8346014" y="602725"/>
                  <a:pt x="8810038" y="52266"/>
                  <a:pt x="9162605" y="4499"/>
                </a:cubicBezTo>
                <a:cubicBezTo>
                  <a:pt x="9515172" y="-43268"/>
                  <a:pt x="9829070" y="304749"/>
                  <a:pt x="10117948" y="318397"/>
                </a:cubicBezTo>
                <a:cubicBezTo>
                  <a:pt x="10406826" y="332045"/>
                  <a:pt x="10661584" y="79561"/>
                  <a:pt x="10895871" y="86385"/>
                </a:cubicBezTo>
                <a:cubicBezTo>
                  <a:pt x="11130158" y="93209"/>
                  <a:pt x="11371268" y="175096"/>
                  <a:pt x="11523668" y="359341"/>
                </a:cubicBezTo>
                <a:cubicBezTo>
                  <a:pt x="11676068" y="543586"/>
                  <a:pt x="11826194" y="916624"/>
                  <a:pt x="11810271" y="1191854"/>
                </a:cubicBezTo>
                <a:cubicBezTo>
                  <a:pt x="11794348" y="1467084"/>
                  <a:pt x="11407662" y="1735490"/>
                  <a:pt x="11428133" y="2010720"/>
                </a:cubicBezTo>
                <a:cubicBezTo>
                  <a:pt x="11448604" y="2285950"/>
                  <a:pt x="11971769" y="2545257"/>
                  <a:pt x="11933100" y="2843233"/>
                </a:cubicBezTo>
                <a:cubicBezTo>
                  <a:pt x="11894431" y="3141209"/>
                  <a:pt x="11198395" y="3493776"/>
                  <a:pt x="11196121" y="3798576"/>
                </a:cubicBezTo>
                <a:cubicBezTo>
                  <a:pt x="11193847" y="4103376"/>
                  <a:pt x="11855763" y="4408176"/>
                  <a:pt x="11919453" y="4672033"/>
                </a:cubicBezTo>
                <a:cubicBezTo>
                  <a:pt x="11983143" y="4935890"/>
                  <a:pt x="11589632" y="5120135"/>
                  <a:pt x="11578259" y="5381717"/>
                </a:cubicBezTo>
                <a:cubicBezTo>
                  <a:pt x="11566886" y="5643299"/>
                  <a:pt x="11878510" y="6043634"/>
                  <a:pt x="11851214" y="6241526"/>
                </a:cubicBezTo>
                <a:cubicBezTo>
                  <a:pt x="11823918" y="6439418"/>
                  <a:pt x="11596455" y="6569072"/>
                  <a:pt x="11414485" y="6569072"/>
                </a:cubicBezTo>
                <a:cubicBezTo>
                  <a:pt x="11232515" y="6569072"/>
                  <a:pt x="11014151" y="6232428"/>
                  <a:pt x="10759393" y="6241526"/>
                </a:cubicBezTo>
                <a:cubicBezTo>
                  <a:pt x="10504635" y="6250625"/>
                  <a:pt x="10083828" y="6646409"/>
                  <a:pt x="9885936" y="6623663"/>
                </a:cubicBezTo>
                <a:cubicBezTo>
                  <a:pt x="9688044" y="6600917"/>
                  <a:pt x="9779029" y="6098224"/>
                  <a:pt x="9572038" y="6105048"/>
                </a:cubicBezTo>
                <a:cubicBezTo>
                  <a:pt x="9365047" y="6111872"/>
                  <a:pt x="9005655" y="6621388"/>
                  <a:pt x="8643990" y="6664606"/>
                </a:cubicBezTo>
                <a:cubicBezTo>
                  <a:pt x="8282325" y="6707824"/>
                  <a:pt x="7709118" y="6355258"/>
                  <a:pt x="7402044" y="6364356"/>
                </a:cubicBezTo>
                <a:cubicBezTo>
                  <a:pt x="7094970" y="6373454"/>
                  <a:pt x="7115440" y="6769239"/>
                  <a:pt x="6801542" y="6719197"/>
                </a:cubicBezTo>
                <a:cubicBezTo>
                  <a:pt x="6487644" y="6669155"/>
                  <a:pt x="5866671" y="6068654"/>
                  <a:pt x="5518653" y="6064105"/>
                </a:cubicBezTo>
                <a:cubicBezTo>
                  <a:pt x="5170635" y="6059556"/>
                  <a:pt x="4965919" y="6641860"/>
                  <a:pt x="4713435" y="6691902"/>
                </a:cubicBezTo>
                <a:cubicBezTo>
                  <a:pt x="4460951" y="6741944"/>
                  <a:pt x="4249411" y="6375729"/>
                  <a:pt x="4003751" y="6364356"/>
                </a:cubicBezTo>
                <a:cubicBezTo>
                  <a:pt x="3758091" y="6352983"/>
                  <a:pt x="3539727" y="6614565"/>
                  <a:pt x="3239476" y="6623663"/>
                </a:cubicBezTo>
                <a:cubicBezTo>
                  <a:pt x="2939225" y="6632761"/>
                  <a:pt x="2520695" y="6405299"/>
                  <a:pt x="2202247" y="6418947"/>
                </a:cubicBezTo>
                <a:cubicBezTo>
                  <a:pt x="1883799" y="6432595"/>
                  <a:pt x="1544880" y="6710099"/>
                  <a:pt x="1328790" y="6705550"/>
                </a:cubicBezTo>
                <a:cubicBezTo>
                  <a:pt x="1112700" y="6701001"/>
                  <a:pt x="1119524" y="6418947"/>
                  <a:pt x="905709" y="6391651"/>
                </a:cubicBezTo>
                <a:cubicBezTo>
                  <a:pt x="691894" y="6364355"/>
                  <a:pt x="173279" y="6614564"/>
                  <a:pt x="45900" y="6541776"/>
                </a:cubicBezTo>
                <a:cubicBezTo>
                  <a:pt x="-81479" y="6468988"/>
                  <a:pt x="91393" y="6107323"/>
                  <a:pt x="141435" y="5954923"/>
                </a:cubicBezTo>
                <a:cubicBezTo>
                  <a:pt x="191477" y="5802523"/>
                  <a:pt x="352975" y="5827543"/>
                  <a:pt x="346151" y="5627376"/>
                </a:cubicBezTo>
                <a:cubicBezTo>
                  <a:pt x="339327" y="5427209"/>
                  <a:pt x="-8691" y="4910869"/>
                  <a:pt x="100491" y="4753920"/>
                </a:cubicBezTo>
                <a:cubicBezTo>
                  <a:pt x="209673" y="4596971"/>
                  <a:pt x="1003518" y="4854003"/>
                  <a:pt x="1001244" y="4685681"/>
                </a:cubicBezTo>
                <a:cubicBezTo>
                  <a:pt x="998970" y="4517359"/>
                  <a:pt x="209674" y="4055609"/>
                  <a:pt x="86844" y="3743985"/>
                </a:cubicBezTo>
                <a:cubicBezTo>
                  <a:pt x="-35986" y="3432361"/>
                  <a:pt x="252892" y="3191251"/>
                  <a:pt x="264265" y="2815938"/>
                </a:cubicBezTo>
                <a:cubicBezTo>
                  <a:pt x="275638" y="2440625"/>
                  <a:pt x="100491" y="1746863"/>
                  <a:pt x="155082" y="1492105"/>
                </a:cubicBezTo>
                <a:cubicBezTo>
                  <a:pt x="209673" y="1237347"/>
                  <a:pt x="591811" y="1517125"/>
                  <a:pt x="591811" y="1287388"/>
                </a:cubicBezTo>
                <a:cubicBezTo>
                  <a:pt x="591811" y="1057651"/>
                  <a:pt x="32252" y="218313"/>
                  <a:pt x="155082" y="100033"/>
                </a:cubicBezTo>
                <a:close/>
              </a:path>
            </a:pathLst>
          </a:cu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a typeface="字魂59号-创粗黑" panose="00000500000000000000" pitchFamily="2" charset="-122"/>
            </a:endParaRPr>
          </a:p>
        </p:txBody>
      </p:sp>
      <p:pic>
        <p:nvPicPr>
          <p:cNvPr id="10" name="图片 9">
            <a:extLst>
              <a:ext uri="{FF2B5EF4-FFF2-40B4-BE49-F238E27FC236}">
                <a16:creationId xmlns:a16="http://schemas.microsoft.com/office/drawing/2014/main" id="{EEE89447-E273-45EC-A005-D3EA7D8A105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139363" y="-312850"/>
            <a:ext cx="2603218" cy="2603218"/>
          </a:xfrm>
          <a:prstGeom prst="rect">
            <a:avLst/>
          </a:prstGeom>
        </p:spPr>
      </p:pic>
    </p:spTree>
    <p:extLst>
      <p:ext uri="{BB962C8B-B14F-4D97-AF65-F5344CB8AC3E}">
        <p14:creationId xmlns:p14="http://schemas.microsoft.com/office/powerpoint/2010/main" val="4025495566"/>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5197720"/>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A13BD979-838C-4CC3-A471-5A9574C71F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10" name="图片 9">
            <a:extLst>
              <a:ext uri="{FF2B5EF4-FFF2-40B4-BE49-F238E27FC236}">
                <a16:creationId xmlns:a16="http://schemas.microsoft.com/office/drawing/2014/main" id="{28D443A8-DE5C-41E4-99D3-4618D6D06046}"/>
              </a:ext>
            </a:extLst>
          </p:cNvPr>
          <p:cNvPicPr>
            <a:picLocks noChangeAspect="1"/>
          </p:cNvPicPr>
          <p:nvPr userDrawn="1"/>
        </p:nvPicPr>
        <p:blipFill>
          <a:blip r:embed="rId3"/>
          <a:stretch>
            <a:fillRect/>
          </a:stretch>
        </p:blipFill>
        <p:spPr>
          <a:xfrm>
            <a:off x="0" y="5102352"/>
            <a:ext cx="12192000" cy="1755648"/>
          </a:xfrm>
          <a:prstGeom prst="rect">
            <a:avLst/>
          </a:prstGeom>
        </p:spPr>
      </p:pic>
      <p:pic>
        <p:nvPicPr>
          <p:cNvPr id="11" name="图片 10">
            <a:extLst>
              <a:ext uri="{FF2B5EF4-FFF2-40B4-BE49-F238E27FC236}">
                <a16:creationId xmlns:a16="http://schemas.microsoft.com/office/drawing/2014/main" id="{8E89A5A5-AD68-4264-B2F8-4AD4652B048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4375" t="55451"/>
          <a:stretch/>
        </p:blipFill>
        <p:spPr>
          <a:xfrm>
            <a:off x="9067800" y="5324029"/>
            <a:ext cx="3124200" cy="1563007"/>
          </a:xfrm>
          <a:prstGeom prst="rect">
            <a:avLst/>
          </a:prstGeom>
        </p:spPr>
      </p:pic>
      <p:pic>
        <p:nvPicPr>
          <p:cNvPr id="12" name="图片 11">
            <a:extLst>
              <a:ext uri="{FF2B5EF4-FFF2-40B4-BE49-F238E27FC236}">
                <a16:creationId xmlns:a16="http://schemas.microsoft.com/office/drawing/2014/main" id="{762888CF-B61D-45F0-8757-2A1B6E4A21C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55451" r="74375"/>
          <a:stretch/>
        </p:blipFill>
        <p:spPr>
          <a:xfrm>
            <a:off x="1" y="5324029"/>
            <a:ext cx="3124200" cy="1563007"/>
          </a:xfrm>
          <a:prstGeom prst="rect">
            <a:avLst/>
          </a:prstGeom>
        </p:spPr>
      </p:pic>
      <p:sp>
        <p:nvSpPr>
          <p:cNvPr id="5" name="矩形 4">
            <a:extLst>
              <a:ext uri="{FF2B5EF4-FFF2-40B4-BE49-F238E27FC236}">
                <a16:creationId xmlns:a16="http://schemas.microsoft.com/office/drawing/2014/main" id="{F76364E4-68CC-4AF4-B8C4-715D0DA01602}"/>
              </a:ext>
            </a:extLst>
          </p:cNvPr>
          <p:cNvSpPr/>
          <p:nvPr userDrawn="1"/>
        </p:nvSpPr>
        <p:spPr>
          <a:xfrm>
            <a:off x="530095" y="423365"/>
            <a:ext cx="11131811" cy="601127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形 5">
            <a:extLst>
              <a:ext uri="{FF2B5EF4-FFF2-40B4-BE49-F238E27FC236}">
                <a16:creationId xmlns:a16="http://schemas.microsoft.com/office/drawing/2014/main" id="{9DC75762-BFD5-42B1-853F-83EB58D978B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780486">
            <a:off x="9540269" y="5090601"/>
            <a:ext cx="2944689" cy="1813165"/>
          </a:xfrm>
          <a:prstGeom prst="rect">
            <a:avLst/>
          </a:prstGeom>
        </p:spPr>
      </p:pic>
      <p:pic>
        <p:nvPicPr>
          <p:cNvPr id="7" name="图片 6">
            <a:extLst>
              <a:ext uri="{FF2B5EF4-FFF2-40B4-BE49-F238E27FC236}">
                <a16:creationId xmlns:a16="http://schemas.microsoft.com/office/drawing/2014/main" id="{3FE89AD1-63FC-4B9D-8730-F0646124869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691069" y="-274971"/>
            <a:ext cx="3328094" cy="1396672"/>
          </a:xfrm>
          <a:prstGeom prst="rect">
            <a:avLst/>
          </a:prstGeom>
        </p:spPr>
      </p:pic>
      <p:pic>
        <p:nvPicPr>
          <p:cNvPr id="8" name="图片 7">
            <a:extLst>
              <a:ext uri="{FF2B5EF4-FFF2-40B4-BE49-F238E27FC236}">
                <a16:creationId xmlns:a16="http://schemas.microsoft.com/office/drawing/2014/main" id="{E08B3C99-A2AF-4578-812D-3F8C3B4B529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0" y="0"/>
            <a:ext cx="1562100" cy="1625643"/>
          </a:xfrm>
          <a:prstGeom prst="rect">
            <a:avLst/>
          </a:prstGeom>
        </p:spPr>
      </p:pic>
    </p:spTree>
    <p:extLst>
      <p:ext uri="{BB962C8B-B14F-4D97-AF65-F5344CB8AC3E}">
        <p14:creationId xmlns:p14="http://schemas.microsoft.com/office/powerpoint/2010/main" val="4204402434"/>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11/10/2025</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76341244"/>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11/10/2025</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355934505"/>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11/10/2025</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666914558"/>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11/10/2025</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84397746-08C9-426B-8B6F-573120437C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5197" y="2726034"/>
            <a:ext cx="1319617" cy="1319617"/>
          </a:xfrm>
          <a:prstGeom prst="rect">
            <a:avLst/>
          </a:prstGeom>
        </p:spPr>
      </p:pic>
    </p:spTree>
    <p:extLst>
      <p:ext uri="{BB962C8B-B14F-4D97-AF65-F5344CB8AC3E}">
        <p14:creationId xmlns:p14="http://schemas.microsoft.com/office/powerpoint/2010/main" val="2437847025"/>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11/10/2025</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976372396"/>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7.xml"/><Relationship Id="rId7" Type="http://schemas.openxmlformats.org/officeDocument/2006/relationships/tags" Target="../tags/tag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14333796-3463-9B99-7870-C0B2A3BA448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979628" y="94268"/>
            <a:ext cx="1821628" cy="1821628"/>
          </a:xfrm>
          <a:prstGeom prst="rect">
            <a:avLst/>
          </a:prstGeom>
        </p:spPr>
      </p:pic>
    </p:spTree>
    <p:extLst>
      <p:ext uri="{BB962C8B-B14F-4D97-AF65-F5344CB8AC3E}">
        <p14:creationId xmlns:p14="http://schemas.microsoft.com/office/powerpoint/2010/main" val="38722506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spd="med">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12175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transition spd="med">
    <p:pull/>
  </p:transition>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hdphoto" Target="../media/hdphoto2.wdp"/><Relationship Id="rId18" Type="http://schemas.openxmlformats.org/officeDocument/2006/relationships/image" Target="../media/image23.png"/><Relationship Id="rId3" Type="http://schemas.openxmlformats.org/officeDocument/2006/relationships/image" Target="../media/image12.png"/><Relationship Id="rId7" Type="http://schemas.openxmlformats.org/officeDocument/2006/relationships/image" Target="../media/image15.png"/><Relationship Id="rId12" Type="http://schemas.openxmlformats.org/officeDocument/2006/relationships/image" Target="../media/image19.png"/><Relationship Id="rId17" Type="http://schemas.microsoft.com/office/2007/relationships/hdphoto" Target="../media/hdphoto3.wdp"/><Relationship Id="rId2" Type="http://schemas.openxmlformats.org/officeDocument/2006/relationships/notesSlide" Target="../notesSlides/notesSlide1.xml"/><Relationship Id="rId16"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8.png"/><Relationship Id="rId5" Type="http://schemas.microsoft.com/office/2007/relationships/hdphoto" Target="../media/hdphoto1.wdp"/><Relationship Id="rId15" Type="http://schemas.openxmlformats.org/officeDocument/2006/relationships/image" Target="../media/image21.png"/><Relationship Id="rId10" Type="http://schemas.openxmlformats.org/officeDocument/2006/relationships/image" Target="../media/image3.png"/><Relationship Id="rId19" Type="http://schemas.openxmlformats.org/officeDocument/2006/relationships/image" Target="../media/image24.png"/><Relationship Id="rId4" Type="http://schemas.openxmlformats.org/officeDocument/2006/relationships/image" Target="../media/image13.png"/><Relationship Id="rId9" Type="http://schemas.openxmlformats.org/officeDocument/2006/relationships/image" Target="../media/image17.svg"/><Relationship Id="rId14"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23.png"/><Relationship Id="rId3" Type="http://schemas.microsoft.com/office/2007/relationships/hdphoto" Target="../media/hdphoto2.wdp"/><Relationship Id="rId7" Type="http://schemas.openxmlformats.org/officeDocument/2006/relationships/image" Target="../media/image19.png"/><Relationship Id="rId12" Type="http://schemas.microsoft.com/office/2007/relationships/hdphoto" Target="../media/hdphoto3.wdp"/><Relationship Id="rId2" Type="http://schemas.openxmlformats.org/officeDocument/2006/relationships/image" Target="../media/image25.png"/><Relationship Id="rId1" Type="http://schemas.openxmlformats.org/officeDocument/2006/relationships/slideLayout" Target="../slideLayouts/slideLayout5.xml"/><Relationship Id="rId6" Type="http://schemas.openxmlformats.org/officeDocument/2006/relationships/image" Target="../media/image20.png"/><Relationship Id="rId11" Type="http://schemas.openxmlformats.org/officeDocument/2006/relationships/image" Target="../media/image22.png"/><Relationship Id="rId5" Type="http://schemas.openxmlformats.org/officeDocument/2006/relationships/image" Target="../media/image27.png"/><Relationship Id="rId15" Type="http://schemas.microsoft.com/office/2007/relationships/hdphoto" Target="../media/hdphoto4.wdp"/><Relationship Id="rId10" Type="http://schemas.openxmlformats.org/officeDocument/2006/relationships/image" Target="../media/image30.png"/><Relationship Id="rId4" Type="http://schemas.openxmlformats.org/officeDocument/2006/relationships/image" Target="../media/image26.png"/><Relationship Id="rId9" Type="http://schemas.openxmlformats.org/officeDocument/2006/relationships/image" Target="../media/image29.png"/><Relationship Id="rId14" Type="http://schemas.openxmlformats.org/officeDocument/2006/relationships/image" Target="../media/image31.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microsoft.com/office/2007/relationships/hdphoto" Target="../media/hdphoto2.wdp"/><Relationship Id="rId18" Type="http://schemas.openxmlformats.org/officeDocument/2006/relationships/image" Target="../media/image21.png"/><Relationship Id="rId3" Type="http://schemas.openxmlformats.org/officeDocument/2006/relationships/image" Target="../media/image12.png"/><Relationship Id="rId21" Type="http://schemas.openxmlformats.org/officeDocument/2006/relationships/image" Target="../media/image35.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3.png"/><Relationship Id="rId2" Type="http://schemas.openxmlformats.org/officeDocument/2006/relationships/notesSlide" Target="../notesSlides/notesSlide2.xml"/><Relationship Id="rId16" Type="http://schemas.openxmlformats.org/officeDocument/2006/relationships/image" Target="../media/image20.png"/><Relationship Id="rId20" Type="http://schemas.openxmlformats.org/officeDocument/2006/relationships/image" Target="../media/image34.png"/><Relationship Id="rId1" Type="http://schemas.openxmlformats.org/officeDocument/2006/relationships/slideLayout" Target="../slideLayouts/slideLayout3.xml"/><Relationship Id="rId6" Type="http://schemas.microsoft.com/office/2007/relationships/hdphoto" Target="../media/hdphoto1.wdp"/><Relationship Id="rId11" Type="http://schemas.openxmlformats.org/officeDocument/2006/relationships/image" Target="../media/image18.png"/><Relationship Id="rId5" Type="http://schemas.openxmlformats.org/officeDocument/2006/relationships/image" Target="../media/image13.png"/><Relationship Id="rId15" Type="http://schemas.microsoft.com/office/2007/relationships/hdphoto" Target="../media/hdphoto3.wdp"/><Relationship Id="rId10" Type="http://schemas.openxmlformats.org/officeDocument/2006/relationships/image" Target="../media/image32.svg"/><Relationship Id="rId19" Type="http://schemas.openxmlformats.org/officeDocument/2006/relationships/image" Target="../media/image33.png"/><Relationship Id="rId4" Type="http://schemas.openxmlformats.org/officeDocument/2006/relationships/image" Target="../media/image3.png"/><Relationship Id="rId9" Type="http://schemas.openxmlformats.org/officeDocument/2006/relationships/image" Target="../media/image16.png"/><Relationship Id="rId14"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hdphoto" Target="../media/hdphoto2.wdp"/><Relationship Id="rId18" Type="http://schemas.openxmlformats.org/officeDocument/2006/relationships/image" Target="../media/image23.png"/><Relationship Id="rId3" Type="http://schemas.openxmlformats.org/officeDocument/2006/relationships/image" Target="../media/image12.png"/><Relationship Id="rId7" Type="http://schemas.openxmlformats.org/officeDocument/2006/relationships/image" Target="../media/image15.png"/><Relationship Id="rId12" Type="http://schemas.openxmlformats.org/officeDocument/2006/relationships/image" Target="../media/image19.png"/><Relationship Id="rId17" Type="http://schemas.microsoft.com/office/2007/relationships/hdphoto" Target="../media/hdphoto3.wdp"/><Relationship Id="rId2" Type="http://schemas.openxmlformats.org/officeDocument/2006/relationships/notesSlide" Target="../notesSlides/notesSlide3.xml"/><Relationship Id="rId16"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8.png"/><Relationship Id="rId5" Type="http://schemas.microsoft.com/office/2007/relationships/hdphoto" Target="../media/hdphoto1.wdp"/><Relationship Id="rId15" Type="http://schemas.openxmlformats.org/officeDocument/2006/relationships/image" Target="../media/image21.png"/><Relationship Id="rId10" Type="http://schemas.openxmlformats.org/officeDocument/2006/relationships/image" Target="../media/image3.png"/><Relationship Id="rId19" Type="http://schemas.openxmlformats.org/officeDocument/2006/relationships/image" Target="../media/image36.png"/><Relationship Id="rId4" Type="http://schemas.openxmlformats.org/officeDocument/2006/relationships/image" Target="../media/image13.png"/><Relationship Id="rId9" Type="http://schemas.openxmlformats.org/officeDocument/2006/relationships/image" Target="../media/image17.svg"/><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hdphoto" Target="../media/hdphoto2.wdp"/><Relationship Id="rId18" Type="http://schemas.openxmlformats.org/officeDocument/2006/relationships/image" Target="../media/image23.png"/><Relationship Id="rId3" Type="http://schemas.openxmlformats.org/officeDocument/2006/relationships/image" Target="../media/image12.png"/><Relationship Id="rId7" Type="http://schemas.openxmlformats.org/officeDocument/2006/relationships/image" Target="../media/image15.png"/><Relationship Id="rId12" Type="http://schemas.openxmlformats.org/officeDocument/2006/relationships/image" Target="../media/image19.png"/><Relationship Id="rId17" Type="http://schemas.microsoft.com/office/2007/relationships/hdphoto" Target="../media/hdphoto3.wdp"/><Relationship Id="rId2" Type="http://schemas.openxmlformats.org/officeDocument/2006/relationships/notesSlide" Target="../notesSlides/notesSlide4.xml"/><Relationship Id="rId16"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8.png"/><Relationship Id="rId5" Type="http://schemas.microsoft.com/office/2007/relationships/hdphoto" Target="../media/hdphoto1.wdp"/><Relationship Id="rId15" Type="http://schemas.openxmlformats.org/officeDocument/2006/relationships/image" Target="../media/image21.png"/><Relationship Id="rId10" Type="http://schemas.openxmlformats.org/officeDocument/2006/relationships/image" Target="../media/image3.png"/><Relationship Id="rId19" Type="http://schemas.openxmlformats.org/officeDocument/2006/relationships/image" Target="../media/image43.png"/><Relationship Id="rId4" Type="http://schemas.openxmlformats.org/officeDocument/2006/relationships/image" Target="../media/image13.png"/><Relationship Id="rId9" Type="http://schemas.openxmlformats.org/officeDocument/2006/relationships/image" Target="../media/image17.svg"/><Relationship Id="rId1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D9AFB722-57E8-42E6-854C-ED415A799147}"/>
              </a:ext>
            </a:extLst>
          </p:cNvPr>
          <p:cNvPicPr>
            <a:picLocks noChangeAspect="1"/>
          </p:cNvPicPr>
          <p:nvPr/>
        </p:nvPicPr>
        <p:blipFill rotWithShape="1">
          <a:blip r:embed="rId3">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1" name="图片 30">
            <a:extLst>
              <a:ext uri="{FF2B5EF4-FFF2-40B4-BE49-F238E27FC236}">
                <a16:creationId xmlns:a16="http://schemas.microsoft.com/office/drawing/2014/main" id="{1D27E1C9-B5A5-4C7A-8EF6-44CFA644B440}"/>
              </a:ext>
            </a:extLst>
          </p:cNvPr>
          <p:cNvPicPr>
            <a:picLocks noChangeAspect="1"/>
          </p:cNvPicPr>
          <p:nvPr/>
        </p:nvPicPr>
        <p:blipFill rotWithShape="1">
          <a:blip r:embed="rId3">
            <a:extLst>
              <a:ext uri="{28A0092B-C50C-407E-A947-70E740481C1C}">
                <a14:useLocalDpi xmlns:a14="http://schemas.microsoft.com/office/drawing/2010/main" val="0"/>
              </a:ext>
            </a:extLst>
          </a:blip>
          <a:srcRect r="83505"/>
          <a:stretch/>
        </p:blipFill>
        <p:spPr>
          <a:xfrm>
            <a:off x="127000" y="1280073"/>
            <a:ext cx="2011133" cy="3508489"/>
          </a:xfrm>
          <a:prstGeom prst="rect">
            <a:avLst/>
          </a:prstGeom>
        </p:spPr>
      </p:pic>
      <p:pic>
        <p:nvPicPr>
          <p:cNvPr id="24" name="图片 23">
            <a:extLst>
              <a:ext uri="{FF2B5EF4-FFF2-40B4-BE49-F238E27FC236}">
                <a16:creationId xmlns:a16="http://schemas.microsoft.com/office/drawing/2014/main" id="{2AAD189D-9D85-4FF4-9951-D61B7F2F58C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25" name="图片 24">
            <a:extLst>
              <a:ext uri="{FF2B5EF4-FFF2-40B4-BE49-F238E27FC236}">
                <a16:creationId xmlns:a16="http://schemas.microsoft.com/office/drawing/2014/main" id="{C0B9328E-3508-455F-A922-691DBAA362AC}"/>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26" name="图片 25">
            <a:extLst>
              <a:ext uri="{FF2B5EF4-FFF2-40B4-BE49-F238E27FC236}">
                <a16:creationId xmlns:a16="http://schemas.microsoft.com/office/drawing/2014/main" id="{92926630-2525-4165-BC82-0077E6C5BB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27" name="图形 26">
            <a:extLst>
              <a:ext uri="{FF2B5EF4-FFF2-40B4-BE49-F238E27FC236}">
                <a16:creationId xmlns:a16="http://schemas.microsoft.com/office/drawing/2014/main" id="{04B2D084-F196-4A01-943C-D78B3FD638B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19506" y="3967827"/>
            <a:ext cx="1002731" cy="567980"/>
          </a:xfrm>
          <a:prstGeom prst="rect">
            <a:avLst/>
          </a:prstGeom>
        </p:spPr>
      </p:pic>
      <p:pic>
        <p:nvPicPr>
          <p:cNvPr id="28" name="图形 27">
            <a:extLst>
              <a:ext uri="{FF2B5EF4-FFF2-40B4-BE49-F238E27FC236}">
                <a16:creationId xmlns:a16="http://schemas.microsoft.com/office/drawing/2014/main" id="{6660B46A-2EA1-4521-BD64-531BBA55592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267471" y="3385843"/>
            <a:ext cx="670529" cy="379810"/>
          </a:xfrm>
          <a:prstGeom prst="rect">
            <a:avLst/>
          </a:prstGeom>
        </p:spPr>
      </p:pic>
      <p:pic>
        <p:nvPicPr>
          <p:cNvPr id="33" name="图片 32">
            <a:extLst>
              <a:ext uri="{FF2B5EF4-FFF2-40B4-BE49-F238E27FC236}">
                <a16:creationId xmlns:a16="http://schemas.microsoft.com/office/drawing/2014/main" id="{552C8B75-21CB-4605-B635-F256B0842171}"/>
              </a:ext>
            </a:extLst>
          </p:cNvPr>
          <p:cNvPicPr>
            <a:picLocks noChangeAspect="1"/>
          </p:cNvPicPr>
          <p:nvPr/>
        </p:nvPicPr>
        <p:blipFill rotWithShape="1">
          <a:blip r:embed="rId10">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38" name="图片 37">
            <a:extLst>
              <a:ext uri="{FF2B5EF4-FFF2-40B4-BE49-F238E27FC236}">
                <a16:creationId xmlns:a16="http://schemas.microsoft.com/office/drawing/2014/main" id="{52A9A42F-87CD-415B-84F9-327A4EFE335C}"/>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517345" y="0"/>
            <a:ext cx="2011133" cy="1755509"/>
          </a:xfrm>
          <a:prstGeom prst="rect">
            <a:avLst/>
          </a:prstGeom>
        </p:spPr>
      </p:pic>
      <p:pic>
        <p:nvPicPr>
          <p:cNvPr id="54" name="Picture 53">
            <a:extLst>
              <a:ext uri="{FF2B5EF4-FFF2-40B4-BE49-F238E27FC236}">
                <a16:creationId xmlns:a16="http://schemas.microsoft.com/office/drawing/2014/main" id="{93BEE8C0-22C0-4812-B5E4-691E9F82F6E6}"/>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55" name="Picture 54">
            <a:extLst>
              <a:ext uri="{FF2B5EF4-FFF2-40B4-BE49-F238E27FC236}">
                <a16:creationId xmlns:a16="http://schemas.microsoft.com/office/drawing/2014/main" id="{9AF25756-27D5-4A29-AA66-FBF78F3463FB}"/>
              </a:ext>
            </a:extLst>
          </p:cNvPr>
          <p:cNvPicPr>
            <a:picLocks noChangeAspect="1"/>
          </p:cNvPicPr>
          <p:nvPr/>
        </p:nvPicPr>
        <p:blipFill rotWithShape="1">
          <a:blip r:embed="rId14">
            <a:extLst>
              <a:ext uri="{BEBA8EAE-BF5A-486C-A8C5-ECC9F3942E4B}">
                <a14:imgProps xmlns:a14="http://schemas.microsoft.com/office/drawing/2010/main">
                  <a14:imgLayer r:embed="rId1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grpSp>
        <p:nvGrpSpPr>
          <p:cNvPr id="50" name="Group 49">
            <a:extLst>
              <a:ext uri="{FF2B5EF4-FFF2-40B4-BE49-F238E27FC236}">
                <a16:creationId xmlns:a16="http://schemas.microsoft.com/office/drawing/2014/main" id="{BE5D3A7C-C6FB-4EF3-885E-01FAB275C57F}"/>
              </a:ext>
            </a:extLst>
          </p:cNvPr>
          <p:cNvGrpSpPr/>
          <p:nvPr/>
        </p:nvGrpSpPr>
        <p:grpSpPr>
          <a:xfrm>
            <a:off x="6620" y="4059623"/>
            <a:ext cx="12192000" cy="2780956"/>
            <a:chOff x="-29140" y="3368913"/>
            <a:chExt cx="13654110" cy="3545778"/>
          </a:xfrm>
        </p:grpSpPr>
        <p:pic>
          <p:nvPicPr>
            <p:cNvPr id="51" name="Picture 50">
              <a:extLst>
                <a:ext uri="{FF2B5EF4-FFF2-40B4-BE49-F238E27FC236}">
                  <a16:creationId xmlns:a16="http://schemas.microsoft.com/office/drawing/2014/main" id="{A6F666F4-15ED-4F64-9B1B-1761903203E7}"/>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52" name="Picture 51">
              <a:extLst>
                <a:ext uri="{FF2B5EF4-FFF2-40B4-BE49-F238E27FC236}">
                  <a16:creationId xmlns:a16="http://schemas.microsoft.com/office/drawing/2014/main" id="{9A729AC3-E299-4E93-AC81-BA754E9D9674}"/>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53" name="Picture 52">
              <a:extLst>
                <a:ext uri="{FF2B5EF4-FFF2-40B4-BE49-F238E27FC236}">
                  <a16:creationId xmlns:a16="http://schemas.microsoft.com/office/drawing/2014/main" id="{341A8574-F05F-4845-853F-27393E465A7A}"/>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sp>
        <p:nvSpPr>
          <p:cNvPr id="34" name="Oval 33">
            <a:extLst>
              <a:ext uri="{FF2B5EF4-FFF2-40B4-BE49-F238E27FC236}">
                <a16:creationId xmlns:a16="http://schemas.microsoft.com/office/drawing/2014/main" id="{4D3EF9C8-7FB2-425E-AFB2-E4D9FD443EF6}"/>
              </a:ext>
            </a:extLst>
          </p:cNvPr>
          <p:cNvSpPr/>
          <p:nvPr/>
        </p:nvSpPr>
        <p:spPr>
          <a:xfrm>
            <a:off x="-634303" y="-1765204"/>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Oval 34">
            <a:extLst>
              <a:ext uri="{FF2B5EF4-FFF2-40B4-BE49-F238E27FC236}">
                <a16:creationId xmlns:a16="http://schemas.microsoft.com/office/drawing/2014/main" id="{825C366D-0C5F-4B9F-93A7-122D27D3E119}"/>
              </a:ext>
            </a:extLst>
          </p:cNvPr>
          <p:cNvSpPr/>
          <p:nvPr/>
        </p:nvSpPr>
        <p:spPr>
          <a:xfrm>
            <a:off x="159757" y="-1051426"/>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6" name="Oval 35">
            <a:extLst>
              <a:ext uri="{FF2B5EF4-FFF2-40B4-BE49-F238E27FC236}">
                <a16:creationId xmlns:a16="http://schemas.microsoft.com/office/drawing/2014/main" id="{9163A71C-7B72-4E8E-9BDD-7E55429A35B0}"/>
              </a:ext>
            </a:extLst>
          </p:cNvPr>
          <p:cNvSpPr/>
          <p:nvPr/>
        </p:nvSpPr>
        <p:spPr>
          <a:xfrm>
            <a:off x="535398" y="-748723"/>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Google Shape;479;p35">
            <a:extLst>
              <a:ext uri="{FF2B5EF4-FFF2-40B4-BE49-F238E27FC236}">
                <a16:creationId xmlns:a16="http://schemas.microsoft.com/office/drawing/2014/main" id="{0B42F81A-0C5E-4F26-AA67-A89E899D307F}"/>
              </a:ext>
            </a:extLst>
          </p:cNvPr>
          <p:cNvSpPr txBox="1">
            <a:spLocks/>
          </p:cNvSpPr>
          <p:nvPr/>
        </p:nvSpPr>
        <p:spPr>
          <a:xfrm>
            <a:off x="10465468" y="6860627"/>
            <a:ext cx="9200449" cy="1831542"/>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500" b="0" i="0" u="none" strike="noStrike" kern="1200" cap="none" spc="0" normalizeH="0" baseline="0" noProof="0">
                <a:ln w="28575">
                  <a:solidFill>
                    <a:srgbClr val="FFFFFF"/>
                  </a:solidFill>
                </a:ln>
                <a:solidFill>
                  <a:srgbClr val="FF0000"/>
                </a:solidFill>
                <a:effectLst/>
                <a:uLnTx/>
                <a:uFillTx/>
                <a:latin typeface="#9Slide07 Stormtrooper" panose="020B0500000000000000" pitchFamily="34" charset="0"/>
                <a:ea typeface="+mj-ea"/>
                <a:cs typeface="+mj-cs"/>
              </a:rPr>
              <a:t>KHỞI ĐỘNG</a:t>
            </a:r>
            <a:endParaRPr kumimoji="0" lang="en-US" sz="11500" b="0" i="0" u="none" strike="noStrike" kern="1200" cap="none" spc="0" normalizeH="0" baseline="0" noProof="0" dirty="0">
              <a:ln w="28575">
                <a:solidFill>
                  <a:srgbClr val="FFFFFF"/>
                </a:solidFill>
              </a:ln>
              <a:solidFill>
                <a:srgbClr val="FF0000"/>
              </a:solidFill>
              <a:effectLst/>
              <a:uLnTx/>
              <a:uFillTx/>
              <a:latin typeface="#9Slide07 Stormtrooper" panose="020B0500000000000000" pitchFamily="34" charset="0"/>
              <a:ea typeface="+mj-ea"/>
              <a:cs typeface="+mj-cs"/>
            </a:endParaRPr>
          </a:p>
        </p:txBody>
      </p:sp>
      <p:sp>
        <p:nvSpPr>
          <p:cNvPr id="30" name="TextBox 29">
            <a:extLst>
              <a:ext uri="{FF2B5EF4-FFF2-40B4-BE49-F238E27FC236}">
                <a16:creationId xmlns:a16="http://schemas.microsoft.com/office/drawing/2014/main" id="{A696AF50-27C5-4C84-A6CE-E4336A68148F}"/>
              </a:ext>
            </a:extLst>
          </p:cNvPr>
          <p:cNvSpPr txBox="1"/>
          <p:nvPr/>
        </p:nvSpPr>
        <p:spPr>
          <a:xfrm>
            <a:off x="717090" y="7410161"/>
            <a:ext cx="11622775"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4400" b="1" i="0" u="none" strike="noStrike" kern="1200" cap="none" spc="50" normalizeH="0" baseline="0" noProof="0">
                <a:ln w="9525" cmpd="sng">
                  <a:solidFill>
                    <a:srgbClr val="5B9BD5">
                      <a:lumMod val="20000"/>
                      <a:lumOff val="80000"/>
                    </a:srgbClr>
                  </a:solidFill>
                  <a:prstDash val="solid"/>
                </a:ln>
                <a:solidFill>
                  <a:srgbClr val="7030A0"/>
                </a:solidFill>
                <a:effectLst>
                  <a:glow rad="38100">
                    <a:srgbClr val="4472C4">
                      <a:alpha val="40000"/>
                    </a:srgbClr>
                  </a:glow>
                </a:effectLst>
                <a:uLnTx/>
                <a:uFillTx/>
                <a:latin typeface="#9Slide05 Agile Script Calligra" panose="03070402050302030203" pitchFamily="66" charset="0"/>
                <a:ea typeface="+mn-ea"/>
                <a:cs typeface="+mn-cs"/>
              </a:rPr>
              <a:t>Em làm nhà thơ</a:t>
            </a:r>
            <a:endParaRPr kumimoji="0" lang="en-US" sz="14400" b="1" i="0" u="none" strike="noStrike" kern="1200" cap="none" spc="50" normalizeH="0" baseline="0" noProof="0" dirty="0">
              <a:ln w="9525" cmpd="sng">
                <a:solidFill>
                  <a:srgbClr val="5B9BD5">
                    <a:lumMod val="20000"/>
                    <a:lumOff val="80000"/>
                  </a:srgbClr>
                </a:solidFill>
                <a:prstDash val="solid"/>
              </a:ln>
              <a:solidFill>
                <a:srgbClr val="7030A0"/>
              </a:solidFill>
              <a:effectLst>
                <a:glow rad="38100">
                  <a:srgbClr val="4472C4">
                    <a:alpha val="40000"/>
                  </a:srgbClr>
                </a:glow>
              </a:effectLst>
              <a:uLnTx/>
              <a:uFillTx/>
              <a:latin typeface="#9Slide05 Agile Script Calligra" panose="03070402050302030203" pitchFamily="66" charset="0"/>
              <a:ea typeface="+mn-ea"/>
              <a:cs typeface="+mn-cs"/>
            </a:endParaRPr>
          </a:p>
        </p:txBody>
      </p:sp>
      <p:pic>
        <p:nvPicPr>
          <p:cNvPr id="39"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9C100013-2630-49C5-BF6D-B073C1C4DA61}"/>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2123920" y="3035445"/>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83CD040D-E28B-43AE-9D4E-7422BE97CFB3}"/>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7">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7832618" y="2889165"/>
            <a:ext cx="3377482" cy="3755156"/>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a:extLst>
              <a:ext uri="{FF2B5EF4-FFF2-40B4-BE49-F238E27FC236}">
                <a16:creationId xmlns:a16="http://schemas.microsoft.com/office/drawing/2014/main" id="{83B55409-1A4B-4F6B-87FD-8339AD57E70E}"/>
              </a:ext>
            </a:extLst>
          </p:cNvPr>
          <p:cNvGrpSpPr/>
          <p:nvPr/>
        </p:nvGrpSpPr>
        <p:grpSpPr>
          <a:xfrm>
            <a:off x="159020" y="4212023"/>
            <a:ext cx="12192000" cy="2780956"/>
            <a:chOff x="-29140" y="3368913"/>
            <a:chExt cx="13654110" cy="3545778"/>
          </a:xfrm>
        </p:grpSpPr>
        <p:pic>
          <p:nvPicPr>
            <p:cNvPr id="42" name="Picture 41">
              <a:extLst>
                <a:ext uri="{FF2B5EF4-FFF2-40B4-BE49-F238E27FC236}">
                  <a16:creationId xmlns:a16="http://schemas.microsoft.com/office/drawing/2014/main" id="{29DDFB71-385B-4A5D-A74E-3D77C288DD3C}"/>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43" name="Picture 42">
              <a:extLst>
                <a:ext uri="{FF2B5EF4-FFF2-40B4-BE49-F238E27FC236}">
                  <a16:creationId xmlns:a16="http://schemas.microsoft.com/office/drawing/2014/main" id="{85FD63E9-C687-4F74-8EE0-468EE054ED4E}"/>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44" name="Picture 43">
              <a:extLst>
                <a:ext uri="{FF2B5EF4-FFF2-40B4-BE49-F238E27FC236}">
                  <a16:creationId xmlns:a16="http://schemas.microsoft.com/office/drawing/2014/main" id="{1005D57E-0148-4353-9521-E4EF45D85E16}"/>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3" name="Picture 2" descr="A white and pink text&#10;&#10;Description automatically generated">
            <a:extLst>
              <a:ext uri="{FF2B5EF4-FFF2-40B4-BE49-F238E27FC236}">
                <a16:creationId xmlns:a16="http://schemas.microsoft.com/office/drawing/2014/main" id="{7708DC1D-18B3-DE62-535F-5DFF5C1890A6}"/>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710813" y="324157"/>
            <a:ext cx="9753600" cy="3181350"/>
          </a:xfrm>
          <a:prstGeom prst="rect">
            <a:avLst/>
          </a:prstGeom>
        </p:spPr>
      </p:pic>
    </p:spTree>
    <p:extLst>
      <p:ext uri="{BB962C8B-B14F-4D97-AF65-F5344CB8AC3E}">
        <p14:creationId xmlns:p14="http://schemas.microsoft.com/office/powerpoint/2010/main" val="168016577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ảo vệ môi trường là trách nhiệm cộng đồng, và các bài học cần dạy trẻ.">
            <a:extLst>
              <a:ext uri="{FF2B5EF4-FFF2-40B4-BE49-F238E27FC236}">
                <a16:creationId xmlns:a16="http://schemas.microsoft.com/office/drawing/2014/main" id="{3F2AB2B2-48BB-B2CD-437B-8C6FBF2A12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809625"/>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2">
            <a:extLst>
              <a:ext uri="{FF2B5EF4-FFF2-40B4-BE49-F238E27FC236}">
                <a16:creationId xmlns:a16="http://schemas.microsoft.com/office/drawing/2014/main" id="{65D49E98-CFE6-C19A-380E-769122FC6696}"/>
              </a:ext>
            </a:extLst>
          </p:cNvPr>
          <p:cNvSpPr/>
          <p:nvPr/>
        </p:nvSpPr>
        <p:spPr>
          <a:xfrm>
            <a:off x="1393660" y="4505325"/>
            <a:ext cx="3673640" cy="1085850"/>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dirty="0" err="1">
                <a:solidFill>
                  <a:prstClr val="black"/>
                </a:solidFill>
                <a:latin typeface="Calibri" panose="020F0502020204030204" pitchFamily="34" charset="0"/>
                <a:ea typeface="Calibri" panose="020F0502020204030204" pitchFamily="34" charset="0"/>
                <a:cs typeface="Calibri" panose="020F0502020204030204" pitchFamily="34" charset="0"/>
              </a:rPr>
              <a:t>Bảo</a:t>
            </a:r>
            <a:r>
              <a:rPr lang="en-US" sz="28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prstClr val="black"/>
                </a:solidFill>
                <a:latin typeface="Calibri" panose="020F0502020204030204" pitchFamily="34" charset="0"/>
                <a:ea typeface="Calibri" panose="020F0502020204030204" pitchFamily="34" charset="0"/>
                <a:cs typeface="Calibri" panose="020F0502020204030204" pitchFamily="34" charset="0"/>
              </a:rPr>
              <a:t>vệ</a:t>
            </a:r>
            <a:r>
              <a:rPr lang="en-US" sz="28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prstClr val="black"/>
                </a:solidFill>
                <a:latin typeface="Calibri" panose="020F0502020204030204" pitchFamily="34" charset="0"/>
                <a:ea typeface="Calibri" panose="020F0502020204030204" pitchFamily="34" charset="0"/>
                <a:cs typeface="Calibri" panose="020F0502020204030204" pitchFamily="34" charset="0"/>
              </a:rPr>
              <a:t>môi</a:t>
            </a:r>
            <a:r>
              <a:rPr lang="en-US" sz="28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prstClr val="black"/>
                </a:solidFill>
                <a:latin typeface="Calibri" panose="020F0502020204030204" pitchFamily="34" charset="0"/>
                <a:ea typeface="Calibri" panose="020F0502020204030204" pitchFamily="34" charset="0"/>
                <a:cs typeface="Calibri" panose="020F0502020204030204" pitchFamily="34" charset="0"/>
              </a:rPr>
              <a:t>trường</a:t>
            </a:r>
            <a:r>
              <a:rPr lang="en-US" sz="28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prstClr val="black"/>
                </a:solidFill>
                <a:latin typeface="Calibri" panose="020F0502020204030204" pitchFamily="34" charset="0"/>
                <a:ea typeface="Calibri" panose="020F0502020204030204" pitchFamily="34" charset="0"/>
                <a:cs typeface="Calibri" panose="020F0502020204030204" pitchFamily="34" charset="0"/>
              </a:rPr>
              <a:t>xung</a:t>
            </a:r>
            <a:r>
              <a:rPr lang="en-US" sz="28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prstClr val="black"/>
                </a:solidFill>
                <a:latin typeface="Calibri" panose="020F0502020204030204" pitchFamily="34" charset="0"/>
                <a:ea typeface="Calibri" panose="020F0502020204030204" pitchFamily="34" charset="0"/>
                <a:cs typeface="Calibri" panose="020F0502020204030204" pitchFamily="34" charset="0"/>
              </a:rPr>
              <a:t>quanh</a:t>
            </a:r>
            <a:endParaRPr lang="vi-VN" sz="28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pic>
        <p:nvPicPr>
          <p:cNvPr id="1028" name="Picture 4" descr="Hoạt động vệ sinh đường làng ngõ xóm của học sinh lớp 5A trường TH Trung  Thành II.">
            <a:extLst>
              <a:ext uri="{FF2B5EF4-FFF2-40B4-BE49-F238E27FC236}">
                <a16:creationId xmlns:a16="http://schemas.microsoft.com/office/drawing/2014/main" id="{B3FC1104-AAF1-6987-D15C-420B9F016B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399" y="845343"/>
            <a:ext cx="4524375" cy="339328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12">
            <a:extLst>
              <a:ext uri="{FF2B5EF4-FFF2-40B4-BE49-F238E27FC236}">
                <a16:creationId xmlns:a16="http://schemas.microsoft.com/office/drawing/2014/main" id="{780FF1E3-4A5A-B434-A958-841463C05DAB}"/>
              </a:ext>
            </a:extLst>
          </p:cNvPr>
          <p:cNvSpPr/>
          <p:nvPr/>
        </p:nvSpPr>
        <p:spPr>
          <a:xfrm>
            <a:off x="6775285" y="4476750"/>
            <a:ext cx="3673640" cy="1085850"/>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800">
                <a:solidFill>
                  <a:prstClr val="black"/>
                </a:solidFill>
                <a:latin typeface="Calibri" panose="020F0502020204030204" pitchFamily="34" charset="0"/>
                <a:ea typeface="Calibri" panose="020F0502020204030204" pitchFamily="34" charset="0"/>
                <a:cs typeface="Calibri" panose="020F0502020204030204" pitchFamily="34" charset="0"/>
              </a:rPr>
              <a:t>Tổng vệ sinh đường làng, ngõ xóm.</a:t>
            </a:r>
            <a:endParaRPr lang="vi-VN" sz="28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05861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2" presetClass="entr" presetSubtype="4"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wipe(down)">
                                      <p:cBhvr>
                                        <p:cTn id="18"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OẠT ĐỘNG CHĂM SÓC NGHĨA TRANG LIỆT SĨ">
            <a:extLst>
              <a:ext uri="{FF2B5EF4-FFF2-40B4-BE49-F238E27FC236}">
                <a16:creationId xmlns:a16="http://schemas.microsoft.com/office/drawing/2014/main" id="{6275887D-790E-6141-AAAF-174B3BB4DD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375" y="1071563"/>
            <a:ext cx="4867276" cy="315753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2">
            <a:extLst>
              <a:ext uri="{FF2B5EF4-FFF2-40B4-BE49-F238E27FC236}">
                <a16:creationId xmlns:a16="http://schemas.microsoft.com/office/drawing/2014/main" id="{763D4696-37E6-DB6A-538A-116A0D449965}"/>
              </a:ext>
            </a:extLst>
          </p:cNvPr>
          <p:cNvSpPr/>
          <p:nvPr/>
        </p:nvSpPr>
        <p:spPr>
          <a:xfrm>
            <a:off x="1393660" y="4505325"/>
            <a:ext cx="3673640" cy="1085850"/>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dirty="0" err="1">
                <a:solidFill>
                  <a:prstClr val="black"/>
                </a:solidFill>
                <a:latin typeface="Calibri" panose="020F0502020204030204" pitchFamily="34" charset="0"/>
                <a:ea typeface="Calibri" panose="020F0502020204030204" pitchFamily="34" charset="0"/>
                <a:cs typeface="Calibri" panose="020F0502020204030204" pitchFamily="34" charset="0"/>
              </a:rPr>
              <a:t>Dọn</a:t>
            </a:r>
            <a:r>
              <a:rPr lang="en-US" sz="28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prstClr val="black"/>
                </a:solidFill>
                <a:latin typeface="Calibri" panose="020F0502020204030204" pitchFamily="34" charset="0"/>
                <a:ea typeface="Calibri" panose="020F0502020204030204" pitchFamily="34" charset="0"/>
                <a:cs typeface="Calibri" panose="020F0502020204030204" pitchFamily="34" charset="0"/>
              </a:rPr>
              <a:t>vệ</a:t>
            </a:r>
            <a:r>
              <a:rPr lang="en-US" sz="28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prstClr val="black"/>
                </a:solidFill>
                <a:latin typeface="Calibri" panose="020F0502020204030204" pitchFamily="34" charset="0"/>
                <a:ea typeface="Calibri" panose="020F0502020204030204" pitchFamily="34" charset="0"/>
                <a:cs typeface="Calibri" panose="020F0502020204030204" pitchFamily="34" charset="0"/>
              </a:rPr>
              <a:t>sinh</a:t>
            </a:r>
            <a:r>
              <a:rPr lang="en-US" sz="28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prstClr val="black"/>
                </a:solidFill>
                <a:latin typeface="Calibri" panose="020F0502020204030204" pitchFamily="34" charset="0"/>
                <a:ea typeface="Calibri" panose="020F0502020204030204" pitchFamily="34" charset="0"/>
                <a:cs typeface="Calibri" panose="020F0502020204030204" pitchFamily="34" charset="0"/>
              </a:rPr>
              <a:t>nghĩa</a:t>
            </a:r>
            <a:r>
              <a:rPr lang="en-US" sz="28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prstClr val="black"/>
                </a:solidFill>
                <a:latin typeface="Calibri" panose="020F0502020204030204" pitchFamily="34" charset="0"/>
                <a:ea typeface="Calibri" panose="020F0502020204030204" pitchFamily="34" charset="0"/>
                <a:cs typeface="Calibri" panose="020F0502020204030204" pitchFamily="34" charset="0"/>
              </a:rPr>
              <a:t>trang</a:t>
            </a:r>
            <a:r>
              <a:rPr lang="en-US" sz="28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prstClr val="black"/>
                </a:solidFill>
                <a:latin typeface="Calibri" panose="020F0502020204030204" pitchFamily="34" charset="0"/>
                <a:ea typeface="Calibri" panose="020F0502020204030204" pitchFamily="34" charset="0"/>
                <a:cs typeface="Calibri" panose="020F0502020204030204" pitchFamily="34" charset="0"/>
              </a:rPr>
              <a:t>liệt</a:t>
            </a:r>
            <a:r>
              <a:rPr lang="en-US" sz="28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prstClr val="black"/>
                </a:solidFill>
                <a:latin typeface="Calibri" panose="020F0502020204030204" pitchFamily="34" charset="0"/>
                <a:ea typeface="Calibri" panose="020F0502020204030204" pitchFamily="34" charset="0"/>
                <a:cs typeface="Calibri" panose="020F0502020204030204" pitchFamily="34" charset="0"/>
              </a:rPr>
              <a:t>sĩ</a:t>
            </a:r>
            <a:r>
              <a:rPr lang="en-US" sz="2800" dirty="0">
                <a:solidFill>
                  <a:prstClr val="black"/>
                </a:solidFill>
                <a:latin typeface="Calibri" panose="020F0502020204030204" pitchFamily="34" charset="0"/>
                <a:ea typeface="Calibri" panose="020F0502020204030204" pitchFamily="34" charset="0"/>
                <a:cs typeface="Calibri" panose="020F0502020204030204" pitchFamily="34" charset="0"/>
              </a:rPr>
              <a:t>.</a:t>
            </a:r>
            <a:endParaRPr lang="vi-VN" sz="28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pic>
        <p:nvPicPr>
          <p:cNvPr id="2052" name="Picture 4" descr="Em yêu lịch sử quê hương">
            <a:extLst>
              <a:ext uri="{FF2B5EF4-FFF2-40B4-BE49-F238E27FC236}">
                <a16:creationId xmlns:a16="http://schemas.microsoft.com/office/drawing/2014/main" id="{D5BC5EB2-C1AF-6859-5C35-DA28F3278B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6974" y="1065089"/>
            <a:ext cx="4695825" cy="312591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12">
            <a:extLst>
              <a:ext uri="{FF2B5EF4-FFF2-40B4-BE49-F238E27FC236}">
                <a16:creationId xmlns:a16="http://schemas.microsoft.com/office/drawing/2014/main" id="{389BB737-265D-A678-3AE5-93BE38BF5E04}"/>
              </a:ext>
            </a:extLst>
          </p:cNvPr>
          <p:cNvSpPr/>
          <p:nvPr/>
        </p:nvSpPr>
        <p:spPr>
          <a:xfrm>
            <a:off x="7003885" y="4457700"/>
            <a:ext cx="3673640" cy="1085850"/>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800">
                <a:solidFill>
                  <a:prstClr val="black"/>
                </a:solidFill>
                <a:latin typeface="Calibri" panose="020F0502020204030204" pitchFamily="34" charset="0"/>
                <a:ea typeface="Calibri" panose="020F0502020204030204" pitchFamily="34" charset="0"/>
                <a:cs typeface="Calibri" panose="020F0502020204030204" pitchFamily="34" charset="0"/>
              </a:rPr>
              <a:t>Tìm hiểu lịch sử quê hương</a:t>
            </a:r>
            <a:endParaRPr lang="vi-VN" sz="28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6211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wipe(down)">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052"/>
                                        </p:tgtEl>
                                        <p:attrNameLst>
                                          <p:attrName>style.visibility</p:attrName>
                                        </p:attrNameLst>
                                      </p:cBhvr>
                                      <p:to>
                                        <p:strVal val="visible"/>
                                      </p:to>
                                    </p:set>
                                    <p:animEffect transition="in" filter="fade">
                                      <p:cBhvr>
                                        <p:cTn id="20" dur="1000"/>
                                        <p:tgtEl>
                                          <p:spTgt spid="2052"/>
                                        </p:tgtEl>
                                      </p:cBhvr>
                                    </p:animEffect>
                                    <p:anim calcmode="lin" valueType="num">
                                      <p:cBhvr>
                                        <p:cTn id="21" dur="1000" fill="hold"/>
                                        <p:tgtEl>
                                          <p:spTgt spid="2052"/>
                                        </p:tgtEl>
                                        <p:attrNameLst>
                                          <p:attrName>ppt_x</p:attrName>
                                        </p:attrNameLst>
                                      </p:cBhvr>
                                      <p:tavLst>
                                        <p:tav tm="0">
                                          <p:val>
                                            <p:strVal val="#ppt_x"/>
                                          </p:val>
                                        </p:tav>
                                        <p:tav tm="100000">
                                          <p:val>
                                            <p:strVal val="#ppt_x"/>
                                          </p:val>
                                        </p:tav>
                                      </p:tavLst>
                                    </p:anim>
                                    <p:anim calcmode="lin" valueType="num">
                                      <p:cBhvr>
                                        <p:cTn id="22"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6E1562-5F5D-0F5E-AB04-8CB83F135FA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2314090"/>
            <a:ext cx="3293128" cy="4709545"/>
          </a:xfrm>
          <a:prstGeom prst="rect">
            <a:avLst/>
          </a:prstGeom>
        </p:spPr>
      </p:pic>
      <p:sp>
        <p:nvSpPr>
          <p:cNvPr id="3" name="Rectangle: Rounded Corners 12">
            <a:extLst>
              <a:ext uri="{FF2B5EF4-FFF2-40B4-BE49-F238E27FC236}">
                <a16:creationId xmlns:a16="http://schemas.microsoft.com/office/drawing/2014/main" id="{66CF6981-B00F-9FE2-10A3-133E7432B3BC}"/>
              </a:ext>
            </a:extLst>
          </p:cNvPr>
          <p:cNvSpPr/>
          <p:nvPr/>
        </p:nvSpPr>
        <p:spPr>
          <a:xfrm>
            <a:off x="1231735" y="695325"/>
            <a:ext cx="9883940" cy="2000249"/>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600" dirty="0">
                <a:solidFill>
                  <a:prstClr val="black"/>
                </a:solidFill>
                <a:latin typeface="Calibri" panose="020F0502020204030204" pitchFamily="34" charset="0"/>
                <a:ea typeface="Calibri" panose="020F0502020204030204" pitchFamily="34" charset="0"/>
                <a:cs typeface="Calibri" panose="020F0502020204030204" pitchFamily="34" charset="0"/>
              </a:rPr>
              <a:t>Em cùng các bạn thực hiện những việc làm thể hiện tình yêu với quê hương (dọn vệ sinh, chăm sóc cây, giúp đỡ gia đình người có công ở quê, … )</a:t>
            </a:r>
            <a:endPar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633840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B13FEC-AA05-4608-80C2-11D3A122378D}"/>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Google Shape;2319;p69">
            <a:extLst>
              <a:ext uri="{FF2B5EF4-FFF2-40B4-BE49-F238E27FC236}">
                <a16:creationId xmlns:a16="http://schemas.microsoft.com/office/drawing/2014/main" id="{6FB9A3C5-61A3-42B1-B402-0EE17D893030}"/>
              </a:ext>
            </a:extLst>
          </p:cNvPr>
          <p:cNvSpPr/>
          <p:nvPr/>
        </p:nvSpPr>
        <p:spPr>
          <a:xfrm>
            <a:off x="281248" y="297526"/>
            <a:ext cx="1409921" cy="76631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 name="Google Shape;2319;p69">
            <a:extLst>
              <a:ext uri="{FF2B5EF4-FFF2-40B4-BE49-F238E27FC236}">
                <a16:creationId xmlns:a16="http://schemas.microsoft.com/office/drawing/2014/main" id="{532DA17A-D8D9-4F30-9730-227189DA04E5}"/>
              </a:ext>
            </a:extLst>
          </p:cNvPr>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 name="Google Shape;2319;p69">
            <a:extLst>
              <a:ext uri="{FF2B5EF4-FFF2-40B4-BE49-F238E27FC236}">
                <a16:creationId xmlns:a16="http://schemas.microsoft.com/office/drawing/2014/main" id="{AEADBA1E-B7CC-4752-AB1A-0040468992C7}"/>
              </a:ext>
            </a:extLst>
          </p:cNvPr>
          <p:cNvSpPr/>
          <p:nvPr/>
        </p:nvSpPr>
        <p:spPr>
          <a:xfrm>
            <a:off x="3193422" y="766780"/>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6" name="Google Shape;2319;p69">
            <a:extLst>
              <a:ext uri="{FF2B5EF4-FFF2-40B4-BE49-F238E27FC236}">
                <a16:creationId xmlns:a16="http://schemas.microsoft.com/office/drawing/2014/main" id="{E30DA691-CC2E-4016-B4B0-71E38F16B752}"/>
              </a:ext>
            </a:extLst>
          </p:cNvPr>
          <p:cNvSpPr/>
          <p:nvPr/>
        </p:nvSpPr>
        <p:spPr>
          <a:xfrm>
            <a:off x="6148818" y="3525845"/>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7" name="Oval 16">
            <a:extLst>
              <a:ext uri="{FF2B5EF4-FFF2-40B4-BE49-F238E27FC236}">
                <a16:creationId xmlns:a16="http://schemas.microsoft.com/office/drawing/2014/main" id="{DF991080-76BD-448E-AD8C-B50D2E984642}"/>
              </a:ext>
            </a:extLst>
          </p:cNvPr>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Oval 22">
            <a:extLst>
              <a:ext uri="{FF2B5EF4-FFF2-40B4-BE49-F238E27FC236}">
                <a16:creationId xmlns:a16="http://schemas.microsoft.com/office/drawing/2014/main" id="{213D1644-64AA-4680-819C-186137064647}"/>
              </a:ext>
            </a:extLst>
          </p:cNvPr>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24" name="Picture 23">
            <a:extLst>
              <a:ext uri="{FF2B5EF4-FFF2-40B4-BE49-F238E27FC236}">
                <a16:creationId xmlns:a16="http://schemas.microsoft.com/office/drawing/2014/main" id="{7F7B6B2E-B264-4AB2-AAF3-579F0DFA2F8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15000" t="51841" r="58689" b="21402"/>
          <a:stretch/>
        </p:blipFill>
        <p:spPr>
          <a:xfrm>
            <a:off x="-149268" y="3008349"/>
            <a:ext cx="4396450" cy="2524867"/>
          </a:xfrm>
          <a:prstGeom prst="rect">
            <a:avLst/>
          </a:prstGeom>
          <a:effectLst>
            <a:glow>
              <a:schemeClr val="accent1"/>
            </a:glow>
          </a:effectLst>
        </p:spPr>
      </p:pic>
      <p:pic>
        <p:nvPicPr>
          <p:cNvPr id="25" name="Picture 24">
            <a:extLst>
              <a:ext uri="{FF2B5EF4-FFF2-40B4-BE49-F238E27FC236}">
                <a16:creationId xmlns:a16="http://schemas.microsoft.com/office/drawing/2014/main" id="{AB93590C-E190-4413-88D5-546130CE1BE2}"/>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40414" t="51841" r="38029" b="21402"/>
          <a:stretch/>
        </p:blipFill>
        <p:spPr>
          <a:xfrm>
            <a:off x="4008474" y="2906212"/>
            <a:ext cx="3601985" cy="2524867"/>
          </a:xfrm>
          <a:prstGeom prst="rect">
            <a:avLst/>
          </a:prstGeom>
          <a:effectLst>
            <a:glow>
              <a:schemeClr val="accent1"/>
            </a:glow>
          </a:effectLst>
        </p:spPr>
      </p:pic>
      <p:pic>
        <p:nvPicPr>
          <p:cNvPr id="26" name="Picture 25">
            <a:extLst>
              <a:ext uri="{FF2B5EF4-FFF2-40B4-BE49-F238E27FC236}">
                <a16:creationId xmlns:a16="http://schemas.microsoft.com/office/drawing/2014/main" id="{71AE3B76-547B-4F5B-8D03-38F7F157706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64102" t="51841" r="7500" b="21402"/>
          <a:stretch/>
        </p:blipFill>
        <p:spPr>
          <a:xfrm>
            <a:off x="7446854" y="3625021"/>
            <a:ext cx="4745146" cy="2524867"/>
          </a:xfrm>
          <a:prstGeom prst="rect">
            <a:avLst/>
          </a:prstGeom>
          <a:effectLst>
            <a:glow>
              <a:schemeClr val="accent1"/>
            </a:glow>
          </a:effectLst>
        </p:spPr>
      </p:pic>
      <p:pic>
        <p:nvPicPr>
          <p:cNvPr id="27" name="Picture 26">
            <a:extLst>
              <a:ext uri="{FF2B5EF4-FFF2-40B4-BE49-F238E27FC236}">
                <a16:creationId xmlns:a16="http://schemas.microsoft.com/office/drawing/2014/main" id="{50FCC122-4E59-446C-80D9-A80C5B48969F}"/>
              </a:ext>
            </a:extLst>
          </p:cNvPr>
          <p:cNvPicPr>
            <a:picLocks noChangeAspect="1"/>
          </p:cNvPicPr>
          <p:nvPr/>
        </p:nvPicPr>
        <p:blipFill rotWithShape="1">
          <a:blip r:embed="rId5">
            <a:extLst>
              <a:ext uri="{BEBA8EAE-BF5A-486C-A8C5-ECC9F3942E4B}">
                <a14:imgProps xmlns:a14="http://schemas.microsoft.com/office/drawing/2010/main">
                  <a14:imgLayer r:embed="rId3">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p:blipFill>
        <p:spPr>
          <a:xfrm>
            <a:off x="160130" y="2905012"/>
            <a:ext cx="979642" cy="1804381"/>
          </a:xfrm>
          <a:prstGeom prst="rect">
            <a:avLst/>
          </a:prstGeom>
          <a:effectLst>
            <a:glow>
              <a:schemeClr val="accent1"/>
            </a:glow>
          </a:effectLst>
        </p:spPr>
      </p:pic>
      <p:pic>
        <p:nvPicPr>
          <p:cNvPr id="28" name="Picture 27">
            <a:extLst>
              <a:ext uri="{FF2B5EF4-FFF2-40B4-BE49-F238E27FC236}">
                <a16:creationId xmlns:a16="http://schemas.microsoft.com/office/drawing/2014/main" id="{05C983FD-EB97-4FA9-923A-33B74BE69BC9}"/>
              </a:ext>
            </a:extLst>
          </p:cNvPr>
          <p:cNvPicPr>
            <a:picLocks noChangeAspect="1"/>
          </p:cNvPicPr>
          <p:nvPr/>
        </p:nvPicPr>
        <p:blipFill rotWithShape="1">
          <a:blip r:embed="rId6">
            <a:extLst>
              <a:ext uri="{BEBA8EAE-BF5A-486C-A8C5-ECC9F3942E4B}">
                <a14:imgProps xmlns:a14="http://schemas.microsoft.com/office/drawing/2010/main">
                  <a14:imgLayer r:embed="rId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694395" y="4559103"/>
            <a:ext cx="5497605" cy="2352685"/>
          </a:xfrm>
          <a:prstGeom prst="rect">
            <a:avLst/>
          </a:prstGeom>
          <a:effectLst>
            <a:glow>
              <a:schemeClr val="accent1"/>
            </a:glow>
          </a:effectLst>
        </p:spPr>
      </p:pic>
      <p:pic>
        <p:nvPicPr>
          <p:cNvPr id="29" name="Picture 28">
            <a:extLst>
              <a:ext uri="{FF2B5EF4-FFF2-40B4-BE49-F238E27FC236}">
                <a16:creationId xmlns:a16="http://schemas.microsoft.com/office/drawing/2014/main" id="{368B007D-B3E8-4F0D-98BF-FF9795653D24}"/>
              </a:ext>
            </a:extLst>
          </p:cNvPr>
          <p:cNvPicPr>
            <a:picLocks noChangeAspect="1"/>
          </p:cNvPicPr>
          <p:nvPr/>
        </p:nvPicPr>
        <p:blipFill rotWithShape="1">
          <a:blip r:embed="rId7">
            <a:extLst>
              <a:ext uri="{BEBA8EAE-BF5A-486C-A8C5-ECC9F3942E4B}">
                <a14:imgProps xmlns:a14="http://schemas.microsoft.com/office/drawing/2010/main">
                  <a14:imgLayer r:embed="rId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0" y="4327465"/>
            <a:ext cx="9673626" cy="2524867"/>
          </a:xfrm>
          <a:prstGeom prst="rect">
            <a:avLst/>
          </a:prstGeom>
          <a:effectLst>
            <a:glow>
              <a:schemeClr val="accent1"/>
            </a:glow>
          </a:effectLst>
        </p:spPr>
      </p:pic>
      <p:pic>
        <p:nvPicPr>
          <p:cNvPr id="30" name="Picture 29">
            <a:extLst>
              <a:ext uri="{FF2B5EF4-FFF2-40B4-BE49-F238E27FC236}">
                <a16:creationId xmlns:a16="http://schemas.microsoft.com/office/drawing/2014/main" id="{69EF83CC-713C-44A4-AF24-C5EAF372AAD5}"/>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p:blipFill>
        <p:spPr>
          <a:xfrm>
            <a:off x="8327244" y="3824044"/>
            <a:ext cx="3806580" cy="1875120"/>
          </a:xfrm>
          <a:prstGeom prst="rect">
            <a:avLst/>
          </a:prstGeom>
          <a:effectLst>
            <a:glow>
              <a:schemeClr val="accent1"/>
            </a:glow>
          </a:effectLst>
        </p:spPr>
      </p:pic>
      <p:pic>
        <p:nvPicPr>
          <p:cNvPr id="31" name="Picture 30">
            <a:extLst>
              <a:ext uri="{FF2B5EF4-FFF2-40B4-BE49-F238E27FC236}">
                <a16:creationId xmlns:a16="http://schemas.microsoft.com/office/drawing/2014/main" id="{155DD4F3-594F-4DAD-B0C3-C806E34F6734}"/>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58533" t="55251" r="31397" b="19294"/>
          <a:stretch/>
        </p:blipFill>
        <p:spPr>
          <a:xfrm>
            <a:off x="7066016" y="3785364"/>
            <a:ext cx="1261228" cy="1800435"/>
          </a:xfrm>
          <a:prstGeom prst="rect">
            <a:avLst/>
          </a:prstGeom>
          <a:effectLst>
            <a:glow>
              <a:schemeClr val="accent1"/>
            </a:glow>
          </a:effectLst>
        </p:spPr>
      </p:pic>
      <p:sp>
        <p:nvSpPr>
          <p:cNvPr id="34" name="Oval 33">
            <a:extLst>
              <a:ext uri="{FF2B5EF4-FFF2-40B4-BE49-F238E27FC236}">
                <a16:creationId xmlns:a16="http://schemas.microsoft.com/office/drawing/2014/main" id="{BF0AF0F9-FC1F-4BE8-992E-DF405D310E47}"/>
              </a:ext>
            </a:extLst>
          </p:cNvPr>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2" name="Picture 41">
            <a:extLst>
              <a:ext uri="{FF2B5EF4-FFF2-40B4-BE49-F238E27FC236}">
                <a16:creationId xmlns:a16="http://schemas.microsoft.com/office/drawing/2014/main" id="{D868F716-390E-46C6-86CF-6640DF0978D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5184" t="55184" r="22473" b="-1014"/>
          <a:stretch/>
        </p:blipFill>
        <p:spPr>
          <a:xfrm>
            <a:off x="7146961" y="46671"/>
            <a:ext cx="1343719" cy="1454336"/>
          </a:xfrm>
          <a:prstGeom prst="rect">
            <a:avLst/>
          </a:prstGeom>
        </p:spPr>
      </p:pic>
      <p:pic>
        <p:nvPicPr>
          <p:cNvPr id="43" name="Picture 42">
            <a:extLst>
              <a:ext uri="{FF2B5EF4-FFF2-40B4-BE49-F238E27FC236}">
                <a16:creationId xmlns:a16="http://schemas.microsoft.com/office/drawing/2014/main" id="{3671FE27-C098-4737-8DC8-EA045CBEB25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57657" b="54170"/>
          <a:stretch/>
        </p:blipFill>
        <p:spPr>
          <a:xfrm rot="6872548">
            <a:off x="7480640" y="3526826"/>
            <a:ext cx="1343719" cy="1454336"/>
          </a:xfrm>
          <a:prstGeom prst="rect">
            <a:avLst/>
          </a:prstGeom>
        </p:spPr>
      </p:pic>
      <p:pic>
        <p:nvPicPr>
          <p:cNvPr id="44" name="Picture 43">
            <a:extLst>
              <a:ext uri="{FF2B5EF4-FFF2-40B4-BE49-F238E27FC236}">
                <a16:creationId xmlns:a16="http://schemas.microsoft.com/office/drawing/2014/main" id="{CCF8404B-4600-4ACF-BF0F-E8A6B8AD8CA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57657" b="54170"/>
          <a:stretch/>
        </p:blipFill>
        <p:spPr>
          <a:xfrm rot="3908138" flipH="1">
            <a:off x="-71920" y="489722"/>
            <a:ext cx="1443745" cy="1562596"/>
          </a:xfrm>
          <a:prstGeom prst="rect">
            <a:avLst/>
          </a:prstGeom>
        </p:spPr>
      </p:pic>
      <p:grpSp>
        <p:nvGrpSpPr>
          <p:cNvPr id="50" name="Group 49">
            <a:extLst>
              <a:ext uri="{FF2B5EF4-FFF2-40B4-BE49-F238E27FC236}">
                <a16:creationId xmlns:a16="http://schemas.microsoft.com/office/drawing/2014/main" id="{59BF743B-9CA5-4110-8FBD-FADE748174F6}"/>
              </a:ext>
            </a:extLst>
          </p:cNvPr>
          <p:cNvGrpSpPr/>
          <p:nvPr/>
        </p:nvGrpSpPr>
        <p:grpSpPr>
          <a:xfrm>
            <a:off x="1203783" y="1044631"/>
            <a:ext cx="10240966" cy="1659240"/>
            <a:chOff x="387313" y="473408"/>
            <a:chExt cx="6435833" cy="1563726"/>
          </a:xfrm>
        </p:grpSpPr>
        <p:sp>
          <p:nvSpPr>
            <p:cNvPr id="51" name="Rectangle: Rounded Corners 50">
              <a:extLst>
                <a:ext uri="{FF2B5EF4-FFF2-40B4-BE49-F238E27FC236}">
                  <a16:creationId xmlns:a16="http://schemas.microsoft.com/office/drawing/2014/main" id="{8DB7F839-5E8B-4BFC-B74F-F4C2D5B77696}"/>
                </a:ext>
              </a:extLst>
            </p:cNvPr>
            <p:cNvSpPr/>
            <p:nvPr/>
          </p:nvSpPr>
          <p:spPr>
            <a:xfrm>
              <a:off x="508714" y="623105"/>
              <a:ext cx="6314432" cy="14140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2" name="Rectangle: Rounded Corners 51">
              <a:extLst>
                <a:ext uri="{FF2B5EF4-FFF2-40B4-BE49-F238E27FC236}">
                  <a16:creationId xmlns:a16="http://schemas.microsoft.com/office/drawing/2014/main" id="{90BDC6C3-A469-4189-A696-61ED86B195E5}"/>
                </a:ext>
              </a:extLst>
            </p:cNvPr>
            <p:cNvSpPr/>
            <p:nvPr/>
          </p:nvSpPr>
          <p:spPr>
            <a:xfrm>
              <a:off x="387313" y="473408"/>
              <a:ext cx="6314432" cy="1414029"/>
            </a:xfrm>
            <a:custGeom>
              <a:avLst/>
              <a:gdLst>
                <a:gd name="connsiteX0" fmla="*/ 0 w 6314432"/>
                <a:gd name="connsiteY0" fmla="*/ 235675 h 1414029"/>
                <a:gd name="connsiteX1" fmla="*/ 235675 w 6314432"/>
                <a:gd name="connsiteY1" fmla="*/ 0 h 1414029"/>
                <a:gd name="connsiteX2" fmla="*/ 1001768 w 6314432"/>
                <a:gd name="connsiteY2" fmla="*/ 0 h 1414029"/>
                <a:gd name="connsiteX3" fmla="*/ 1592568 w 6314432"/>
                <a:gd name="connsiteY3" fmla="*/ 0 h 1414029"/>
                <a:gd name="connsiteX4" fmla="*/ 2124938 w 6314432"/>
                <a:gd name="connsiteY4" fmla="*/ 0 h 1414029"/>
                <a:gd name="connsiteX5" fmla="*/ 2832599 w 6314432"/>
                <a:gd name="connsiteY5" fmla="*/ 0 h 1414029"/>
                <a:gd name="connsiteX6" fmla="*/ 3423400 w 6314432"/>
                <a:gd name="connsiteY6" fmla="*/ 0 h 1414029"/>
                <a:gd name="connsiteX7" fmla="*/ 4189492 w 6314432"/>
                <a:gd name="connsiteY7" fmla="*/ 0 h 1414029"/>
                <a:gd name="connsiteX8" fmla="*/ 4721862 w 6314432"/>
                <a:gd name="connsiteY8" fmla="*/ 0 h 1414029"/>
                <a:gd name="connsiteX9" fmla="*/ 5487955 w 6314432"/>
                <a:gd name="connsiteY9" fmla="*/ 0 h 1414029"/>
                <a:gd name="connsiteX10" fmla="*/ 6078755 w 6314432"/>
                <a:gd name="connsiteY10" fmla="*/ 0 h 1414029"/>
                <a:gd name="connsiteX11" fmla="*/ 6314432 w 6314432"/>
                <a:gd name="connsiteY11" fmla="*/ 235675 h 1414029"/>
                <a:gd name="connsiteX12" fmla="*/ 6314432 w 6314432"/>
                <a:gd name="connsiteY12" fmla="*/ 716440 h 1414029"/>
                <a:gd name="connsiteX13" fmla="*/ 6314432 w 6314432"/>
                <a:gd name="connsiteY13" fmla="*/ 1178352 h 1414029"/>
                <a:gd name="connsiteX14" fmla="*/ 6078755 w 6314432"/>
                <a:gd name="connsiteY14" fmla="*/ 1414029 h 1414029"/>
                <a:gd name="connsiteX15" fmla="*/ 5429524 w 6314432"/>
                <a:gd name="connsiteY15" fmla="*/ 1414029 h 1414029"/>
                <a:gd name="connsiteX16" fmla="*/ 4663431 w 6314432"/>
                <a:gd name="connsiteY16" fmla="*/ 1414029 h 1414029"/>
                <a:gd name="connsiteX17" fmla="*/ 4014200 w 6314432"/>
                <a:gd name="connsiteY17" fmla="*/ 1414029 h 1414029"/>
                <a:gd name="connsiteX18" fmla="*/ 3781970 w 6314432"/>
                <a:gd name="connsiteY18" fmla="*/ 1414029 h 1414029"/>
                <a:gd name="connsiteX19" fmla="*/ 3540261 w 6314432"/>
                <a:gd name="connsiteY19" fmla="*/ 1414029 h 1414029"/>
                <a:gd name="connsiteX20" fmla="*/ 3007892 w 6314432"/>
                <a:gd name="connsiteY20" fmla="*/ 1414029 h 1414029"/>
                <a:gd name="connsiteX21" fmla="*/ 2241799 w 6314432"/>
                <a:gd name="connsiteY21" fmla="*/ 1414029 h 1414029"/>
                <a:gd name="connsiteX22" fmla="*/ 1592568 w 6314432"/>
                <a:gd name="connsiteY22" fmla="*/ 1414029 h 1414029"/>
                <a:gd name="connsiteX23" fmla="*/ 1060199 w 6314432"/>
                <a:gd name="connsiteY23" fmla="*/ 1414029 h 1414029"/>
                <a:gd name="connsiteX24" fmla="*/ 235675 w 6314432"/>
                <a:gd name="connsiteY24" fmla="*/ 1414029 h 1414029"/>
                <a:gd name="connsiteX25" fmla="*/ 0 w 6314432"/>
                <a:gd name="connsiteY25" fmla="*/ 1178352 h 1414029"/>
                <a:gd name="connsiteX26" fmla="*/ 0 w 6314432"/>
                <a:gd name="connsiteY26" fmla="*/ 707014 h 1414029"/>
                <a:gd name="connsiteX27" fmla="*/ 0 w 6314432"/>
                <a:gd name="connsiteY27" fmla="*/ 235675 h 14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314432" h="1414029" extrusionOk="0">
                  <a:moveTo>
                    <a:pt x="0" y="235675"/>
                  </a:moveTo>
                  <a:cubicBezTo>
                    <a:pt x="-31533" y="80955"/>
                    <a:pt x="74555" y="12774"/>
                    <a:pt x="235675" y="0"/>
                  </a:cubicBezTo>
                  <a:cubicBezTo>
                    <a:pt x="574287" y="24533"/>
                    <a:pt x="677355" y="34586"/>
                    <a:pt x="1001768" y="0"/>
                  </a:cubicBezTo>
                  <a:cubicBezTo>
                    <a:pt x="1262836" y="-14942"/>
                    <a:pt x="1379845" y="13856"/>
                    <a:pt x="1592568" y="0"/>
                  </a:cubicBezTo>
                  <a:cubicBezTo>
                    <a:pt x="1777206" y="-9915"/>
                    <a:pt x="2023960" y="6226"/>
                    <a:pt x="2124938" y="0"/>
                  </a:cubicBezTo>
                  <a:cubicBezTo>
                    <a:pt x="2295650" y="13709"/>
                    <a:pt x="2611039" y="-126973"/>
                    <a:pt x="2832599" y="0"/>
                  </a:cubicBezTo>
                  <a:cubicBezTo>
                    <a:pt x="3070605" y="200"/>
                    <a:pt x="3174563" y="-5730"/>
                    <a:pt x="3423400" y="0"/>
                  </a:cubicBezTo>
                  <a:cubicBezTo>
                    <a:pt x="3654589" y="-27464"/>
                    <a:pt x="3941649" y="4919"/>
                    <a:pt x="4189492" y="0"/>
                  </a:cubicBezTo>
                  <a:cubicBezTo>
                    <a:pt x="4441140" y="58253"/>
                    <a:pt x="4546863" y="15447"/>
                    <a:pt x="4721862" y="0"/>
                  </a:cubicBezTo>
                  <a:cubicBezTo>
                    <a:pt x="4869075" y="-19998"/>
                    <a:pt x="5218160" y="55089"/>
                    <a:pt x="5487955" y="0"/>
                  </a:cubicBezTo>
                  <a:cubicBezTo>
                    <a:pt x="5807552" y="-3449"/>
                    <a:pt x="5838167" y="27135"/>
                    <a:pt x="6078755" y="0"/>
                  </a:cubicBezTo>
                  <a:cubicBezTo>
                    <a:pt x="6227783" y="48521"/>
                    <a:pt x="6329401" y="95058"/>
                    <a:pt x="6314432" y="235675"/>
                  </a:cubicBezTo>
                  <a:cubicBezTo>
                    <a:pt x="6316789" y="417242"/>
                    <a:pt x="6302999" y="509999"/>
                    <a:pt x="6314432" y="716440"/>
                  </a:cubicBezTo>
                  <a:cubicBezTo>
                    <a:pt x="6326525" y="888744"/>
                    <a:pt x="6287486" y="1020249"/>
                    <a:pt x="6314432" y="1178352"/>
                  </a:cubicBezTo>
                  <a:cubicBezTo>
                    <a:pt x="6306219" y="1285601"/>
                    <a:pt x="6187060" y="1375844"/>
                    <a:pt x="6078755" y="1414029"/>
                  </a:cubicBezTo>
                  <a:cubicBezTo>
                    <a:pt x="5796509" y="1358303"/>
                    <a:pt x="5651517" y="1407384"/>
                    <a:pt x="5429524" y="1414029"/>
                  </a:cubicBezTo>
                  <a:cubicBezTo>
                    <a:pt x="5166465" y="1485909"/>
                    <a:pt x="4983192" y="1500924"/>
                    <a:pt x="4663431" y="1414029"/>
                  </a:cubicBezTo>
                  <a:cubicBezTo>
                    <a:pt x="4402720" y="1435354"/>
                    <a:pt x="4296511" y="1398520"/>
                    <a:pt x="4014200" y="1414029"/>
                  </a:cubicBezTo>
                  <a:cubicBezTo>
                    <a:pt x="3956674" y="1442663"/>
                    <a:pt x="3836698" y="1427860"/>
                    <a:pt x="3781970" y="1414029"/>
                  </a:cubicBezTo>
                  <a:cubicBezTo>
                    <a:pt x="3714327" y="1412246"/>
                    <a:pt x="3584443" y="1424620"/>
                    <a:pt x="3540261" y="1414029"/>
                  </a:cubicBezTo>
                  <a:cubicBezTo>
                    <a:pt x="3418226" y="1379390"/>
                    <a:pt x="3100169" y="1394880"/>
                    <a:pt x="3007892" y="1414029"/>
                  </a:cubicBezTo>
                  <a:cubicBezTo>
                    <a:pt x="2936082" y="1476143"/>
                    <a:pt x="2511183" y="1530603"/>
                    <a:pt x="2241799" y="1414029"/>
                  </a:cubicBezTo>
                  <a:cubicBezTo>
                    <a:pt x="1923096" y="1475932"/>
                    <a:pt x="1790381" y="1359471"/>
                    <a:pt x="1592568" y="1414029"/>
                  </a:cubicBezTo>
                  <a:cubicBezTo>
                    <a:pt x="1402049" y="1438600"/>
                    <a:pt x="1272954" y="1377575"/>
                    <a:pt x="1060199" y="1414029"/>
                  </a:cubicBezTo>
                  <a:cubicBezTo>
                    <a:pt x="928959" y="1474825"/>
                    <a:pt x="404281" y="1432415"/>
                    <a:pt x="235675" y="1414029"/>
                  </a:cubicBezTo>
                  <a:cubicBezTo>
                    <a:pt x="64460" y="1468506"/>
                    <a:pt x="2907" y="1289656"/>
                    <a:pt x="0" y="1178352"/>
                  </a:cubicBezTo>
                  <a:cubicBezTo>
                    <a:pt x="51043" y="971570"/>
                    <a:pt x="29638" y="809382"/>
                    <a:pt x="0" y="707014"/>
                  </a:cubicBezTo>
                  <a:cubicBezTo>
                    <a:pt x="-29380" y="546722"/>
                    <a:pt x="16690" y="382541"/>
                    <a:pt x="0" y="235675"/>
                  </a:cubicBezTo>
                  <a:close/>
                </a:path>
              </a:pathLst>
            </a:custGeom>
            <a:noFill/>
            <a:ln w="38100">
              <a:solidFill>
                <a:schemeClr val="accent2">
                  <a:lumMod val="50000"/>
                </a:schemeClr>
              </a:solidFill>
              <a:prstDash val="dash"/>
              <a:extLst>
                <a:ext uri="{C807C97D-BFC1-408E-A445-0C87EB9F89A2}">
                  <ask:lineSketchStyleProps xmlns:ask="http://schemas.microsoft.com/office/drawing/2018/sketchyshapes" sd="1219033472">
                    <a:custGeom>
                      <a:avLst/>
                      <a:gdLst>
                        <a:gd name="connsiteX0" fmla="*/ 0 w 10047788"/>
                        <a:gd name="connsiteY0" fmla="*/ 250071 h 1500399"/>
                        <a:gd name="connsiteX1" fmla="*/ 375017 w 10047788"/>
                        <a:gd name="connsiteY1" fmla="*/ 0 h 1500399"/>
                        <a:gd name="connsiteX2" fmla="*/ 1594056 w 10047788"/>
                        <a:gd name="connsiteY2" fmla="*/ 0 h 1500399"/>
                        <a:gd name="connsiteX3" fmla="*/ 2534162 w 10047788"/>
                        <a:gd name="connsiteY3" fmla="*/ 0 h 1500399"/>
                        <a:gd name="connsiteX4" fmla="*/ 3381291 w 10047788"/>
                        <a:gd name="connsiteY4" fmla="*/ 0 h 1500399"/>
                        <a:gd name="connsiteX5" fmla="*/ 4507351 w 10047788"/>
                        <a:gd name="connsiteY5" fmla="*/ 0 h 1500399"/>
                        <a:gd name="connsiteX6" fmla="*/ 5447458 w 10047788"/>
                        <a:gd name="connsiteY6" fmla="*/ 0 h 1500399"/>
                        <a:gd name="connsiteX7" fmla="*/ 6666496 w 10047788"/>
                        <a:gd name="connsiteY7" fmla="*/ 0 h 1500399"/>
                        <a:gd name="connsiteX8" fmla="*/ 7513625 w 10047788"/>
                        <a:gd name="connsiteY8" fmla="*/ 0 h 1500399"/>
                        <a:gd name="connsiteX9" fmla="*/ 8732664 w 10047788"/>
                        <a:gd name="connsiteY9" fmla="*/ 0 h 1500399"/>
                        <a:gd name="connsiteX10" fmla="*/ 9672770 w 10047788"/>
                        <a:gd name="connsiteY10" fmla="*/ 0 h 1500399"/>
                        <a:gd name="connsiteX11" fmla="*/ 10047788 w 10047788"/>
                        <a:gd name="connsiteY11" fmla="*/ 250071 h 1500399"/>
                        <a:gd name="connsiteX12" fmla="*/ 10047788 w 10047788"/>
                        <a:gd name="connsiteY12" fmla="*/ 760201 h 1500399"/>
                        <a:gd name="connsiteX13" fmla="*/ 10047788 w 10047788"/>
                        <a:gd name="connsiteY13" fmla="*/ 1250327 h 1500399"/>
                        <a:gd name="connsiteX14" fmla="*/ 9672770 w 10047788"/>
                        <a:gd name="connsiteY14" fmla="*/ 1500399 h 1500399"/>
                        <a:gd name="connsiteX15" fmla="*/ 8639687 w 10047788"/>
                        <a:gd name="connsiteY15" fmla="*/ 1500399 h 1500399"/>
                        <a:gd name="connsiteX16" fmla="*/ 7420647 w 10047788"/>
                        <a:gd name="connsiteY16" fmla="*/ 1500399 h 1500399"/>
                        <a:gd name="connsiteX17" fmla="*/ 6387564 w 10047788"/>
                        <a:gd name="connsiteY17" fmla="*/ 1500399 h 1500399"/>
                        <a:gd name="connsiteX18" fmla="*/ 6018030 w 10047788"/>
                        <a:gd name="connsiteY18" fmla="*/ 1500399 h 1500399"/>
                        <a:gd name="connsiteX19" fmla="*/ 5633412 w 10047788"/>
                        <a:gd name="connsiteY19" fmla="*/ 1500399 h 1500399"/>
                        <a:gd name="connsiteX20" fmla="*/ 4786285 w 10047788"/>
                        <a:gd name="connsiteY20" fmla="*/ 1500399 h 1500399"/>
                        <a:gd name="connsiteX21" fmla="*/ 3567245 w 10047788"/>
                        <a:gd name="connsiteY21" fmla="*/ 1500399 h 1500399"/>
                        <a:gd name="connsiteX22" fmla="*/ 2534162 w 10047788"/>
                        <a:gd name="connsiteY22" fmla="*/ 1500399 h 1500399"/>
                        <a:gd name="connsiteX23" fmla="*/ 1687034 w 10047788"/>
                        <a:gd name="connsiteY23" fmla="*/ 1500399 h 1500399"/>
                        <a:gd name="connsiteX24" fmla="*/ 375017 w 10047788"/>
                        <a:gd name="connsiteY24" fmla="*/ 1500399 h 1500399"/>
                        <a:gd name="connsiteX25" fmla="*/ 0 w 10047788"/>
                        <a:gd name="connsiteY25" fmla="*/ 1250327 h 1500399"/>
                        <a:gd name="connsiteX26" fmla="*/ 0 w 10047788"/>
                        <a:gd name="connsiteY26" fmla="*/ 750200 h 1500399"/>
                        <a:gd name="connsiteX27" fmla="*/ 0 w 10047788"/>
                        <a:gd name="connsiteY27" fmla="*/ 250071 h 150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047788" h="1500399" extrusionOk="0">
                          <a:moveTo>
                            <a:pt x="0" y="250071"/>
                          </a:moveTo>
                          <a:cubicBezTo>
                            <a:pt x="-30755" y="93888"/>
                            <a:pt x="152529" y="5072"/>
                            <a:pt x="375017" y="0"/>
                          </a:cubicBezTo>
                          <a:cubicBezTo>
                            <a:pt x="862546" y="18833"/>
                            <a:pt x="1127099" y="35655"/>
                            <a:pt x="1594056" y="0"/>
                          </a:cubicBezTo>
                          <a:cubicBezTo>
                            <a:pt x="2016219" y="-20243"/>
                            <a:pt x="2199639" y="61"/>
                            <a:pt x="2534162" y="0"/>
                          </a:cubicBezTo>
                          <a:cubicBezTo>
                            <a:pt x="2832663" y="-8806"/>
                            <a:pt x="3215054" y="4837"/>
                            <a:pt x="3381291" y="0"/>
                          </a:cubicBezTo>
                          <a:cubicBezTo>
                            <a:pt x="3640570" y="13569"/>
                            <a:pt x="4114813" y="-79861"/>
                            <a:pt x="4507351" y="0"/>
                          </a:cubicBezTo>
                          <a:cubicBezTo>
                            <a:pt x="4905132" y="2159"/>
                            <a:pt x="5070622" y="-18086"/>
                            <a:pt x="5447458" y="0"/>
                          </a:cubicBezTo>
                          <a:cubicBezTo>
                            <a:pt x="5816565" y="-21324"/>
                            <a:pt x="6294658" y="-15667"/>
                            <a:pt x="6666496" y="0"/>
                          </a:cubicBezTo>
                          <a:cubicBezTo>
                            <a:pt x="7054646" y="57227"/>
                            <a:pt x="7205699" y="11668"/>
                            <a:pt x="7513625" y="0"/>
                          </a:cubicBezTo>
                          <a:cubicBezTo>
                            <a:pt x="7774752" y="-18320"/>
                            <a:pt x="8246899" y="27667"/>
                            <a:pt x="8732664" y="0"/>
                          </a:cubicBezTo>
                          <a:cubicBezTo>
                            <a:pt x="9235600" y="-9237"/>
                            <a:pt x="9288560" y="19289"/>
                            <a:pt x="9672770" y="0"/>
                          </a:cubicBezTo>
                          <a:cubicBezTo>
                            <a:pt x="9891064" y="32129"/>
                            <a:pt x="10062065" y="93070"/>
                            <a:pt x="10047788" y="250071"/>
                          </a:cubicBezTo>
                          <a:cubicBezTo>
                            <a:pt x="10038770" y="450183"/>
                            <a:pt x="10024716" y="556458"/>
                            <a:pt x="10047788" y="760201"/>
                          </a:cubicBezTo>
                          <a:cubicBezTo>
                            <a:pt x="10072409" y="942441"/>
                            <a:pt x="10033192" y="1095579"/>
                            <a:pt x="10047788" y="1250327"/>
                          </a:cubicBezTo>
                          <a:cubicBezTo>
                            <a:pt x="10052161" y="1364953"/>
                            <a:pt x="9860132" y="1480303"/>
                            <a:pt x="9672770" y="1500399"/>
                          </a:cubicBezTo>
                          <a:cubicBezTo>
                            <a:pt x="9223043" y="1446724"/>
                            <a:pt x="8998386" y="1491224"/>
                            <a:pt x="8639687" y="1500399"/>
                          </a:cubicBezTo>
                          <a:cubicBezTo>
                            <a:pt x="8224924" y="1572106"/>
                            <a:pt x="7902995" y="1579487"/>
                            <a:pt x="7420647" y="1500399"/>
                          </a:cubicBezTo>
                          <a:cubicBezTo>
                            <a:pt x="7005988" y="1519932"/>
                            <a:pt x="6815544" y="1492346"/>
                            <a:pt x="6387564" y="1500399"/>
                          </a:cubicBezTo>
                          <a:cubicBezTo>
                            <a:pt x="6308169" y="1517929"/>
                            <a:pt x="6134557" y="1514028"/>
                            <a:pt x="6018030" y="1500399"/>
                          </a:cubicBezTo>
                          <a:cubicBezTo>
                            <a:pt x="5901503" y="1486770"/>
                            <a:pt x="5719654" y="1506033"/>
                            <a:pt x="5633412" y="1500399"/>
                          </a:cubicBezTo>
                          <a:cubicBezTo>
                            <a:pt x="5437382" y="1470669"/>
                            <a:pt x="4942069" y="1480418"/>
                            <a:pt x="4786285" y="1500399"/>
                          </a:cubicBezTo>
                          <a:cubicBezTo>
                            <a:pt x="4643447" y="1549905"/>
                            <a:pt x="4011744" y="1592193"/>
                            <a:pt x="3567245" y="1500399"/>
                          </a:cubicBezTo>
                          <a:cubicBezTo>
                            <a:pt x="3069043" y="1554128"/>
                            <a:pt x="2866795" y="1458315"/>
                            <a:pt x="2534162" y="1500399"/>
                          </a:cubicBezTo>
                          <a:cubicBezTo>
                            <a:pt x="2205397" y="1521122"/>
                            <a:pt x="2027099" y="1482778"/>
                            <a:pt x="1687034" y="1500399"/>
                          </a:cubicBezTo>
                          <a:cubicBezTo>
                            <a:pt x="1430362" y="1544812"/>
                            <a:pt x="705005" y="1510881"/>
                            <a:pt x="375017" y="1500399"/>
                          </a:cubicBezTo>
                          <a:cubicBezTo>
                            <a:pt x="115361" y="1531617"/>
                            <a:pt x="9483" y="1378629"/>
                            <a:pt x="0" y="1250327"/>
                          </a:cubicBezTo>
                          <a:cubicBezTo>
                            <a:pt x="50667" y="1046219"/>
                            <a:pt x="23425" y="886300"/>
                            <a:pt x="0" y="750200"/>
                          </a:cubicBezTo>
                          <a:cubicBezTo>
                            <a:pt x="-34826" y="583164"/>
                            <a:pt x="16660" y="412399"/>
                            <a:pt x="0" y="250071"/>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F1F35A9-9FF1-4415-AFD9-40A9B1B4AACD}"/>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621904" y="2831104"/>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4CC5729F-B4A2-4D61-8CC3-F5144C174830}"/>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2">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8814518" y="2361491"/>
            <a:ext cx="3377482" cy="37551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B11F84F-66F6-4C84-B20A-EF70BD9AAF94}"/>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10000" b="90000" l="8056" r="95556">
                        <a14:foregroundMark x1="33611" y1="48333" x2="47500" y2="59167"/>
                        <a14:foregroundMark x1="41111" y1="63611" x2="31667" y2="57222"/>
                        <a14:foregroundMark x1="32222" y1="41944" x2="63056" y2="61667"/>
                        <a14:foregroundMark x1="63056" y1="61667" x2="63889" y2="61667"/>
                        <a14:foregroundMark x1="50556" y1="33056" x2="29722" y2="33056"/>
                        <a14:foregroundMark x1="21944" y1="41389" x2="39167" y2="25556"/>
                        <a14:foregroundMark x1="58333" y1="45278" x2="48889" y2="30833"/>
                        <a14:foregroundMark x1="48889" y1="30833" x2="41111" y2="24167"/>
                        <a14:foregroundMark x1="51944" y1="32500" x2="58333" y2="43889"/>
                        <a14:foregroundMark x1="56389" y1="43889" x2="25833" y2="43889"/>
                        <a14:foregroundMark x1="31667" y1="64167" x2="48889" y2="66944"/>
                        <a14:foregroundMark x1="48889" y1="66944" x2="49444" y2="65556"/>
                        <a14:foregroundMark x1="48056" y1="60556" x2="48056" y2="60556"/>
                        <a14:foregroundMark x1="90000" y1="51667" x2="90000" y2="51667"/>
                        <a14:foregroundMark x1="95000" y1="54722" x2="95000" y2="54722"/>
                        <a14:foregroundMark x1="95833" y1="49722" x2="95833" y2="49722"/>
                        <a14:foregroundMark x1="56944" y1="51667" x2="56944" y2="51667"/>
                        <a14:foregroundMark x1="56944" y1="52222" x2="56944" y2="52222"/>
                        <a14:foregroundMark x1="58889" y1="52222" x2="58889" y2="52222"/>
                        <a14:foregroundMark x1="56389" y1="50833" x2="58333" y2="52778"/>
                        <a14:foregroundMark x1="8056" y1="50278" x2="8056" y2="50278"/>
                        <a14:foregroundMark x1="19444" y1="52778" x2="29722" y2="55278"/>
                      </a14:backgroundRemoval>
                    </a14:imgEffect>
                  </a14:imgLayer>
                </a14:imgProps>
              </a:ext>
              <a:ext uri="{28A0092B-C50C-407E-A947-70E740481C1C}">
                <a14:useLocalDpi xmlns:a14="http://schemas.microsoft.com/office/drawing/2010/main" val="0"/>
              </a:ext>
            </a:extLst>
          </a:blip>
          <a:srcRect/>
          <a:stretch>
            <a:fillRect/>
          </a:stretch>
        </p:blipFill>
        <p:spPr bwMode="auto">
          <a:xfrm>
            <a:off x="2400992" y="2609413"/>
            <a:ext cx="4437390" cy="44373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4174685-5C0E-E39C-1573-674A53A4FE7F}"/>
              </a:ext>
            </a:extLst>
          </p:cNvPr>
          <p:cNvSpPr txBox="1"/>
          <p:nvPr/>
        </p:nvSpPr>
        <p:spPr>
          <a:xfrm>
            <a:off x="1700981" y="1327355"/>
            <a:ext cx="9104671" cy="1107996"/>
          </a:xfrm>
          <a:prstGeom prst="rect">
            <a:avLst/>
          </a:prstGeom>
          <a:noFill/>
        </p:spPr>
        <p:txBody>
          <a:bodyPr wrap="square" lIns="0" tIns="0" rIns="0" bIns="0" rtlCol="0">
            <a:spAutoFit/>
          </a:bodyPr>
          <a:lstStyle/>
          <a:p>
            <a:pPr algn="ctr"/>
            <a:r>
              <a:rPr lang="en-US" sz="3600" b="1" i="1" dirty="0">
                <a:effectLst/>
                <a:latin typeface="Cambria" panose="02040503050406030204" pitchFamily="18" charset="0"/>
                <a:ea typeface="Cambria" panose="02040503050406030204" pitchFamily="18" charset="0"/>
                <a:cs typeface="Times New Roman" panose="02020603050405020304" pitchFamily="18" charset="0"/>
              </a:rPr>
              <a:t>Em </a:t>
            </a:r>
            <a:r>
              <a:rPr lang="en-US" sz="3600" b="1" i="1" dirty="0" err="1">
                <a:effectLst/>
                <a:latin typeface="Cambria" panose="02040503050406030204" pitchFamily="18" charset="0"/>
                <a:ea typeface="Cambria" panose="02040503050406030204" pitchFamily="18" charset="0"/>
                <a:cs typeface="Times New Roman" panose="02020603050405020304" pitchFamily="18" charset="0"/>
              </a:rPr>
              <a:t>hãy</a:t>
            </a:r>
            <a:r>
              <a:rPr lang="en-US" sz="3600" b="1" i="1" dirty="0">
                <a:effectLst/>
                <a:latin typeface="Cambria" panose="02040503050406030204" pitchFamily="18" charset="0"/>
                <a:ea typeface="Cambria" panose="02040503050406030204" pitchFamily="18" charset="0"/>
                <a:cs typeface="Times New Roman" panose="02020603050405020304" pitchFamily="18" charset="0"/>
              </a:rPr>
              <a:t> </a:t>
            </a:r>
            <a:r>
              <a:rPr lang="en-US" sz="3600" b="1" i="1" dirty="0" err="1">
                <a:effectLst/>
                <a:latin typeface="Cambria" panose="02040503050406030204" pitchFamily="18" charset="0"/>
                <a:ea typeface="Cambria" panose="02040503050406030204" pitchFamily="18" charset="0"/>
                <a:cs typeface="Times New Roman" panose="02020603050405020304" pitchFamily="18" charset="0"/>
              </a:rPr>
              <a:t>nêu</a:t>
            </a:r>
            <a:r>
              <a:rPr lang="en-US" sz="3600" b="1" i="1" dirty="0">
                <a:effectLst/>
                <a:latin typeface="Cambria" panose="02040503050406030204" pitchFamily="18" charset="0"/>
                <a:ea typeface="Cambria" panose="02040503050406030204" pitchFamily="18" charset="0"/>
                <a:cs typeface="Times New Roman" panose="02020603050405020304" pitchFamily="18" charset="0"/>
              </a:rPr>
              <a:t> </a:t>
            </a:r>
            <a:r>
              <a:rPr lang="en-US" sz="3600" b="1" i="1" dirty="0" err="1">
                <a:effectLst/>
                <a:latin typeface="Cambria" panose="02040503050406030204" pitchFamily="18" charset="0"/>
                <a:ea typeface="Cambria" panose="02040503050406030204" pitchFamily="18" charset="0"/>
                <a:cs typeface="Times New Roman" panose="02020603050405020304" pitchFamily="18" charset="0"/>
              </a:rPr>
              <a:t>nhữngviệc</a:t>
            </a:r>
            <a:r>
              <a:rPr lang="en-US" sz="3600" b="1" i="1" dirty="0">
                <a:effectLst/>
                <a:latin typeface="Cambria" panose="02040503050406030204" pitchFamily="18" charset="0"/>
                <a:ea typeface="Cambria" panose="02040503050406030204" pitchFamily="18" charset="0"/>
                <a:cs typeface="Times New Roman" panose="02020603050405020304" pitchFamily="18" charset="0"/>
              </a:rPr>
              <a:t> </a:t>
            </a:r>
            <a:r>
              <a:rPr lang="en-US" sz="3600" b="1" i="1" dirty="0" err="1">
                <a:effectLst/>
                <a:latin typeface="Cambria" panose="02040503050406030204" pitchFamily="18" charset="0"/>
                <a:ea typeface="Cambria" panose="02040503050406030204" pitchFamily="18" charset="0"/>
                <a:cs typeface="Times New Roman" panose="02020603050405020304" pitchFamily="18" charset="0"/>
              </a:rPr>
              <a:t>làm</a:t>
            </a:r>
            <a:r>
              <a:rPr lang="en-US" sz="3600" b="1" i="1" dirty="0">
                <a:effectLst/>
                <a:latin typeface="Cambria" panose="02040503050406030204" pitchFamily="18" charset="0"/>
                <a:ea typeface="Cambria" panose="02040503050406030204" pitchFamily="18" charset="0"/>
                <a:cs typeface="Times New Roman" panose="02020603050405020304" pitchFamily="18" charset="0"/>
              </a:rPr>
              <a:t> </a:t>
            </a:r>
            <a:r>
              <a:rPr lang="en-US" sz="3600" b="1" i="1" dirty="0" err="1">
                <a:effectLst/>
                <a:latin typeface="Cambria" panose="02040503050406030204" pitchFamily="18" charset="0"/>
                <a:ea typeface="Cambria" panose="02040503050406030204" pitchFamily="18" charset="0"/>
                <a:cs typeface="Times New Roman" panose="02020603050405020304" pitchFamily="18" charset="0"/>
              </a:rPr>
              <a:t>thể</a:t>
            </a:r>
            <a:r>
              <a:rPr lang="en-US" sz="3600" b="1" i="1" dirty="0">
                <a:effectLst/>
                <a:latin typeface="Cambria" panose="02040503050406030204" pitchFamily="18" charset="0"/>
                <a:ea typeface="Cambria" panose="02040503050406030204" pitchFamily="18" charset="0"/>
                <a:cs typeface="Times New Roman" panose="02020603050405020304" pitchFamily="18" charset="0"/>
              </a:rPr>
              <a:t> </a:t>
            </a:r>
            <a:r>
              <a:rPr lang="en-US" sz="3600" b="1" i="1" dirty="0" err="1">
                <a:effectLst/>
                <a:latin typeface="Cambria" panose="02040503050406030204" pitchFamily="18" charset="0"/>
                <a:ea typeface="Cambria" panose="02040503050406030204" pitchFamily="18" charset="0"/>
                <a:cs typeface="Times New Roman" panose="02020603050405020304" pitchFamily="18" charset="0"/>
              </a:rPr>
              <a:t>hiện</a:t>
            </a:r>
            <a:r>
              <a:rPr lang="en-US" sz="3600" b="1" i="1" dirty="0">
                <a:effectLst/>
                <a:latin typeface="Cambria" panose="02040503050406030204" pitchFamily="18" charset="0"/>
                <a:ea typeface="Cambria" panose="02040503050406030204" pitchFamily="18" charset="0"/>
                <a:cs typeface="Times New Roman" panose="02020603050405020304" pitchFamily="18" charset="0"/>
              </a:rPr>
              <a:t> </a:t>
            </a:r>
            <a:r>
              <a:rPr lang="en-US" sz="3600" b="1" i="1" dirty="0" err="1">
                <a:effectLst/>
                <a:latin typeface="Cambria" panose="02040503050406030204" pitchFamily="18" charset="0"/>
                <a:ea typeface="Cambria" panose="02040503050406030204" pitchFamily="18" charset="0"/>
                <a:cs typeface="Times New Roman" panose="02020603050405020304" pitchFamily="18" charset="0"/>
              </a:rPr>
              <a:t>tình</a:t>
            </a:r>
            <a:r>
              <a:rPr lang="en-US" sz="3600" b="1" i="1" dirty="0">
                <a:effectLst/>
                <a:latin typeface="Cambria" panose="02040503050406030204" pitchFamily="18" charset="0"/>
                <a:ea typeface="Cambria" panose="02040503050406030204" pitchFamily="18" charset="0"/>
                <a:cs typeface="Times New Roman" panose="02020603050405020304" pitchFamily="18" charset="0"/>
              </a:rPr>
              <a:t> </a:t>
            </a:r>
            <a:r>
              <a:rPr lang="en-US" sz="3600" b="1" i="1" dirty="0" err="1">
                <a:effectLst/>
                <a:latin typeface="Cambria" panose="02040503050406030204" pitchFamily="18" charset="0"/>
                <a:ea typeface="Cambria" panose="02040503050406030204" pitchFamily="18" charset="0"/>
                <a:cs typeface="Times New Roman" panose="02020603050405020304" pitchFamily="18" charset="0"/>
              </a:rPr>
              <a:t>yêu</a:t>
            </a:r>
            <a:r>
              <a:rPr lang="en-US" sz="3600" b="1" i="1" dirty="0">
                <a:effectLst/>
                <a:latin typeface="Cambria" panose="02040503050406030204" pitchFamily="18" charset="0"/>
                <a:ea typeface="Cambria" panose="02040503050406030204" pitchFamily="18" charset="0"/>
                <a:cs typeface="Times New Roman" panose="02020603050405020304" pitchFamily="18" charset="0"/>
              </a:rPr>
              <a:t> </a:t>
            </a:r>
            <a:r>
              <a:rPr lang="en-US" sz="3600" b="1" i="1" dirty="0" err="1">
                <a:effectLst/>
                <a:latin typeface="Cambria" panose="02040503050406030204" pitchFamily="18" charset="0"/>
                <a:ea typeface="Cambria" panose="02040503050406030204" pitchFamily="18" charset="0"/>
                <a:cs typeface="Times New Roman" panose="02020603050405020304" pitchFamily="18" charset="0"/>
              </a:rPr>
              <a:t>quê</a:t>
            </a:r>
            <a:r>
              <a:rPr lang="en-US" sz="3600" b="1" i="1" dirty="0">
                <a:effectLst/>
                <a:latin typeface="Cambria" panose="02040503050406030204" pitchFamily="18" charset="0"/>
                <a:ea typeface="Cambria" panose="02040503050406030204" pitchFamily="18" charset="0"/>
                <a:cs typeface="Times New Roman" panose="02020603050405020304" pitchFamily="18" charset="0"/>
              </a:rPr>
              <a:t> </a:t>
            </a:r>
            <a:r>
              <a:rPr lang="en-US" sz="3600" b="1" i="1" dirty="0" err="1">
                <a:effectLst/>
                <a:latin typeface="Cambria" panose="02040503050406030204" pitchFamily="18" charset="0"/>
                <a:ea typeface="Cambria" panose="02040503050406030204" pitchFamily="18" charset="0"/>
                <a:cs typeface="Times New Roman" panose="02020603050405020304" pitchFamily="18" charset="0"/>
              </a:rPr>
              <a:t>hương</a:t>
            </a:r>
            <a:r>
              <a:rPr lang="en-US" sz="3600" b="1" i="1" dirty="0">
                <a:effectLst/>
                <a:latin typeface="Cambria" panose="02040503050406030204" pitchFamily="18" charset="0"/>
                <a:ea typeface="Cambria" panose="02040503050406030204" pitchFamily="18" charset="0"/>
                <a:cs typeface="Times New Roman" panose="02020603050405020304" pitchFamily="18" charset="0"/>
              </a:rPr>
              <a:t>?</a:t>
            </a:r>
            <a:endParaRPr lang="en-US" sz="3600" b="1"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1294053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D9AFB722-57E8-42E6-854C-ED415A799147}"/>
              </a:ext>
            </a:extLst>
          </p:cNvPr>
          <p:cNvPicPr>
            <a:picLocks noChangeAspect="1"/>
          </p:cNvPicPr>
          <p:nvPr/>
        </p:nvPicPr>
        <p:blipFill rotWithShape="1">
          <a:blip r:embed="rId3">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1" name="图片 30">
            <a:extLst>
              <a:ext uri="{FF2B5EF4-FFF2-40B4-BE49-F238E27FC236}">
                <a16:creationId xmlns:a16="http://schemas.microsoft.com/office/drawing/2014/main" id="{1D27E1C9-B5A5-4C7A-8EF6-44CFA644B440}"/>
              </a:ext>
            </a:extLst>
          </p:cNvPr>
          <p:cNvPicPr>
            <a:picLocks noChangeAspect="1"/>
          </p:cNvPicPr>
          <p:nvPr/>
        </p:nvPicPr>
        <p:blipFill rotWithShape="1">
          <a:blip r:embed="rId3">
            <a:extLst>
              <a:ext uri="{28A0092B-C50C-407E-A947-70E740481C1C}">
                <a14:useLocalDpi xmlns:a14="http://schemas.microsoft.com/office/drawing/2010/main" val="0"/>
              </a:ext>
            </a:extLst>
          </a:blip>
          <a:srcRect r="83505"/>
          <a:stretch/>
        </p:blipFill>
        <p:spPr>
          <a:xfrm>
            <a:off x="127000" y="1280073"/>
            <a:ext cx="2011133" cy="3508489"/>
          </a:xfrm>
          <a:prstGeom prst="rect">
            <a:avLst/>
          </a:prstGeom>
        </p:spPr>
      </p:pic>
      <p:pic>
        <p:nvPicPr>
          <p:cNvPr id="23" name="图片 22">
            <a:extLst>
              <a:ext uri="{FF2B5EF4-FFF2-40B4-BE49-F238E27FC236}">
                <a16:creationId xmlns:a16="http://schemas.microsoft.com/office/drawing/2014/main" id="{61CA4345-DBDD-427C-B99F-B7A2D9BA6F4A}"/>
              </a:ext>
            </a:extLst>
          </p:cNvPr>
          <p:cNvPicPr>
            <a:picLocks noChangeAspect="1"/>
          </p:cNvPicPr>
          <p:nvPr/>
        </p:nvPicPr>
        <p:blipFill rotWithShape="1">
          <a:blip r:embed="rId4">
            <a:extLst>
              <a:ext uri="{28A0092B-C50C-407E-A947-70E740481C1C}">
                <a14:useLocalDpi xmlns:a14="http://schemas.microsoft.com/office/drawing/2010/main" val="0"/>
              </a:ext>
            </a:extLst>
          </a:blip>
          <a:srcRect r="83505" b="52819"/>
          <a:stretch/>
        </p:blipFill>
        <p:spPr>
          <a:xfrm>
            <a:off x="0" y="0"/>
            <a:ext cx="2011133" cy="1655355"/>
          </a:xfrm>
          <a:prstGeom prst="rect">
            <a:avLst/>
          </a:prstGeom>
        </p:spPr>
      </p:pic>
      <p:pic>
        <p:nvPicPr>
          <p:cNvPr id="24" name="图片 23">
            <a:extLst>
              <a:ext uri="{FF2B5EF4-FFF2-40B4-BE49-F238E27FC236}">
                <a16:creationId xmlns:a16="http://schemas.microsoft.com/office/drawing/2014/main" id="{2AAD189D-9D85-4FF4-9951-D61B7F2F58C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25" name="图片 24">
            <a:extLst>
              <a:ext uri="{FF2B5EF4-FFF2-40B4-BE49-F238E27FC236}">
                <a16:creationId xmlns:a16="http://schemas.microsoft.com/office/drawing/2014/main" id="{C0B9328E-3508-455F-A922-691DBAA362AC}"/>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26" name="图片 25">
            <a:extLst>
              <a:ext uri="{FF2B5EF4-FFF2-40B4-BE49-F238E27FC236}">
                <a16:creationId xmlns:a16="http://schemas.microsoft.com/office/drawing/2014/main" id="{92926630-2525-4165-BC82-0077E6C5BB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27" name="图形 26">
            <a:extLst>
              <a:ext uri="{FF2B5EF4-FFF2-40B4-BE49-F238E27FC236}">
                <a16:creationId xmlns:a16="http://schemas.microsoft.com/office/drawing/2014/main" id="{04B2D084-F196-4A01-943C-D78B3FD638B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19506" y="3967827"/>
            <a:ext cx="1002731" cy="567980"/>
          </a:xfrm>
          <a:prstGeom prst="rect">
            <a:avLst/>
          </a:prstGeom>
        </p:spPr>
      </p:pic>
      <p:pic>
        <p:nvPicPr>
          <p:cNvPr id="28" name="图形 27">
            <a:extLst>
              <a:ext uri="{FF2B5EF4-FFF2-40B4-BE49-F238E27FC236}">
                <a16:creationId xmlns:a16="http://schemas.microsoft.com/office/drawing/2014/main" id="{6660B46A-2EA1-4521-BD64-531BBA55592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267471" y="3385843"/>
            <a:ext cx="670529" cy="379810"/>
          </a:xfrm>
          <a:prstGeom prst="rect">
            <a:avLst/>
          </a:prstGeom>
        </p:spPr>
      </p:pic>
      <p:pic>
        <p:nvPicPr>
          <p:cNvPr id="33" name="图片 32">
            <a:extLst>
              <a:ext uri="{FF2B5EF4-FFF2-40B4-BE49-F238E27FC236}">
                <a16:creationId xmlns:a16="http://schemas.microsoft.com/office/drawing/2014/main" id="{552C8B75-21CB-4605-B635-F256B0842171}"/>
              </a:ext>
            </a:extLst>
          </p:cNvPr>
          <p:cNvPicPr>
            <a:picLocks noChangeAspect="1"/>
          </p:cNvPicPr>
          <p:nvPr/>
        </p:nvPicPr>
        <p:blipFill rotWithShape="1">
          <a:blip r:embed="rId4">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38" name="图片 37">
            <a:extLst>
              <a:ext uri="{FF2B5EF4-FFF2-40B4-BE49-F238E27FC236}">
                <a16:creationId xmlns:a16="http://schemas.microsoft.com/office/drawing/2014/main" id="{52A9A42F-87CD-415B-84F9-327A4EFE335C}"/>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517345" y="0"/>
            <a:ext cx="2011133" cy="1755509"/>
          </a:xfrm>
          <a:prstGeom prst="rect">
            <a:avLst/>
          </a:prstGeom>
        </p:spPr>
      </p:pic>
      <p:pic>
        <p:nvPicPr>
          <p:cNvPr id="54" name="Picture 53">
            <a:extLst>
              <a:ext uri="{FF2B5EF4-FFF2-40B4-BE49-F238E27FC236}">
                <a16:creationId xmlns:a16="http://schemas.microsoft.com/office/drawing/2014/main" id="{93BEE8C0-22C0-4812-B5E4-691E9F82F6E6}"/>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47"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A6028FAA-F360-4640-8141-325F2CB388A7}"/>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0" y="2606754"/>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a:extLst>
              <a:ext uri="{FF2B5EF4-FFF2-40B4-BE49-F238E27FC236}">
                <a16:creationId xmlns:a16="http://schemas.microsoft.com/office/drawing/2014/main" id="{9AF25756-27D5-4A29-AA66-FBF78F3463FB}"/>
              </a:ext>
            </a:extLst>
          </p:cNvPr>
          <p:cNvPicPr>
            <a:picLocks noChangeAspect="1"/>
          </p:cNvPicPr>
          <p:nvPr/>
        </p:nvPicPr>
        <p:blipFill rotWithShape="1">
          <a:blip r:embed="rId16">
            <a:extLst>
              <a:ext uri="{BEBA8EAE-BF5A-486C-A8C5-ECC9F3942E4B}">
                <a14:imgProps xmlns:a14="http://schemas.microsoft.com/office/drawing/2010/main">
                  <a14:imgLayer r:embed="rId1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pic>
        <p:nvPicPr>
          <p:cNvPr id="48"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24CEA36B-3274-4D9F-9513-C1748490C30D}"/>
              </a:ext>
            </a:extLst>
          </p:cNvPr>
          <p:cNvPicPr>
            <a:picLocks noChangeAspect="1" noChangeArrowheads="1"/>
          </p:cNvPicPr>
          <p:nvPr/>
        </p:nvPicPr>
        <p:blipFill rotWithShape="1">
          <a:blip r:embed="rId17">
            <a:extLst>
              <a:ext uri="{BEBA8EAE-BF5A-486C-A8C5-ECC9F3942E4B}">
                <a14:imgProps xmlns:a14="http://schemas.microsoft.com/office/drawing/2010/main">
                  <a14:imgLayer r:embed="rId15">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9483198" y="2837551"/>
            <a:ext cx="2981325" cy="3314700"/>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a:extLst>
              <a:ext uri="{FF2B5EF4-FFF2-40B4-BE49-F238E27FC236}">
                <a16:creationId xmlns:a16="http://schemas.microsoft.com/office/drawing/2014/main" id="{BE5D3A7C-C6FB-4EF3-885E-01FAB275C57F}"/>
              </a:ext>
            </a:extLst>
          </p:cNvPr>
          <p:cNvGrpSpPr/>
          <p:nvPr/>
        </p:nvGrpSpPr>
        <p:grpSpPr>
          <a:xfrm>
            <a:off x="-32040" y="4067323"/>
            <a:ext cx="12192000" cy="2780956"/>
            <a:chOff x="-29140" y="3368913"/>
            <a:chExt cx="13654110" cy="3545778"/>
          </a:xfrm>
        </p:grpSpPr>
        <p:pic>
          <p:nvPicPr>
            <p:cNvPr id="51" name="Picture 50">
              <a:extLst>
                <a:ext uri="{FF2B5EF4-FFF2-40B4-BE49-F238E27FC236}">
                  <a16:creationId xmlns:a16="http://schemas.microsoft.com/office/drawing/2014/main" id="{A6F666F4-15ED-4F64-9B1B-1761903203E7}"/>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52" name="Picture 51">
              <a:extLst>
                <a:ext uri="{FF2B5EF4-FFF2-40B4-BE49-F238E27FC236}">
                  <a16:creationId xmlns:a16="http://schemas.microsoft.com/office/drawing/2014/main" id="{9A729AC3-E299-4E93-AC81-BA754E9D9674}"/>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53" name="Picture 52">
              <a:extLst>
                <a:ext uri="{FF2B5EF4-FFF2-40B4-BE49-F238E27FC236}">
                  <a16:creationId xmlns:a16="http://schemas.microsoft.com/office/drawing/2014/main" id="{341A8574-F05F-4845-853F-27393E465A7A}"/>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sp>
        <p:nvSpPr>
          <p:cNvPr id="39" name="矩形: 圆角 6">
            <a:extLst>
              <a:ext uri="{FF2B5EF4-FFF2-40B4-BE49-F238E27FC236}">
                <a16:creationId xmlns:a16="http://schemas.microsoft.com/office/drawing/2014/main" id="{72F68B97-2BEE-4F10-9DBA-D66DEADA9A60}"/>
              </a:ext>
            </a:extLst>
          </p:cNvPr>
          <p:cNvSpPr/>
          <p:nvPr/>
        </p:nvSpPr>
        <p:spPr>
          <a:xfrm>
            <a:off x="2627150" y="1258264"/>
            <a:ext cx="6937700" cy="3087501"/>
          </a:xfrm>
          <a:prstGeom prst="roundRect">
            <a:avLst>
              <a:gd name="adj" fmla="val 19216"/>
            </a:avLst>
          </a:prstGeom>
          <a:solidFill>
            <a:srgbClr val="FFFFFF">
              <a:alpha val="92000"/>
            </a:srgbClr>
          </a:solidFill>
          <a:ln w="38100" cap="flat" cmpd="sng" algn="ctr">
            <a:solidFill>
              <a:srgbClr val="77448C">
                <a:lumMod val="50000"/>
              </a:srgbClr>
            </a:solidFill>
            <a:prstDash val="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solidFill>
                  <a:srgbClr val="000000"/>
                </a:solidFill>
              </a:ln>
              <a:solidFill>
                <a:srgbClr val="FFFF00"/>
              </a:solidFill>
              <a:effectLst/>
              <a:uLnTx/>
              <a:uFillTx/>
              <a:latin typeface="字魂59号-创粗黑" panose="00000500000000000000" pitchFamily="2" charset="-122"/>
              <a:ea typeface="字魂59号-创粗黑" panose="00000500000000000000" pitchFamily="2" charset="-122"/>
              <a:cs typeface="+mn-ea"/>
              <a:sym typeface="+mn-lt"/>
            </a:endParaRPr>
          </a:p>
        </p:txBody>
      </p:sp>
      <p:pic>
        <p:nvPicPr>
          <p:cNvPr id="3" name="Picture 2">
            <a:extLst>
              <a:ext uri="{FF2B5EF4-FFF2-40B4-BE49-F238E27FC236}">
                <a16:creationId xmlns:a16="http://schemas.microsoft.com/office/drawing/2014/main" id="{478632B7-2FC8-CE8A-D47D-F7E1DE2B481D}"/>
              </a:ext>
            </a:extLst>
          </p:cNvPr>
          <p:cNvPicPr>
            <a:picLocks noChangeAspect="1"/>
          </p:cNvPicPr>
          <p:nvPr/>
        </p:nvPicPr>
        <p:blipFill>
          <a:blip r:embed="rId19"/>
          <a:stretch>
            <a:fillRect/>
          </a:stretch>
        </p:blipFill>
        <p:spPr>
          <a:xfrm>
            <a:off x="4731144" y="892255"/>
            <a:ext cx="2615411" cy="1072989"/>
          </a:xfrm>
          <a:prstGeom prst="rect">
            <a:avLst/>
          </a:prstGeom>
        </p:spPr>
      </p:pic>
      <p:pic>
        <p:nvPicPr>
          <p:cNvPr id="6" name="Picture 5" descr="A white and pink text&#10;&#10;Description automatically generated">
            <a:extLst>
              <a:ext uri="{FF2B5EF4-FFF2-40B4-BE49-F238E27FC236}">
                <a16:creationId xmlns:a16="http://schemas.microsoft.com/office/drawing/2014/main" id="{795C6A9B-E40E-7FBF-70BA-3ABFC9835D57}"/>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825693" y="2608313"/>
            <a:ext cx="6683022" cy="1409700"/>
          </a:xfrm>
          <a:prstGeom prst="rect">
            <a:avLst/>
          </a:prstGeom>
        </p:spPr>
      </p:pic>
      <p:pic>
        <p:nvPicPr>
          <p:cNvPr id="8" name="Picture 7">
            <a:extLst>
              <a:ext uri="{FF2B5EF4-FFF2-40B4-BE49-F238E27FC236}">
                <a16:creationId xmlns:a16="http://schemas.microsoft.com/office/drawing/2014/main" id="{4D6D6334-8D56-6983-3FF2-7395DA984AB0}"/>
              </a:ext>
            </a:extLst>
          </p:cNvPr>
          <p:cNvPicPr>
            <a:picLocks noChangeAspect="1"/>
          </p:cNvPicPr>
          <p:nvPr/>
        </p:nvPicPr>
        <p:blipFill>
          <a:blip r:embed="rId21"/>
          <a:stretch>
            <a:fillRect/>
          </a:stretch>
        </p:blipFill>
        <p:spPr>
          <a:xfrm>
            <a:off x="4678177" y="2037550"/>
            <a:ext cx="2816596" cy="877900"/>
          </a:xfrm>
          <a:prstGeom prst="rect">
            <a:avLst/>
          </a:prstGeom>
        </p:spPr>
      </p:pic>
    </p:spTree>
    <p:extLst>
      <p:ext uri="{BB962C8B-B14F-4D97-AF65-F5344CB8AC3E}">
        <p14:creationId xmlns:p14="http://schemas.microsoft.com/office/powerpoint/2010/main" val="42174839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par>
                                <p:cTn id="20" presetID="53" presetClass="entr" presetSubtype="16"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transition="in" filter="fade">
                                      <p:cBhvr>
                                        <p:cTn id="29" dur="500"/>
                                        <p:tgtEl>
                                          <p:spTgt spid="26"/>
                                        </p:tgtEl>
                                      </p:cBhvr>
                                    </p:animEffect>
                                  </p:childTnLst>
                                </p:cTn>
                              </p:par>
                              <p:par>
                                <p:cTn id="30" presetID="53" presetClass="entr" presetSubtype="16"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p:cTn id="32" dur="500" fill="hold"/>
                                        <p:tgtEl>
                                          <p:spTgt spid="32"/>
                                        </p:tgtEl>
                                        <p:attrNameLst>
                                          <p:attrName>ppt_w</p:attrName>
                                        </p:attrNameLst>
                                      </p:cBhvr>
                                      <p:tavLst>
                                        <p:tav tm="0">
                                          <p:val>
                                            <p:fltVal val="0"/>
                                          </p:val>
                                        </p:tav>
                                        <p:tav tm="100000">
                                          <p:val>
                                            <p:strVal val="#ppt_w"/>
                                          </p:val>
                                        </p:tav>
                                      </p:tavLst>
                                    </p:anim>
                                    <p:anim calcmode="lin" valueType="num">
                                      <p:cBhvr>
                                        <p:cTn id="33" dur="500" fill="hold"/>
                                        <p:tgtEl>
                                          <p:spTgt spid="32"/>
                                        </p:tgtEl>
                                        <p:attrNameLst>
                                          <p:attrName>ppt_h</p:attrName>
                                        </p:attrNameLst>
                                      </p:cBhvr>
                                      <p:tavLst>
                                        <p:tav tm="0">
                                          <p:val>
                                            <p:fltVal val="0"/>
                                          </p:val>
                                        </p:tav>
                                        <p:tav tm="100000">
                                          <p:val>
                                            <p:strVal val="#ppt_h"/>
                                          </p:val>
                                        </p:tav>
                                      </p:tavLst>
                                    </p:anim>
                                    <p:animEffect transition="in" filter="fade">
                                      <p:cBhvr>
                                        <p:cTn id="34" dur="500"/>
                                        <p:tgtEl>
                                          <p:spTgt spid="32"/>
                                        </p:tgtEl>
                                      </p:cBhvr>
                                    </p:animEffect>
                                  </p:childTnLst>
                                </p:cTn>
                              </p:par>
                              <p:par>
                                <p:cTn id="35" presetID="53" presetClass="entr" presetSubtype="16"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par>
                                <p:cTn id="40" presetID="53" presetClass="entr" presetSubtype="16"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animEffect transition="in" filter="fade">
                                      <p:cBhvr>
                                        <p:cTn id="44" dur="500"/>
                                        <p:tgtEl>
                                          <p:spTgt spid="24"/>
                                        </p:tgtEl>
                                      </p:cBhvr>
                                    </p:animEffect>
                                  </p:childTnLst>
                                </p:cTn>
                              </p:par>
                              <p:par>
                                <p:cTn id="45" presetID="53" presetClass="entr" presetSubtype="16"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par>
                                <p:cTn id="50" presetID="53" presetClass="entr" presetSubtype="16"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p:cTn id="52" dur="500" fill="hold"/>
                                        <p:tgtEl>
                                          <p:spTgt spid="27"/>
                                        </p:tgtEl>
                                        <p:attrNameLst>
                                          <p:attrName>ppt_w</p:attrName>
                                        </p:attrNameLst>
                                      </p:cBhvr>
                                      <p:tavLst>
                                        <p:tav tm="0">
                                          <p:val>
                                            <p:fltVal val="0"/>
                                          </p:val>
                                        </p:tav>
                                        <p:tav tm="100000">
                                          <p:val>
                                            <p:strVal val="#ppt_w"/>
                                          </p:val>
                                        </p:tav>
                                      </p:tavLst>
                                    </p:anim>
                                    <p:anim calcmode="lin" valueType="num">
                                      <p:cBhvr>
                                        <p:cTn id="53" dur="500" fill="hold"/>
                                        <p:tgtEl>
                                          <p:spTgt spid="27"/>
                                        </p:tgtEl>
                                        <p:attrNameLst>
                                          <p:attrName>ppt_h</p:attrName>
                                        </p:attrNameLst>
                                      </p:cBhvr>
                                      <p:tavLst>
                                        <p:tav tm="0">
                                          <p:val>
                                            <p:fltVal val="0"/>
                                          </p:val>
                                        </p:tav>
                                        <p:tav tm="100000">
                                          <p:val>
                                            <p:strVal val="#ppt_h"/>
                                          </p:val>
                                        </p:tav>
                                      </p:tavLst>
                                    </p:anim>
                                    <p:animEffect transition="in" filter="fade">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down)">
                                      <p:cBhvr>
                                        <p:cTn id="59" dur="500"/>
                                        <p:tgtEl>
                                          <p:spTgt spid="8"/>
                                        </p:tgtEl>
                                      </p:cBhvr>
                                    </p:animEffect>
                                  </p:childTnLst>
                                </p:cTn>
                              </p:par>
                              <p:par>
                                <p:cTn id="60" presetID="22" presetClass="entr" presetSubtype="4" fill="hold" nodeType="with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wipe(down)">
                                      <p:cBhvr>
                                        <p:cTn id="6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D9AFB722-57E8-42E6-854C-ED415A799147}"/>
              </a:ext>
            </a:extLst>
          </p:cNvPr>
          <p:cNvPicPr>
            <a:picLocks noChangeAspect="1"/>
          </p:cNvPicPr>
          <p:nvPr/>
        </p:nvPicPr>
        <p:blipFill rotWithShape="1">
          <a:blip r:embed="rId3">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1" name="图片 30">
            <a:extLst>
              <a:ext uri="{FF2B5EF4-FFF2-40B4-BE49-F238E27FC236}">
                <a16:creationId xmlns:a16="http://schemas.microsoft.com/office/drawing/2014/main" id="{1D27E1C9-B5A5-4C7A-8EF6-44CFA644B440}"/>
              </a:ext>
            </a:extLst>
          </p:cNvPr>
          <p:cNvPicPr>
            <a:picLocks noChangeAspect="1"/>
          </p:cNvPicPr>
          <p:nvPr/>
        </p:nvPicPr>
        <p:blipFill rotWithShape="1">
          <a:blip r:embed="rId3">
            <a:extLst>
              <a:ext uri="{28A0092B-C50C-407E-A947-70E740481C1C}">
                <a14:useLocalDpi xmlns:a14="http://schemas.microsoft.com/office/drawing/2010/main" val="0"/>
              </a:ext>
            </a:extLst>
          </a:blip>
          <a:srcRect r="83505"/>
          <a:stretch/>
        </p:blipFill>
        <p:spPr>
          <a:xfrm>
            <a:off x="127000" y="1280073"/>
            <a:ext cx="2011133" cy="3508489"/>
          </a:xfrm>
          <a:prstGeom prst="rect">
            <a:avLst/>
          </a:prstGeom>
        </p:spPr>
      </p:pic>
      <p:pic>
        <p:nvPicPr>
          <p:cNvPr id="24" name="图片 23">
            <a:extLst>
              <a:ext uri="{FF2B5EF4-FFF2-40B4-BE49-F238E27FC236}">
                <a16:creationId xmlns:a16="http://schemas.microsoft.com/office/drawing/2014/main" id="{2AAD189D-9D85-4FF4-9951-D61B7F2F58C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25" name="图片 24">
            <a:extLst>
              <a:ext uri="{FF2B5EF4-FFF2-40B4-BE49-F238E27FC236}">
                <a16:creationId xmlns:a16="http://schemas.microsoft.com/office/drawing/2014/main" id="{C0B9328E-3508-455F-A922-691DBAA362AC}"/>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26" name="图片 25">
            <a:extLst>
              <a:ext uri="{FF2B5EF4-FFF2-40B4-BE49-F238E27FC236}">
                <a16:creationId xmlns:a16="http://schemas.microsoft.com/office/drawing/2014/main" id="{92926630-2525-4165-BC82-0077E6C5BB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27" name="图形 26">
            <a:extLst>
              <a:ext uri="{FF2B5EF4-FFF2-40B4-BE49-F238E27FC236}">
                <a16:creationId xmlns:a16="http://schemas.microsoft.com/office/drawing/2014/main" id="{04B2D084-F196-4A01-943C-D78B3FD638B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19506" y="3967827"/>
            <a:ext cx="1002731" cy="567980"/>
          </a:xfrm>
          <a:prstGeom prst="rect">
            <a:avLst/>
          </a:prstGeom>
        </p:spPr>
      </p:pic>
      <p:pic>
        <p:nvPicPr>
          <p:cNvPr id="28" name="图形 27">
            <a:extLst>
              <a:ext uri="{FF2B5EF4-FFF2-40B4-BE49-F238E27FC236}">
                <a16:creationId xmlns:a16="http://schemas.microsoft.com/office/drawing/2014/main" id="{6660B46A-2EA1-4521-BD64-531BBA55592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267471" y="3385843"/>
            <a:ext cx="670529" cy="379810"/>
          </a:xfrm>
          <a:prstGeom prst="rect">
            <a:avLst/>
          </a:prstGeom>
        </p:spPr>
      </p:pic>
      <p:pic>
        <p:nvPicPr>
          <p:cNvPr id="33" name="图片 32">
            <a:extLst>
              <a:ext uri="{FF2B5EF4-FFF2-40B4-BE49-F238E27FC236}">
                <a16:creationId xmlns:a16="http://schemas.microsoft.com/office/drawing/2014/main" id="{552C8B75-21CB-4605-B635-F256B0842171}"/>
              </a:ext>
            </a:extLst>
          </p:cNvPr>
          <p:cNvPicPr>
            <a:picLocks noChangeAspect="1"/>
          </p:cNvPicPr>
          <p:nvPr/>
        </p:nvPicPr>
        <p:blipFill rotWithShape="1">
          <a:blip r:embed="rId10">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38" name="图片 37">
            <a:extLst>
              <a:ext uri="{FF2B5EF4-FFF2-40B4-BE49-F238E27FC236}">
                <a16:creationId xmlns:a16="http://schemas.microsoft.com/office/drawing/2014/main" id="{52A9A42F-87CD-415B-84F9-327A4EFE335C}"/>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517345" y="0"/>
            <a:ext cx="2011133" cy="1755509"/>
          </a:xfrm>
          <a:prstGeom prst="rect">
            <a:avLst/>
          </a:prstGeom>
        </p:spPr>
      </p:pic>
      <p:pic>
        <p:nvPicPr>
          <p:cNvPr id="54" name="Picture 53">
            <a:extLst>
              <a:ext uri="{FF2B5EF4-FFF2-40B4-BE49-F238E27FC236}">
                <a16:creationId xmlns:a16="http://schemas.microsoft.com/office/drawing/2014/main" id="{93BEE8C0-22C0-4812-B5E4-691E9F82F6E6}"/>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55" name="Picture 54">
            <a:extLst>
              <a:ext uri="{FF2B5EF4-FFF2-40B4-BE49-F238E27FC236}">
                <a16:creationId xmlns:a16="http://schemas.microsoft.com/office/drawing/2014/main" id="{9AF25756-27D5-4A29-AA66-FBF78F3463FB}"/>
              </a:ext>
            </a:extLst>
          </p:cNvPr>
          <p:cNvPicPr>
            <a:picLocks noChangeAspect="1"/>
          </p:cNvPicPr>
          <p:nvPr/>
        </p:nvPicPr>
        <p:blipFill rotWithShape="1">
          <a:blip r:embed="rId14">
            <a:extLst>
              <a:ext uri="{BEBA8EAE-BF5A-486C-A8C5-ECC9F3942E4B}">
                <a14:imgProps xmlns:a14="http://schemas.microsoft.com/office/drawing/2010/main">
                  <a14:imgLayer r:embed="rId1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grpSp>
        <p:nvGrpSpPr>
          <p:cNvPr id="50" name="Group 49">
            <a:extLst>
              <a:ext uri="{FF2B5EF4-FFF2-40B4-BE49-F238E27FC236}">
                <a16:creationId xmlns:a16="http://schemas.microsoft.com/office/drawing/2014/main" id="{BE5D3A7C-C6FB-4EF3-885E-01FAB275C57F}"/>
              </a:ext>
            </a:extLst>
          </p:cNvPr>
          <p:cNvGrpSpPr/>
          <p:nvPr/>
        </p:nvGrpSpPr>
        <p:grpSpPr>
          <a:xfrm>
            <a:off x="6620" y="4059623"/>
            <a:ext cx="12192000" cy="2780956"/>
            <a:chOff x="-29140" y="3368913"/>
            <a:chExt cx="13654110" cy="3545778"/>
          </a:xfrm>
        </p:grpSpPr>
        <p:pic>
          <p:nvPicPr>
            <p:cNvPr id="51" name="Picture 50">
              <a:extLst>
                <a:ext uri="{FF2B5EF4-FFF2-40B4-BE49-F238E27FC236}">
                  <a16:creationId xmlns:a16="http://schemas.microsoft.com/office/drawing/2014/main" id="{A6F666F4-15ED-4F64-9B1B-1761903203E7}"/>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52" name="Picture 51">
              <a:extLst>
                <a:ext uri="{FF2B5EF4-FFF2-40B4-BE49-F238E27FC236}">
                  <a16:creationId xmlns:a16="http://schemas.microsoft.com/office/drawing/2014/main" id="{9A729AC3-E299-4E93-AC81-BA754E9D9674}"/>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53" name="Picture 52">
              <a:extLst>
                <a:ext uri="{FF2B5EF4-FFF2-40B4-BE49-F238E27FC236}">
                  <a16:creationId xmlns:a16="http://schemas.microsoft.com/office/drawing/2014/main" id="{341A8574-F05F-4845-853F-27393E465A7A}"/>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sp>
        <p:nvSpPr>
          <p:cNvPr id="34" name="Oval 33">
            <a:extLst>
              <a:ext uri="{FF2B5EF4-FFF2-40B4-BE49-F238E27FC236}">
                <a16:creationId xmlns:a16="http://schemas.microsoft.com/office/drawing/2014/main" id="{4D3EF9C8-7FB2-425E-AFB2-E4D9FD443EF6}"/>
              </a:ext>
            </a:extLst>
          </p:cNvPr>
          <p:cNvSpPr/>
          <p:nvPr/>
        </p:nvSpPr>
        <p:spPr>
          <a:xfrm>
            <a:off x="-634303" y="-1765204"/>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Oval 34">
            <a:extLst>
              <a:ext uri="{FF2B5EF4-FFF2-40B4-BE49-F238E27FC236}">
                <a16:creationId xmlns:a16="http://schemas.microsoft.com/office/drawing/2014/main" id="{825C366D-0C5F-4B9F-93A7-122D27D3E119}"/>
              </a:ext>
            </a:extLst>
          </p:cNvPr>
          <p:cNvSpPr/>
          <p:nvPr/>
        </p:nvSpPr>
        <p:spPr>
          <a:xfrm>
            <a:off x="159757" y="-1051426"/>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6" name="Oval 35">
            <a:extLst>
              <a:ext uri="{FF2B5EF4-FFF2-40B4-BE49-F238E27FC236}">
                <a16:creationId xmlns:a16="http://schemas.microsoft.com/office/drawing/2014/main" id="{9163A71C-7B72-4E8E-9BDD-7E55429A35B0}"/>
              </a:ext>
            </a:extLst>
          </p:cNvPr>
          <p:cNvSpPr/>
          <p:nvPr/>
        </p:nvSpPr>
        <p:spPr>
          <a:xfrm>
            <a:off x="535398" y="-748723"/>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Google Shape;479;p35">
            <a:extLst>
              <a:ext uri="{FF2B5EF4-FFF2-40B4-BE49-F238E27FC236}">
                <a16:creationId xmlns:a16="http://schemas.microsoft.com/office/drawing/2014/main" id="{0B42F81A-0C5E-4F26-AA67-A89E899D307F}"/>
              </a:ext>
            </a:extLst>
          </p:cNvPr>
          <p:cNvSpPr txBox="1">
            <a:spLocks/>
          </p:cNvSpPr>
          <p:nvPr/>
        </p:nvSpPr>
        <p:spPr>
          <a:xfrm>
            <a:off x="10465468" y="6860627"/>
            <a:ext cx="9200449" cy="1831542"/>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500" b="0" i="0" u="none" strike="noStrike" kern="1200" cap="none" spc="0" normalizeH="0" baseline="0" noProof="0">
                <a:ln w="28575">
                  <a:solidFill>
                    <a:srgbClr val="FFFFFF"/>
                  </a:solidFill>
                </a:ln>
                <a:solidFill>
                  <a:srgbClr val="FF0000"/>
                </a:solidFill>
                <a:effectLst/>
                <a:uLnTx/>
                <a:uFillTx/>
                <a:latin typeface="#9Slide07 Stormtrooper" panose="020B0500000000000000" pitchFamily="34" charset="0"/>
                <a:ea typeface="+mj-ea"/>
                <a:cs typeface="+mj-cs"/>
              </a:rPr>
              <a:t>KHỞI ĐỘNG</a:t>
            </a:r>
            <a:endParaRPr kumimoji="0" lang="en-US" sz="11500" b="0" i="0" u="none" strike="noStrike" kern="1200" cap="none" spc="0" normalizeH="0" baseline="0" noProof="0" dirty="0">
              <a:ln w="28575">
                <a:solidFill>
                  <a:srgbClr val="FFFFFF"/>
                </a:solidFill>
              </a:ln>
              <a:solidFill>
                <a:srgbClr val="FF0000"/>
              </a:solidFill>
              <a:effectLst/>
              <a:uLnTx/>
              <a:uFillTx/>
              <a:latin typeface="#9Slide07 Stormtrooper" panose="020B0500000000000000" pitchFamily="34" charset="0"/>
              <a:ea typeface="+mj-ea"/>
              <a:cs typeface="+mj-cs"/>
            </a:endParaRPr>
          </a:p>
        </p:txBody>
      </p:sp>
      <p:sp>
        <p:nvSpPr>
          <p:cNvPr id="30" name="TextBox 29">
            <a:extLst>
              <a:ext uri="{FF2B5EF4-FFF2-40B4-BE49-F238E27FC236}">
                <a16:creationId xmlns:a16="http://schemas.microsoft.com/office/drawing/2014/main" id="{A696AF50-27C5-4C84-A6CE-E4336A68148F}"/>
              </a:ext>
            </a:extLst>
          </p:cNvPr>
          <p:cNvSpPr txBox="1"/>
          <p:nvPr/>
        </p:nvSpPr>
        <p:spPr>
          <a:xfrm>
            <a:off x="717090" y="7410161"/>
            <a:ext cx="11622775"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4400" b="1" i="0" u="none" strike="noStrike" kern="1200" cap="none" spc="50" normalizeH="0" baseline="0" noProof="0">
                <a:ln w="9525" cmpd="sng">
                  <a:solidFill>
                    <a:srgbClr val="5B9BD5">
                      <a:lumMod val="20000"/>
                      <a:lumOff val="80000"/>
                    </a:srgbClr>
                  </a:solidFill>
                  <a:prstDash val="solid"/>
                </a:ln>
                <a:solidFill>
                  <a:srgbClr val="7030A0"/>
                </a:solidFill>
                <a:effectLst>
                  <a:glow rad="38100">
                    <a:srgbClr val="4472C4">
                      <a:alpha val="40000"/>
                    </a:srgbClr>
                  </a:glow>
                </a:effectLst>
                <a:uLnTx/>
                <a:uFillTx/>
                <a:latin typeface="#9Slide05 Agile Script Calligra" panose="03070402050302030203" pitchFamily="66" charset="0"/>
                <a:ea typeface="+mn-ea"/>
                <a:cs typeface="+mn-cs"/>
              </a:rPr>
              <a:t>Em làm nhà thơ</a:t>
            </a:r>
            <a:endParaRPr kumimoji="0" lang="en-US" sz="14400" b="1" i="0" u="none" strike="noStrike" kern="1200" cap="none" spc="50" normalizeH="0" baseline="0" noProof="0" dirty="0">
              <a:ln w="9525" cmpd="sng">
                <a:solidFill>
                  <a:srgbClr val="5B9BD5">
                    <a:lumMod val="20000"/>
                    <a:lumOff val="80000"/>
                  </a:srgbClr>
                </a:solidFill>
                <a:prstDash val="solid"/>
              </a:ln>
              <a:solidFill>
                <a:srgbClr val="7030A0"/>
              </a:solidFill>
              <a:effectLst>
                <a:glow rad="38100">
                  <a:srgbClr val="4472C4">
                    <a:alpha val="40000"/>
                  </a:srgbClr>
                </a:glow>
              </a:effectLst>
              <a:uLnTx/>
              <a:uFillTx/>
              <a:latin typeface="#9Slide05 Agile Script Calligra" panose="03070402050302030203" pitchFamily="66" charset="0"/>
              <a:ea typeface="+mn-ea"/>
              <a:cs typeface="+mn-cs"/>
            </a:endParaRPr>
          </a:p>
        </p:txBody>
      </p:sp>
      <p:pic>
        <p:nvPicPr>
          <p:cNvPr id="39"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9C100013-2630-49C5-BF6D-B073C1C4DA61}"/>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2123920" y="3035445"/>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83CD040D-E28B-43AE-9D4E-7422BE97CFB3}"/>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7">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7832618" y="2889165"/>
            <a:ext cx="3377482" cy="3755156"/>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a:extLst>
              <a:ext uri="{FF2B5EF4-FFF2-40B4-BE49-F238E27FC236}">
                <a16:creationId xmlns:a16="http://schemas.microsoft.com/office/drawing/2014/main" id="{83B55409-1A4B-4F6B-87FD-8339AD57E70E}"/>
              </a:ext>
            </a:extLst>
          </p:cNvPr>
          <p:cNvGrpSpPr/>
          <p:nvPr/>
        </p:nvGrpSpPr>
        <p:grpSpPr>
          <a:xfrm>
            <a:off x="159020" y="4212023"/>
            <a:ext cx="12192000" cy="2780956"/>
            <a:chOff x="-29140" y="3368913"/>
            <a:chExt cx="13654110" cy="3545778"/>
          </a:xfrm>
        </p:grpSpPr>
        <p:pic>
          <p:nvPicPr>
            <p:cNvPr id="42" name="Picture 41">
              <a:extLst>
                <a:ext uri="{FF2B5EF4-FFF2-40B4-BE49-F238E27FC236}">
                  <a16:creationId xmlns:a16="http://schemas.microsoft.com/office/drawing/2014/main" id="{29DDFB71-385B-4A5D-A74E-3D77C288DD3C}"/>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43" name="Picture 42">
              <a:extLst>
                <a:ext uri="{FF2B5EF4-FFF2-40B4-BE49-F238E27FC236}">
                  <a16:creationId xmlns:a16="http://schemas.microsoft.com/office/drawing/2014/main" id="{85FD63E9-C687-4F74-8EE0-468EE054ED4E}"/>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44" name="Picture 43">
              <a:extLst>
                <a:ext uri="{FF2B5EF4-FFF2-40B4-BE49-F238E27FC236}">
                  <a16:creationId xmlns:a16="http://schemas.microsoft.com/office/drawing/2014/main" id="{1005D57E-0148-4353-9521-E4EF45D85E16}"/>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3" name="Picture 2" descr="A logo with a black background&#10;&#10;Description automatically generated">
            <a:extLst>
              <a:ext uri="{FF2B5EF4-FFF2-40B4-BE49-F238E27FC236}">
                <a16:creationId xmlns:a16="http://schemas.microsoft.com/office/drawing/2014/main" id="{7BC64D92-0FEC-D9F1-88D2-4F72BF3599A9}"/>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234813" y="373446"/>
            <a:ext cx="7264825" cy="5613728"/>
          </a:xfrm>
          <a:prstGeom prst="rect">
            <a:avLst/>
          </a:prstGeom>
        </p:spPr>
      </p:pic>
    </p:spTree>
    <p:extLst>
      <p:ext uri="{BB962C8B-B14F-4D97-AF65-F5344CB8AC3E}">
        <p14:creationId xmlns:p14="http://schemas.microsoft.com/office/powerpoint/2010/main" val="26353443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801A43-E053-1322-81A5-3D7F689699E2}"/>
              </a:ext>
            </a:extLst>
          </p:cNvPr>
          <p:cNvSpPr txBox="1"/>
          <p:nvPr/>
        </p:nvSpPr>
        <p:spPr>
          <a:xfrm>
            <a:off x="1776992" y="516406"/>
            <a:ext cx="857592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354E"/>
                </a:solidFill>
                <a:effectLst/>
                <a:uLnTx/>
                <a:uFillTx/>
                <a:latin typeface="Cambria" panose="02040503050406030204" pitchFamily="18" charset="0"/>
                <a:ea typeface="Cambria" panose="02040503050406030204" pitchFamily="18" charset="0"/>
                <a:cs typeface="Calibri" panose="020F0502020204030204" pitchFamily="34" charset="0"/>
              </a:rPr>
              <a:t>3. </a:t>
            </a:r>
            <a:r>
              <a:rPr kumimoji="0" lang="en-US" sz="4400" b="1" i="0" u="none" strike="noStrike" kern="1200" cap="none" spc="0" normalizeH="0" baseline="0" noProof="0" dirty="0" err="1">
                <a:ln>
                  <a:noFill/>
                </a:ln>
                <a:solidFill>
                  <a:srgbClr val="00354E"/>
                </a:solidFill>
                <a:effectLst/>
                <a:uLnTx/>
                <a:uFillTx/>
                <a:latin typeface="Cambria" panose="02040503050406030204" pitchFamily="18" charset="0"/>
                <a:ea typeface="Cambria" panose="02040503050406030204" pitchFamily="18" charset="0"/>
                <a:cs typeface="Calibri" panose="020F0502020204030204" pitchFamily="34" charset="0"/>
              </a:rPr>
              <a:t>Em</a:t>
            </a:r>
            <a:r>
              <a:rPr kumimoji="0" lang="en-US" sz="4400" b="1" i="0" u="none" strike="noStrike" kern="1200" cap="none" spc="0" normalizeH="0" baseline="0" noProof="0" dirty="0">
                <a:ln>
                  <a:noFill/>
                </a:ln>
                <a:solidFill>
                  <a:srgbClr val="00354E"/>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400" b="1" i="0" u="none" strike="noStrike" kern="1200" cap="none" spc="0" normalizeH="0" baseline="0" noProof="0" dirty="0" err="1">
                <a:ln>
                  <a:noFill/>
                </a:ln>
                <a:solidFill>
                  <a:srgbClr val="00354E"/>
                </a:solidFill>
                <a:effectLst/>
                <a:uLnTx/>
                <a:uFillTx/>
                <a:latin typeface="Cambria" panose="02040503050406030204" pitchFamily="18" charset="0"/>
                <a:ea typeface="Cambria" panose="02040503050406030204" pitchFamily="18" charset="0"/>
                <a:cs typeface="Calibri" panose="020F0502020204030204" pitchFamily="34" charset="0"/>
              </a:rPr>
              <a:t>sẽ</a:t>
            </a:r>
            <a:r>
              <a:rPr kumimoji="0" lang="en-US" sz="4400" b="1" i="0" u="none" strike="noStrike" kern="1200" cap="none" spc="0" normalizeH="0" noProof="0" dirty="0">
                <a:ln>
                  <a:noFill/>
                </a:ln>
                <a:solidFill>
                  <a:srgbClr val="00354E"/>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400" b="1" i="0" u="none" strike="noStrike" kern="1200" cap="none" spc="0" normalizeH="0" noProof="0" dirty="0" err="1">
                <a:ln>
                  <a:noFill/>
                </a:ln>
                <a:solidFill>
                  <a:srgbClr val="00354E"/>
                </a:solidFill>
                <a:effectLst/>
                <a:uLnTx/>
                <a:uFillTx/>
                <a:latin typeface="Cambria" panose="02040503050406030204" pitchFamily="18" charset="0"/>
                <a:ea typeface="Cambria" panose="02040503050406030204" pitchFamily="18" charset="0"/>
                <a:cs typeface="Calibri" panose="020F0502020204030204" pitchFamily="34" charset="0"/>
              </a:rPr>
              <a:t>khuyên</a:t>
            </a:r>
            <a:r>
              <a:rPr kumimoji="0" lang="en-US" sz="4400" b="1" i="0" u="none" strike="noStrike" kern="1200" cap="none" spc="0" normalizeH="0" noProof="0" dirty="0">
                <a:ln>
                  <a:noFill/>
                </a:ln>
                <a:solidFill>
                  <a:srgbClr val="00354E"/>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400" b="1" i="0" u="none" strike="noStrike" kern="1200" cap="none" spc="0" normalizeH="0" noProof="0" dirty="0" err="1">
                <a:ln>
                  <a:noFill/>
                </a:ln>
                <a:solidFill>
                  <a:srgbClr val="00354E"/>
                </a:solidFill>
                <a:effectLst/>
                <a:uLnTx/>
                <a:uFillTx/>
                <a:latin typeface="Cambria" panose="02040503050406030204" pitchFamily="18" charset="0"/>
                <a:ea typeface="Cambria" panose="02040503050406030204" pitchFamily="18" charset="0"/>
                <a:cs typeface="Calibri" panose="020F0502020204030204" pitchFamily="34" charset="0"/>
              </a:rPr>
              <a:t>bạn</a:t>
            </a:r>
            <a:r>
              <a:rPr kumimoji="0" lang="en-US" sz="4400" b="1" i="0" u="none" strike="noStrike" kern="1200" cap="none" spc="0" normalizeH="0" noProof="0" dirty="0">
                <a:ln>
                  <a:noFill/>
                </a:ln>
                <a:solidFill>
                  <a:srgbClr val="00354E"/>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400" b="1" i="0" u="none" strike="noStrike" kern="1200" cap="none" spc="0" normalizeH="0" noProof="0" dirty="0" err="1">
                <a:ln>
                  <a:noFill/>
                </a:ln>
                <a:solidFill>
                  <a:srgbClr val="00354E"/>
                </a:solidFill>
                <a:effectLst/>
                <a:uLnTx/>
                <a:uFillTx/>
                <a:latin typeface="Cambria" panose="02040503050406030204" pitchFamily="18" charset="0"/>
                <a:ea typeface="Cambria" panose="02040503050406030204" pitchFamily="18" charset="0"/>
                <a:cs typeface="Calibri" panose="020F0502020204030204" pitchFamily="34" charset="0"/>
              </a:rPr>
              <a:t>điều</a:t>
            </a:r>
            <a:r>
              <a:rPr kumimoji="0" lang="en-US" sz="4400" b="1" i="0" u="none" strike="noStrike" kern="1200" cap="none" spc="0" normalizeH="0" noProof="0" dirty="0">
                <a:ln>
                  <a:noFill/>
                </a:ln>
                <a:solidFill>
                  <a:srgbClr val="00354E"/>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400" b="1" i="0" u="none" strike="noStrike" kern="1200" cap="none" spc="0" normalizeH="0" noProof="0" dirty="0" err="1">
                <a:ln>
                  <a:noFill/>
                </a:ln>
                <a:solidFill>
                  <a:srgbClr val="00354E"/>
                </a:solidFill>
                <a:effectLst/>
                <a:uLnTx/>
                <a:uFillTx/>
                <a:latin typeface="Cambria" panose="02040503050406030204" pitchFamily="18" charset="0"/>
                <a:ea typeface="Cambria" panose="02040503050406030204" pitchFamily="18" charset="0"/>
                <a:cs typeface="Calibri" panose="020F0502020204030204" pitchFamily="34" charset="0"/>
              </a:rPr>
              <a:t>gì</a:t>
            </a:r>
            <a:r>
              <a:rPr kumimoji="0" lang="en-US" sz="4400" b="1" i="0" u="none" strike="noStrike" kern="1200" cap="none" spc="0" normalizeH="0" noProof="0" dirty="0">
                <a:ln>
                  <a:noFill/>
                </a:ln>
                <a:solidFill>
                  <a:srgbClr val="00354E"/>
                </a:solidFill>
                <a:effectLst/>
                <a:uLnTx/>
                <a:uFillTx/>
                <a:latin typeface="Cambria" panose="02040503050406030204" pitchFamily="18" charset="0"/>
                <a:ea typeface="Cambria" panose="02040503050406030204" pitchFamily="18" charset="0"/>
                <a:cs typeface="Calibri" panose="020F0502020204030204" pitchFamily="34" charset="0"/>
              </a:rPr>
              <a:t>?</a:t>
            </a:r>
            <a:endParaRPr kumimoji="0" lang="en-US" sz="4400" b="1" i="0" u="none" strike="noStrike" kern="1200" cap="none" spc="0" normalizeH="0" baseline="0" noProof="0" dirty="0">
              <a:ln>
                <a:noFill/>
              </a:ln>
              <a:solidFill>
                <a:srgbClr val="00354E"/>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2D522046-D927-5933-5323-C4360FEA53B4}"/>
              </a:ext>
            </a:extLst>
          </p:cNvPr>
          <p:cNvPicPr>
            <a:picLocks noChangeAspect="1"/>
          </p:cNvPicPr>
          <p:nvPr/>
        </p:nvPicPr>
        <p:blipFill>
          <a:blip r:embed="rId2"/>
          <a:stretch>
            <a:fillRect/>
          </a:stretch>
        </p:blipFill>
        <p:spPr>
          <a:xfrm>
            <a:off x="1541913" y="1186651"/>
            <a:ext cx="8650974" cy="3779848"/>
          </a:xfrm>
          <a:prstGeom prst="rect">
            <a:avLst/>
          </a:prstGeom>
        </p:spPr>
      </p:pic>
      <p:pic>
        <p:nvPicPr>
          <p:cNvPr id="9" name="Picture 8">
            <a:extLst>
              <a:ext uri="{FF2B5EF4-FFF2-40B4-BE49-F238E27FC236}">
                <a16:creationId xmlns:a16="http://schemas.microsoft.com/office/drawing/2014/main" id="{3572A2BB-552E-E671-8F1D-333D31E3A669}"/>
              </a:ext>
            </a:extLst>
          </p:cNvPr>
          <p:cNvPicPr>
            <a:picLocks noChangeAspect="1"/>
          </p:cNvPicPr>
          <p:nvPr/>
        </p:nvPicPr>
        <p:blipFill>
          <a:blip r:embed="rId3"/>
          <a:stretch>
            <a:fillRect/>
          </a:stretch>
        </p:blipFill>
        <p:spPr>
          <a:xfrm>
            <a:off x="4795399" y="4120191"/>
            <a:ext cx="3129131" cy="2540802"/>
          </a:xfrm>
          <a:prstGeom prst="rect">
            <a:avLst/>
          </a:prstGeom>
        </p:spPr>
      </p:pic>
    </p:spTree>
    <p:extLst>
      <p:ext uri="{BB962C8B-B14F-4D97-AF65-F5344CB8AC3E}">
        <p14:creationId xmlns:p14="http://schemas.microsoft.com/office/powerpoint/2010/main" val="2184728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D6222E-3B3E-CC98-4E90-90E6E0010AD1}"/>
              </a:ext>
            </a:extLst>
          </p:cNvPr>
          <p:cNvPicPr>
            <a:picLocks noChangeAspect="1"/>
          </p:cNvPicPr>
          <p:nvPr/>
        </p:nvPicPr>
        <p:blipFill>
          <a:blip r:embed="rId2"/>
          <a:stretch>
            <a:fillRect/>
          </a:stretch>
        </p:blipFill>
        <p:spPr>
          <a:xfrm>
            <a:off x="601855" y="2476500"/>
            <a:ext cx="5185677" cy="3424238"/>
          </a:xfrm>
          <a:prstGeom prst="rect">
            <a:avLst/>
          </a:prstGeom>
        </p:spPr>
      </p:pic>
      <p:pic>
        <p:nvPicPr>
          <p:cNvPr id="6" name="Picture 5">
            <a:extLst>
              <a:ext uri="{FF2B5EF4-FFF2-40B4-BE49-F238E27FC236}">
                <a16:creationId xmlns:a16="http://schemas.microsoft.com/office/drawing/2014/main" id="{7A4660CF-3FC6-59C6-D120-AE19AFDC7B0D}"/>
              </a:ext>
            </a:extLst>
          </p:cNvPr>
          <p:cNvPicPr>
            <a:picLocks noChangeAspect="1"/>
          </p:cNvPicPr>
          <p:nvPr/>
        </p:nvPicPr>
        <p:blipFill>
          <a:blip r:embed="rId3"/>
          <a:stretch>
            <a:fillRect/>
          </a:stretch>
        </p:blipFill>
        <p:spPr>
          <a:xfrm>
            <a:off x="2507498" y="707091"/>
            <a:ext cx="5614903" cy="1024217"/>
          </a:xfrm>
          <a:prstGeom prst="rect">
            <a:avLst/>
          </a:prstGeom>
        </p:spPr>
      </p:pic>
      <p:grpSp>
        <p:nvGrpSpPr>
          <p:cNvPr id="7" name="Group 6">
            <a:extLst>
              <a:ext uri="{FF2B5EF4-FFF2-40B4-BE49-F238E27FC236}">
                <a16:creationId xmlns:a16="http://schemas.microsoft.com/office/drawing/2014/main" id="{FDD5B03E-1EC1-A08F-9EF1-7EC9D839A009}"/>
              </a:ext>
            </a:extLst>
          </p:cNvPr>
          <p:cNvGrpSpPr/>
          <p:nvPr/>
        </p:nvGrpSpPr>
        <p:grpSpPr>
          <a:xfrm>
            <a:off x="6629399" y="523876"/>
            <a:ext cx="5391151" cy="5936918"/>
            <a:chOff x="442192" y="1257300"/>
            <a:chExt cx="4495801" cy="5401063"/>
          </a:xfrm>
        </p:grpSpPr>
        <p:pic>
          <p:nvPicPr>
            <p:cNvPr id="8" name="Picture 7" descr="A picture containing text&#10;&#10;Description automatically generated">
              <a:extLst>
                <a:ext uri="{FF2B5EF4-FFF2-40B4-BE49-F238E27FC236}">
                  <a16:creationId xmlns:a16="http://schemas.microsoft.com/office/drawing/2014/main" id="{D1A3D440-B5B9-F972-6D8B-C29E5C0D0F3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42193" y="1257300"/>
              <a:ext cx="4495800" cy="5372481"/>
            </a:xfrm>
            <a:prstGeom prst="rect">
              <a:avLst/>
            </a:prstGeom>
          </p:spPr>
        </p:pic>
        <p:sp>
          <p:nvSpPr>
            <p:cNvPr id="9" name="TextBox 8">
              <a:extLst>
                <a:ext uri="{FF2B5EF4-FFF2-40B4-BE49-F238E27FC236}">
                  <a16:creationId xmlns:a16="http://schemas.microsoft.com/office/drawing/2014/main" id="{1EF2F92D-A02B-40A7-0628-96FC08AD90FD}"/>
                </a:ext>
              </a:extLst>
            </p:cNvPr>
            <p:cNvSpPr txBox="1"/>
            <p:nvPr/>
          </p:nvSpPr>
          <p:spPr>
            <a:xfrm>
              <a:off x="442192" y="3886390"/>
              <a:ext cx="4495800" cy="2771973"/>
            </a:xfrm>
            <a:prstGeom prst="rect">
              <a:avLst/>
            </a:prstGeom>
            <a:noFill/>
          </p:spPr>
          <p:txBody>
            <a:bodyPr wrap="square" rtlCol="0">
              <a:spAutoFit/>
            </a:bodyPr>
            <a:lstStyle/>
            <a:p>
              <a:pPr marL="0" marR="0" algn="just">
                <a:spcBef>
                  <a:spcPts val="0"/>
                </a:spcBef>
                <a:spcAft>
                  <a:spcPts val="0"/>
                </a:spcAft>
              </a:pPr>
              <a:r>
                <a:rPr lang="vi-VN" sz="2400" b="1" i="0" u="none" strike="noStrike" dirty="0">
                  <a:solidFill>
                    <a:srgbClr val="FF0000"/>
                  </a:solidFill>
                  <a:effectLst/>
                  <a:latin typeface="Calibri" panose="020F0502020204030204" pitchFamily="34" charset="0"/>
                  <a:cs typeface="Calibri" panose="020F0502020204030204" pitchFamily="34" charset="0"/>
                </a:rPr>
                <a:t>Em sẽ giải thích cho bạn hiểu về quê là một hành động rất có ý nghĩa. Về quê giúp chúng ta luôn nhớ tới quê hương, yêu quê hương, tổ tiên, ông bà, cha mẹ, giúp chúng ta không quên đi cội nguồn. Ngoài ra, về quê cuối tuần có thể giúp chúng ta thư giãn, thoải mái sau một tuần làm việc căng thẳng.</a:t>
              </a:r>
              <a:endPar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p:txBody>
        </p:sp>
      </p:grpSp>
    </p:spTree>
    <p:extLst>
      <p:ext uri="{BB962C8B-B14F-4D97-AF65-F5344CB8AC3E}">
        <p14:creationId xmlns:p14="http://schemas.microsoft.com/office/powerpoint/2010/main" val="16495905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A4660CF-3FC6-59C6-D120-AE19AFDC7B0D}"/>
              </a:ext>
            </a:extLst>
          </p:cNvPr>
          <p:cNvPicPr>
            <a:picLocks noChangeAspect="1"/>
          </p:cNvPicPr>
          <p:nvPr/>
        </p:nvPicPr>
        <p:blipFill>
          <a:blip r:embed="rId2"/>
          <a:stretch>
            <a:fillRect/>
          </a:stretch>
        </p:blipFill>
        <p:spPr>
          <a:xfrm>
            <a:off x="2050298" y="802341"/>
            <a:ext cx="5614903" cy="1024217"/>
          </a:xfrm>
          <a:prstGeom prst="rect">
            <a:avLst/>
          </a:prstGeom>
        </p:spPr>
      </p:pic>
      <p:grpSp>
        <p:nvGrpSpPr>
          <p:cNvPr id="7" name="Group 6">
            <a:extLst>
              <a:ext uri="{FF2B5EF4-FFF2-40B4-BE49-F238E27FC236}">
                <a16:creationId xmlns:a16="http://schemas.microsoft.com/office/drawing/2014/main" id="{FDD5B03E-1EC1-A08F-9EF1-7EC9D839A009}"/>
              </a:ext>
            </a:extLst>
          </p:cNvPr>
          <p:cNvGrpSpPr/>
          <p:nvPr/>
        </p:nvGrpSpPr>
        <p:grpSpPr>
          <a:xfrm>
            <a:off x="6315075" y="523876"/>
            <a:ext cx="5705475" cy="6334124"/>
            <a:chOff x="442192" y="1257300"/>
            <a:chExt cx="4495801" cy="5762418"/>
          </a:xfrm>
        </p:grpSpPr>
        <p:pic>
          <p:nvPicPr>
            <p:cNvPr id="8" name="Picture 7" descr="A picture containing text&#10;&#10;Description automatically generated">
              <a:extLst>
                <a:ext uri="{FF2B5EF4-FFF2-40B4-BE49-F238E27FC236}">
                  <a16:creationId xmlns:a16="http://schemas.microsoft.com/office/drawing/2014/main" id="{D1A3D440-B5B9-F972-6D8B-C29E5C0D0F3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2193" y="1257300"/>
              <a:ext cx="4495800" cy="5372481"/>
            </a:xfrm>
            <a:prstGeom prst="rect">
              <a:avLst/>
            </a:prstGeom>
          </p:spPr>
        </p:pic>
        <p:sp>
          <p:nvSpPr>
            <p:cNvPr id="9" name="TextBox 8">
              <a:extLst>
                <a:ext uri="{FF2B5EF4-FFF2-40B4-BE49-F238E27FC236}">
                  <a16:creationId xmlns:a16="http://schemas.microsoft.com/office/drawing/2014/main" id="{1EF2F92D-A02B-40A7-0628-96FC08AD90FD}"/>
                </a:ext>
              </a:extLst>
            </p:cNvPr>
            <p:cNvSpPr txBox="1"/>
            <p:nvPr/>
          </p:nvSpPr>
          <p:spPr>
            <a:xfrm>
              <a:off x="442192" y="3855749"/>
              <a:ext cx="4495800" cy="316396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E</a:t>
              </a:r>
              <a:r>
                <a:rPr kumimoji="0" lang="vi-VN" sz="2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m sẽ giải thích cho bạn hiểu việc không chơi với bạn Ngọc vì bạn Ngọc ở quê ra là không đúng. Vì mỗi người có một quê hương khác nhau. Quê hương ở nông thôn hay thành phố cũng không có gì khác nhau và chúng ta luôn tự hào về quê hương của mình. Ngoài ra, khi làm quen với các bạn ở nhiều vùng miền khác nhau chúng ta có thể hiểu thêm biết thêm những vùng miền khác nhau.</a:t>
              </a:r>
              <a:endParaRPr kumimoji="0" lang="en-US" sz="22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pic>
        <p:nvPicPr>
          <p:cNvPr id="3" name="Picture 2">
            <a:extLst>
              <a:ext uri="{FF2B5EF4-FFF2-40B4-BE49-F238E27FC236}">
                <a16:creationId xmlns:a16="http://schemas.microsoft.com/office/drawing/2014/main" id="{CFF1A1DF-AED9-C94F-0C7D-8433A3486C38}"/>
              </a:ext>
            </a:extLst>
          </p:cNvPr>
          <p:cNvPicPr>
            <a:picLocks noChangeAspect="1"/>
          </p:cNvPicPr>
          <p:nvPr/>
        </p:nvPicPr>
        <p:blipFill>
          <a:blip r:embed="rId4"/>
          <a:stretch>
            <a:fillRect/>
          </a:stretch>
        </p:blipFill>
        <p:spPr>
          <a:xfrm>
            <a:off x="1343025" y="2238375"/>
            <a:ext cx="4379710" cy="3857625"/>
          </a:xfrm>
          <a:prstGeom prst="rect">
            <a:avLst/>
          </a:prstGeom>
        </p:spPr>
      </p:pic>
    </p:spTree>
    <p:extLst>
      <p:ext uri="{BB962C8B-B14F-4D97-AF65-F5344CB8AC3E}">
        <p14:creationId xmlns:p14="http://schemas.microsoft.com/office/powerpoint/2010/main" val="341414520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D9AFB722-57E8-42E6-854C-ED415A799147}"/>
              </a:ext>
            </a:extLst>
          </p:cNvPr>
          <p:cNvPicPr>
            <a:picLocks noChangeAspect="1"/>
          </p:cNvPicPr>
          <p:nvPr/>
        </p:nvPicPr>
        <p:blipFill rotWithShape="1">
          <a:blip r:embed="rId3">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1" name="图片 30">
            <a:extLst>
              <a:ext uri="{FF2B5EF4-FFF2-40B4-BE49-F238E27FC236}">
                <a16:creationId xmlns:a16="http://schemas.microsoft.com/office/drawing/2014/main" id="{1D27E1C9-B5A5-4C7A-8EF6-44CFA644B440}"/>
              </a:ext>
            </a:extLst>
          </p:cNvPr>
          <p:cNvPicPr>
            <a:picLocks noChangeAspect="1"/>
          </p:cNvPicPr>
          <p:nvPr/>
        </p:nvPicPr>
        <p:blipFill rotWithShape="1">
          <a:blip r:embed="rId3">
            <a:extLst>
              <a:ext uri="{28A0092B-C50C-407E-A947-70E740481C1C}">
                <a14:useLocalDpi xmlns:a14="http://schemas.microsoft.com/office/drawing/2010/main" val="0"/>
              </a:ext>
            </a:extLst>
          </a:blip>
          <a:srcRect r="83505"/>
          <a:stretch/>
        </p:blipFill>
        <p:spPr>
          <a:xfrm>
            <a:off x="127000" y="1280073"/>
            <a:ext cx="2011133" cy="3508489"/>
          </a:xfrm>
          <a:prstGeom prst="rect">
            <a:avLst/>
          </a:prstGeom>
        </p:spPr>
      </p:pic>
      <p:pic>
        <p:nvPicPr>
          <p:cNvPr id="24" name="图片 23">
            <a:extLst>
              <a:ext uri="{FF2B5EF4-FFF2-40B4-BE49-F238E27FC236}">
                <a16:creationId xmlns:a16="http://schemas.microsoft.com/office/drawing/2014/main" id="{2AAD189D-9D85-4FF4-9951-D61B7F2F58C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25" name="图片 24">
            <a:extLst>
              <a:ext uri="{FF2B5EF4-FFF2-40B4-BE49-F238E27FC236}">
                <a16:creationId xmlns:a16="http://schemas.microsoft.com/office/drawing/2014/main" id="{C0B9328E-3508-455F-A922-691DBAA362AC}"/>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26" name="图片 25">
            <a:extLst>
              <a:ext uri="{FF2B5EF4-FFF2-40B4-BE49-F238E27FC236}">
                <a16:creationId xmlns:a16="http://schemas.microsoft.com/office/drawing/2014/main" id="{92926630-2525-4165-BC82-0077E6C5BB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27" name="图形 26">
            <a:extLst>
              <a:ext uri="{FF2B5EF4-FFF2-40B4-BE49-F238E27FC236}">
                <a16:creationId xmlns:a16="http://schemas.microsoft.com/office/drawing/2014/main" id="{04B2D084-F196-4A01-943C-D78B3FD638B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19506" y="3967827"/>
            <a:ext cx="1002731" cy="567980"/>
          </a:xfrm>
          <a:prstGeom prst="rect">
            <a:avLst/>
          </a:prstGeom>
        </p:spPr>
      </p:pic>
      <p:pic>
        <p:nvPicPr>
          <p:cNvPr id="28" name="图形 27">
            <a:extLst>
              <a:ext uri="{FF2B5EF4-FFF2-40B4-BE49-F238E27FC236}">
                <a16:creationId xmlns:a16="http://schemas.microsoft.com/office/drawing/2014/main" id="{6660B46A-2EA1-4521-BD64-531BBA55592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267471" y="3385843"/>
            <a:ext cx="670529" cy="379810"/>
          </a:xfrm>
          <a:prstGeom prst="rect">
            <a:avLst/>
          </a:prstGeom>
        </p:spPr>
      </p:pic>
      <p:pic>
        <p:nvPicPr>
          <p:cNvPr id="33" name="图片 32">
            <a:extLst>
              <a:ext uri="{FF2B5EF4-FFF2-40B4-BE49-F238E27FC236}">
                <a16:creationId xmlns:a16="http://schemas.microsoft.com/office/drawing/2014/main" id="{552C8B75-21CB-4605-B635-F256B0842171}"/>
              </a:ext>
            </a:extLst>
          </p:cNvPr>
          <p:cNvPicPr>
            <a:picLocks noChangeAspect="1"/>
          </p:cNvPicPr>
          <p:nvPr/>
        </p:nvPicPr>
        <p:blipFill rotWithShape="1">
          <a:blip r:embed="rId10">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38" name="图片 37">
            <a:extLst>
              <a:ext uri="{FF2B5EF4-FFF2-40B4-BE49-F238E27FC236}">
                <a16:creationId xmlns:a16="http://schemas.microsoft.com/office/drawing/2014/main" id="{52A9A42F-87CD-415B-84F9-327A4EFE335C}"/>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517345" y="0"/>
            <a:ext cx="2011133" cy="1755509"/>
          </a:xfrm>
          <a:prstGeom prst="rect">
            <a:avLst/>
          </a:prstGeom>
        </p:spPr>
      </p:pic>
      <p:pic>
        <p:nvPicPr>
          <p:cNvPr id="54" name="Picture 53">
            <a:extLst>
              <a:ext uri="{FF2B5EF4-FFF2-40B4-BE49-F238E27FC236}">
                <a16:creationId xmlns:a16="http://schemas.microsoft.com/office/drawing/2014/main" id="{93BEE8C0-22C0-4812-B5E4-691E9F82F6E6}"/>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55" name="Picture 54">
            <a:extLst>
              <a:ext uri="{FF2B5EF4-FFF2-40B4-BE49-F238E27FC236}">
                <a16:creationId xmlns:a16="http://schemas.microsoft.com/office/drawing/2014/main" id="{9AF25756-27D5-4A29-AA66-FBF78F3463FB}"/>
              </a:ext>
            </a:extLst>
          </p:cNvPr>
          <p:cNvPicPr>
            <a:picLocks noChangeAspect="1"/>
          </p:cNvPicPr>
          <p:nvPr/>
        </p:nvPicPr>
        <p:blipFill rotWithShape="1">
          <a:blip r:embed="rId14">
            <a:extLst>
              <a:ext uri="{BEBA8EAE-BF5A-486C-A8C5-ECC9F3942E4B}">
                <a14:imgProps xmlns:a14="http://schemas.microsoft.com/office/drawing/2010/main">
                  <a14:imgLayer r:embed="rId1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grpSp>
        <p:nvGrpSpPr>
          <p:cNvPr id="50" name="Group 49">
            <a:extLst>
              <a:ext uri="{FF2B5EF4-FFF2-40B4-BE49-F238E27FC236}">
                <a16:creationId xmlns:a16="http://schemas.microsoft.com/office/drawing/2014/main" id="{BE5D3A7C-C6FB-4EF3-885E-01FAB275C57F}"/>
              </a:ext>
            </a:extLst>
          </p:cNvPr>
          <p:cNvGrpSpPr/>
          <p:nvPr/>
        </p:nvGrpSpPr>
        <p:grpSpPr>
          <a:xfrm>
            <a:off x="6620" y="4059623"/>
            <a:ext cx="12192000" cy="2780956"/>
            <a:chOff x="-29140" y="3368913"/>
            <a:chExt cx="13654110" cy="3545778"/>
          </a:xfrm>
        </p:grpSpPr>
        <p:pic>
          <p:nvPicPr>
            <p:cNvPr id="51" name="Picture 50">
              <a:extLst>
                <a:ext uri="{FF2B5EF4-FFF2-40B4-BE49-F238E27FC236}">
                  <a16:creationId xmlns:a16="http://schemas.microsoft.com/office/drawing/2014/main" id="{A6F666F4-15ED-4F64-9B1B-1761903203E7}"/>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52" name="Picture 51">
              <a:extLst>
                <a:ext uri="{FF2B5EF4-FFF2-40B4-BE49-F238E27FC236}">
                  <a16:creationId xmlns:a16="http://schemas.microsoft.com/office/drawing/2014/main" id="{9A729AC3-E299-4E93-AC81-BA754E9D9674}"/>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53" name="Picture 52">
              <a:extLst>
                <a:ext uri="{FF2B5EF4-FFF2-40B4-BE49-F238E27FC236}">
                  <a16:creationId xmlns:a16="http://schemas.microsoft.com/office/drawing/2014/main" id="{341A8574-F05F-4845-853F-27393E465A7A}"/>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sp>
        <p:nvSpPr>
          <p:cNvPr id="34" name="Oval 33">
            <a:extLst>
              <a:ext uri="{FF2B5EF4-FFF2-40B4-BE49-F238E27FC236}">
                <a16:creationId xmlns:a16="http://schemas.microsoft.com/office/drawing/2014/main" id="{4D3EF9C8-7FB2-425E-AFB2-E4D9FD443EF6}"/>
              </a:ext>
            </a:extLst>
          </p:cNvPr>
          <p:cNvSpPr/>
          <p:nvPr/>
        </p:nvSpPr>
        <p:spPr>
          <a:xfrm>
            <a:off x="-634303" y="-1765204"/>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Oval 34">
            <a:extLst>
              <a:ext uri="{FF2B5EF4-FFF2-40B4-BE49-F238E27FC236}">
                <a16:creationId xmlns:a16="http://schemas.microsoft.com/office/drawing/2014/main" id="{825C366D-0C5F-4B9F-93A7-122D27D3E119}"/>
              </a:ext>
            </a:extLst>
          </p:cNvPr>
          <p:cNvSpPr/>
          <p:nvPr/>
        </p:nvSpPr>
        <p:spPr>
          <a:xfrm>
            <a:off x="159757" y="-1051426"/>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6" name="Oval 35">
            <a:extLst>
              <a:ext uri="{FF2B5EF4-FFF2-40B4-BE49-F238E27FC236}">
                <a16:creationId xmlns:a16="http://schemas.microsoft.com/office/drawing/2014/main" id="{9163A71C-7B72-4E8E-9BDD-7E55429A35B0}"/>
              </a:ext>
            </a:extLst>
          </p:cNvPr>
          <p:cNvSpPr/>
          <p:nvPr/>
        </p:nvSpPr>
        <p:spPr>
          <a:xfrm>
            <a:off x="535398" y="-748723"/>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Google Shape;479;p35">
            <a:extLst>
              <a:ext uri="{FF2B5EF4-FFF2-40B4-BE49-F238E27FC236}">
                <a16:creationId xmlns:a16="http://schemas.microsoft.com/office/drawing/2014/main" id="{0B42F81A-0C5E-4F26-AA67-A89E899D307F}"/>
              </a:ext>
            </a:extLst>
          </p:cNvPr>
          <p:cNvSpPr txBox="1">
            <a:spLocks/>
          </p:cNvSpPr>
          <p:nvPr/>
        </p:nvSpPr>
        <p:spPr>
          <a:xfrm>
            <a:off x="10465468" y="6860627"/>
            <a:ext cx="9200449" cy="1831542"/>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500" b="0" i="0" u="none" strike="noStrike" kern="1200" cap="none" spc="0" normalizeH="0" baseline="0" noProof="0">
                <a:ln w="28575">
                  <a:solidFill>
                    <a:srgbClr val="FFFFFF"/>
                  </a:solidFill>
                </a:ln>
                <a:solidFill>
                  <a:srgbClr val="FF0000"/>
                </a:solidFill>
                <a:effectLst/>
                <a:uLnTx/>
                <a:uFillTx/>
                <a:latin typeface="#9Slide07 Stormtrooper" panose="020B0500000000000000" pitchFamily="34" charset="0"/>
                <a:ea typeface="+mj-ea"/>
                <a:cs typeface="+mj-cs"/>
              </a:rPr>
              <a:t>KHỞI ĐỘNG</a:t>
            </a:r>
            <a:endParaRPr kumimoji="0" lang="en-US" sz="11500" b="0" i="0" u="none" strike="noStrike" kern="1200" cap="none" spc="0" normalizeH="0" baseline="0" noProof="0" dirty="0">
              <a:ln w="28575">
                <a:solidFill>
                  <a:srgbClr val="FFFFFF"/>
                </a:solidFill>
              </a:ln>
              <a:solidFill>
                <a:srgbClr val="FF0000"/>
              </a:solidFill>
              <a:effectLst/>
              <a:uLnTx/>
              <a:uFillTx/>
              <a:latin typeface="#9Slide07 Stormtrooper" panose="020B0500000000000000" pitchFamily="34" charset="0"/>
              <a:ea typeface="+mj-ea"/>
              <a:cs typeface="+mj-cs"/>
            </a:endParaRPr>
          </a:p>
        </p:txBody>
      </p:sp>
      <p:sp>
        <p:nvSpPr>
          <p:cNvPr id="30" name="TextBox 29">
            <a:extLst>
              <a:ext uri="{FF2B5EF4-FFF2-40B4-BE49-F238E27FC236}">
                <a16:creationId xmlns:a16="http://schemas.microsoft.com/office/drawing/2014/main" id="{A696AF50-27C5-4C84-A6CE-E4336A68148F}"/>
              </a:ext>
            </a:extLst>
          </p:cNvPr>
          <p:cNvSpPr txBox="1"/>
          <p:nvPr/>
        </p:nvSpPr>
        <p:spPr>
          <a:xfrm>
            <a:off x="717090" y="7410161"/>
            <a:ext cx="11622775"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4400" b="1" i="0" u="none" strike="noStrike" kern="1200" cap="none" spc="50" normalizeH="0" baseline="0" noProof="0">
                <a:ln w="9525" cmpd="sng">
                  <a:solidFill>
                    <a:srgbClr val="5B9BD5">
                      <a:lumMod val="20000"/>
                      <a:lumOff val="80000"/>
                    </a:srgbClr>
                  </a:solidFill>
                  <a:prstDash val="solid"/>
                </a:ln>
                <a:solidFill>
                  <a:srgbClr val="7030A0"/>
                </a:solidFill>
                <a:effectLst>
                  <a:glow rad="38100">
                    <a:srgbClr val="4472C4">
                      <a:alpha val="40000"/>
                    </a:srgbClr>
                  </a:glow>
                </a:effectLst>
                <a:uLnTx/>
                <a:uFillTx/>
                <a:latin typeface="#9Slide05 Agile Script Calligra" panose="03070402050302030203" pitchFamily="66" charset="0"/>
                <a:ea typeface="+mn-ea"/>
                <a:cs typeface="+mn-cs"/>
              </a:rPr>
              <a:t>Em làm nhà thơ</a:t>
            </a:r>
            <a:endParaRPr kumimoji="0" lang="en-US" sz="14400" b="1" i="0" u="none" strike="noStrike" kern="1200" cap="none" spc="50" normalizeH="0" baseline="0" noProof="0" dirty="0">
              <a:ln w="9525" cmpd="sng">
                <a:solidFill>
                  <a:srgbClr val="5B9BD5">
                    <a:lumMod val="20000"/>
                    <a:lumOff val="80000"/>
                  </a:srgbClr>
                </a:solidFill>
                <a:prstDash val="solid"/>
              </a:ln>
              <a:solidFill>
                <a:srgbClr val="7030A0"/>
              </a:solidFill>
              <a:effectLst>
                <a:glow rad="38100">
                  <a:srgbClr val="4472C4">
                    <a:alpha val="40000"/>
                  </a:srgbClr>
                </a:glow>
              </a:effectLst>
              <a:uLnTx/>
              <a:uFillTx/>
              <a:latin typeface="#9Slide05 Agile Script Calligra" panose="03070402050302030203" pitchFamily="66" charset="0"/>
              <a:ea typeface="+mn-ea"/>
              <a:cs typeface="+mn-cs"/>
            </a:endParaRPr>
          </a:p>
        </p:txBody>
      </p:sp>
      <p:pic>
        <p:nvPicPr>
          <p:cNvPr id="39"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9C100013-2630-49C5-BF6D-B073C1C4DA61}"/>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344282" y="2838800"/>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83CD040D-E28B-43AE-9D4E-7422BE97CFB3}"/>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7">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9297624" y="2358223"/>
            <a:ext cx="3377482" cy="3755156"/>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a:extLst>
              <a:ext uri="{FF2B5EF4-FFF2-40B4-BE49-F238E27FC236}">
                <a16:creationId xmlns:a16="http://schemas.microsoft.com/office/drawing/2014/main" id="{83B55409-1A4B-4F6B-87FD-8339AD57E70E}"/>
              </a:ext>
            </a:extLst>
          </p:cNvPr>
          <p:cNvGrpSpPr/>
          <p:nvPr/>
        </p:nvGrpSpPr>
        <p:grpSpPr>
          <a:xfrm>
            <a:off x="159020" y="4212023"/>
            <a:ext cx="12192000" cy="2780956"/>
            <a:chOff x="-29140" y="3368913"/>
            <a:chExt cx="13654110" cy="3545778"/>
          </a:xfrm>
        </p:grpSpPr>
        <p:pic>
          <p:nvPicPr>
            <p:cNvPr id="42" name="Picture 41">
              <a:extLst>
                <a:ext uri="{FF2B5EF4-FFF2-40B4-BE49-F238E27FC236}">
                  <a16:creationId xmlns:a16="http://schemas.microsoft.com/office/drawing/2014/main" id="{29DDFB71-385B-4A5D-A74E-3D77C288DD3C}"/>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43" name="Picture 42">
              <a:extLst>
                <a:ext uri="{FF2B5EF4-FFF2-40B4-BE49-F238E27FC236}">
                  <a16:creationId xmlns:a16="http://schemas.microsoft.com/office/drawing/2014/main" id="{85FD63E9-C687-4F74-8EE0-468EE054ED4E}"/>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44" name="Picture 43">
              <a:extLst>
                <a:ext uri="{FF2B5EF4-FFF2-40B4-BE49-F238E27FC236}">
                  <a16:creationId xmlns:a16="http://schemas.microsoft.com/office/drawing/2014/main" id="{1005D57E-0148-4353-9521-E4EF45D85E16}"/>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4" name="Picture 3" descr="A green and red text on a black background&#10;&#10;Description automatically generated">
            <a:extLst>
              <a:ext uri="{FF2B5EF4-FFF2-40B4-BE49-F238E27FC236}">
                <a16:creationId xmlns:a16="http://schemas.microsoft.com/office/drawing/2014/main" id="{11982032-1556-1CDC-7A6A-6DC57D9B570C}"/>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617034" y="100529"/>
            <a:ext cx="7193903" cy="5791702"/>
          </a:xfrm>
          <a:prstGeom prst="rect">
            <a:avLst/>
          </a:prstGeom>
        </p:spPr>
      </p:pic>
    </p:spTree>
    <p:extLst>
      <p:ext uri="{BB962C8B-B14F-4D97-AF65-F5344CB8AC3E}">
        <p14:creationId xmlns:p14="http://schemas.microsoft.com/office/powerpoint/2010/main" val="226936654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6E1562-5F5D-0F5E-AB04-8CB83F135FA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2314090"/>
            <a:ext cx="3293128" cy="4709545"/>
          </a:xfrm>
          <a:prstGeom prst="rect">
            <a:avLst/>
          </a:prstGeom>
        </p:spPr>
      </p:pic>
      <p:sp>
        <p:nvSpPr>
          <p:cNvPr id="3" name="Rectangle: Rounded Corners 12">
            <a:extLst>
              <a:ext uri="{FF2B5EF4-FFF2-40B4-BE49-F238E27FC236}">
                <a16:creationId xmlns:a16="http://schemas.microsoft.com/office/drawing/2014/main" id="{66CF6981-B00F-9FE2-10A3-133E7432B3BC}"/>
              </a:ext>
            </a:extLst>
          </p:cNvPr>
          <p:cNvSpPr/>
          <p:nvPr/>
        </p:nvSpPr>
        <p:spPr>
          <a:xfrm>
            <a:off x="1231735" y="1066800"/>
            <a:ext cx="9883940" cy="1352550"/>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Chia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sẻ</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với</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các</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bạn</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những</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việc</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em</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đã</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và</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sẽ</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làm</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để</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thể</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hiện</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tình</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yêu</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quê</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hương</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a:t>
            </a:r>
            <a:endParaRPr lang="vi-VN" sz="36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968787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294</Words>
  <Application>Microsoft Office PowerPoint</Application>
  <PresentationFormat>Widescreen</PresentationFormat>
  <Paragraphs>20</Paragraphs>
  <Slides>12</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等线</vt:lpstr>
      <vt:lpstr>#9Slide02 Noi dung dai</vt:lpstr>
      <vt:lpstr>#9Slide05 Agile Script Calligra</vt:lpstr>
      <vt:lpstr>#9Slide07 Stormtrooper</vt:lpstr>
      <vt:lpstr>Arial</vt:lpstr>
      <vt:lpstr>Calibri</vt:lpstr>
      <vt:lpstr>Cambria</vt:lpstr>
      <vt:lpstr>字魂59号-创粗黑</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12</cp:revision>
  <dcterms:created xsi:type="dcterms:W3CDTF">2024-08-13T12:18:22Z</dcterms:created>
  <dcterms:modified xsi:type="dcterms:W3CDTF">2025-10-11T04:16:01Z</dcterms:modified>
</cp:coreProperties>
</file>