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8" r:id="rId4"/>
    <p:sldMasterId id="2147483700" r:id="rId5"/>
  </p:sldMasterIdLst>
  <p:notesMasterIdLst>
    <p:notesMasterId r:id="rId21"/>
  </p:notesMasterIdLst>
  <p:sldIdLst>
    <p:sldId id="11670" r:id="rId6"/>
    <p:sldId id="11671" r:id="rId7"/>
    <p:sldId id="266" r:id="rId8"/>
    <p:sldId id="11673" r:id="rId9"/>
    <p:sldId id="11676" r:id="rId10"/>
    <p:sldId id="11694" r:id="rId11"/>
    <p:sldId id="11695" r:id="rId12"/>
    <p:sldId id="11696" r:id="rId13"/>
    <p:sldId id="284" r:id="rId14"/>
    <p:sldId id="285" r:id="rId15"/>
    <p:sldId id="11684" r:id="rId16"/>
    <p:sldId id="11697" r:id="rId17"/>
    <p:sldId id="11699" r:id="rId18"/>
    <p:sldId id="11700" r:id="rId19"/>
    <p:sldId id="116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56" d="100"/>
          <a:sy n="56" d="100"/>
        </p:scale>
        <p:origin x="106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4F1DF-99A0-4451-951D-F5A386952A21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1846B-B442-4E73-9809-2316A8B2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5138" indent="0" algn="ctr">
              <a:buNone/>
              <a:defRPr sz="1600"/>
            </a:lvl6pPr>
            <a:lvl7pPr marL="2742293" indent="0" algn="ctr">
              <a:buNone/>
              <a:defRPr sz="1600"/>
            </a:lvl7pPr>
            <a:lvl8pPr marL="3199445" indent="0" algn="ctr">
              <a:buNone/>
              <a:defRPr sz="1600"/>
            </a:lvl8pPr>
            <a:lvl9pPr marL="3656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6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2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8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58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96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05530"/>
      </p:ext>
    </p:extLst>
  </p:cSld>
  <p:clrMapOvr>
    <a:masterClrMapping/>
  </p:clrMapOvr>
  <p:transition spd="slow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4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6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3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8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92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5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9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45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98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86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9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96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7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85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1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64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8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2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1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4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0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0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6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0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7984" indent="0">
              <a:buNone/>
              <a:defRPr sz="2000"/>
            </a:lvl5pPr>
            <a:lvl6pPr marL="2285138" indent="0">
              <a:buNone/>
              <a:defRPr sz="2000"/>
            </a:lvl6pPr>
            <a:lvl7pPr marL="2742293" indent="0">
              <a:buNone/>
              <a:defRPr sz="2000"/>
            </a:lvl7pPr>
            <a:lvl8pPr marL="3199445" indent="0">
              <a:buNone/>
              <a:defRPr sz="2000"/>
            </a:lvl8pPr>
            <a:lvl9pPr marL="365659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1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8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0E60DE82-38F3-4D6A-B5B7-62AEA4258D1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035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3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openxmlformats.org/officeDocument/2006/relationships/image" Target="../media/image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5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GIÁO EM ♪ Bé Ellie KHÁNH NGỌC [MV Official] ☀ Nhạc Thiếu Nhi Cho Bé Hay Nhất 2022">
            <a:hlinkClick r:id="" action="ppaction://media"/>
            <a:extLst>
              <a:ext uri="{FF2B5EF4-FFF2-40B4-BE49-F238E27FC236}">
                <a16:creationId xmlns:a16="http://schemas.microsoft.com/office/drawing/2014/main" id="{8E9A6321-36C0-D65C-FE61-C5BE92554C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693.6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11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83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72269" y="1712242"/>
            <a:ext cx="66474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Em khéo léo nhắc nhở bạn , cô giáo là người dạy dỗ chúng ta nên người, dù ở trường hay ở đâu, khi gặp thầy cô chúng ta nên chào hỏi lễ phép.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2DEC9F-6739-84C9-4EB9-AED454D25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999" y="577930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EBB7D-B5DD-4825-8EDB-16B1A267C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01" y="1075095"/>
            <a:ext cx="702320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B27C4-5763-EC69-D13B-E51729A431B1}"/>
              </a:ext>
            </a:extLst>
          </p:cNvPr>
          <p:cNvSpPr txBox="1"/>
          <p:nvPr/>
        </p:nvSpPr>
        <p:spPr>
          <a:xfrm>
            <a:off x="3125972" y="202019"/>
            <a:ext cx="6443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effectLst/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DEA140D4-2AD3-1B5E-64D9-72EA7BC3F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56147" y="-419643"/>
            <a:ext cx="12243191" cy="7530695"/>
          </a:xfrm>
          <a:prstGeom prst="rect">
            <a:avLst/>
          </a:prstGeom>
        </p:spPr>
      </p:pic>
      <p:pic>
        <p:nvPicPr>
          <p:cNvPr id="5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C44CAD98-87AD-83B1-D02D-0C1F4FA5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55731BF-5DCE-CBAD-345F-87A05F22D652}"/>
              </a:ext>
            </a:extLst>
          </p:cNvPr>
          <p:cNvSpPr txBox="1"/>
          <p:nvPr/>
        </p:nvSpPr>
        <p:spPr>
          <a:xfrm>
            <a:off x="2598092" y="3293650"/>
            <a:ext cx="8004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Hãy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chia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sẻ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việc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thể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hiện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sự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kính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trọng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01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>
                <a:solidFill>
                  <a:prstClr val="white"/>
                </a:solidFill>
              </a:rPr>
              <a:t>Cố gắng học tập thật tốt.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EF481-8D2E-E7A5-E00E-639397ECECA2}"/>
              </a:ext>
            </a:extLst>
          </p:cNvPr>
          <p:cNvSpPr txBox="1"/>
          <p:nvPr/>
        </p:nvSpPr>
        <p:spPr>
          <a:xfrm>
            <a:off x="626114" y="425502"/>
            <a:ext cx="104144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Những việc làm thể hiện sự kính trọng với thầy giáo, cô giáo: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D82A3-A7AA-F7AD-01B7-9E2B8349DD9E}"/>
              </a:ext>
            </a:extLst>
          </p:cNvPr>
          <p:cNvSpPr/>
          <p:nvPr/>
        </p:nvSpPr>
        <p:spPr>
          <a:xfrm>
            <a:off x="1110815" y="1760548"/>
            <a:ext cx="9977875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 gặp thầy, cô giáo phải chào hỏi.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4CBBC-1C53-3244-FD4A-44BD65A5E8D1}"/>
              </a:ext>
            </a:extLst>
          </p:cNvPr>
          <p:cNvSpPr/>
          <p:nvPr/>
        </p:nvSpPr>
        <p:spPr>
          <a:xfrm>
            <a:off x="838200" y="2772919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uôn nghe lời làm theo lời cô giáo, thầy giáo dạy bảo.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E4A643-03D1-F8CD-DC18-452E963FA32D}"/>
              </a:ext>
            </a:extLst>
          </p:cNvPr>
          <p:cNvSpPr/>
          <p:nvPr/>
        </p:nvSpPr>
        <p:spPr>
          <a:xfrm>
            <a:off x="870857" y="3698205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AF484B-9C26-81B6-36F2-EB7289859A38}"/>
              </a:ext>
            </a:extLst>
          </p:cNvPr>
          <p:cNvSpPr/>
          <p:nvPr/>
        </p:nvSpPr>
        <p:spPr>
          <a:xfrm>
            <a:off x="892629" y="4688805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Cố gắng học tập thật tốt.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9EE4D-885F-27DF-A9EA-7AC69A8E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48" y="1393372"/>
            <a:ext cx="11038824" cy="31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5 h 5446096"/>
              <a:gd name="connsiteX1" fmla="*/ 509755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5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5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5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5"/>
                </a:moveTo>
                <a:cubicBezTo>
                  <a:pt x="-49145" y="220276"/>
                  <a:pt x="245885" y="14443"/>
                  <a:pt x="509755" y="0"/>
                </a:cubicBezTo>
                <a:cubicBezTo>
                  <a:pt x="3375449" y="130954"/>
                  <a:pt x="7524146" y="43574"/>
                  <a:pt x="9900337" y="0"/>
                </a:cubicBezTo>
                <a:cubicBezTo>
                  <a:pt x="10199760" y="27561"/>
                  <a:pt x="10441253" y="266395"/>
                  <a:pt x="10410092" y="509755"/>
                </a:cubicBezTo>
                <a:cubicBezTo>
                  <a:pt x="10259653" y="1203022"/>
                  <a:pt x="10495971" y="3647292"/>
                  <a:pt x="10410092" y="4936341"/>
                </a:cubicBezTo>
                <a:cubicBezTo>
                  <a:pt x="10379819" y="5222842"/>
                  <a:pt x="10178199" y="5443565"/>
                  <a:pt x="9900337" y="5446096"/>
                </a:cubicBezTo>
                <a:cubicBezTo>
                  <a:pt x="7607646" y="5601293"/>
                  <a:pt x="2114371" y="5609116"/>
                  <a:pt x="509755" y="5446096"/>
                </a:cubicBezTo>
                <a:cubicBezTo>
                  <a:pt x="230263" y="5418522"/>
                  <a:pt x="-17183" y="5227905"/>
                  <a:pt x="0" y="4936341"/>
                </a:cubicBezTo>
                <a:cubicBezTo>
                  <a:pt x="64656" y="3885008"/>
                  <a:pt x="-17807" y="2190810"/>
                  <a:pt x="0" y="509755"/>
                </a:cubicBezTo>
                <a:close/>
              </a:path>
              <a:path w="10410092" h="5446096" stroke="0" extrusionOk="0">
                <a:moveTo>
                  <a:pt x="0" y="509755"/>
                </a:moveTo>
                <a:cubicBezTo>
                  <a:pt x="-38424" y="204524"/>
                  <a:pt x="183248" y="16881"/>
                  <a:pt x="509755" y="0"/>
                </a:cubicBezTo>
                <a:cubicBezTo>
                  <a:pt x="5152556" y="132882"/>
                  <a:pt x="5757391" y="-84951"/>
                  <a:pt x="9900337" y="0"/>
                </a:cubicBezTo>
                <a:cubicBezTo>
                  <a:pt x="10165975" y="15520"/>
                  <a:pt x="10406741" y="246745"/>
                  <a:pt x="10410092" y="509755"/>
                </a:cubicBezTo>
                <a:cubicBezTo>
                  <a:pt x="10430279" y="2420741"/>
                  <a:pt x="10562572" y="4219091"/>
                  <a:pt x="10410092" y="4936341"/>
                </a:cubicBezTo>
                <a:cubicBezTo>
                  <a:pt x="10443301" y="5221811"/>
                  <a:pt x="10205874" y="5396690"/>
                  <a:pt x="9900337" y="5446096"/>
                </a:cubicBezTo>
                <a:cubicBezTo>
                  <a:pt x="6604898" y="5533735"/>
                  <a:pt x="2652100" y="5373417"/>
                  <a:pt x="509755" y="5446096"/>
                </a:cubicBezTo>
                <a:cubicBezTo>
                  <a:pt x="222647" y="5392899"/>
                  <a:pt x="-13222" y="5236246"/>
                  <a:pt x="0" y="4936341"/>
                </a:cubicBezTo>
                <a:cubicBezTo>
                  <a:pt x="-38581" y="2750295"/>
                  <a:pt x="63341" y="1503839"/>
                  <a:pt x="0" y="50975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F1F012-2350-4D73-8A05-CEF9179F050E}"/>
              </a:ext>
            </a:extLst>
          </p:cNvPr>
          <p:cNvSpPr txBox="1"/>
          <p:nvPr/>
        </p:nvSpPr>
        <p:spPr>
          <a:xfrm>
            <a:off x="2435912" y="2367417"/>
            <a:ext cx="743380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5867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A0730-DF86-7076-9ABE-E2C76FD5E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359" y="1150425"/>
            <a:ext cx="7514125" cy="951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32C01-A725-8BA5-13CA-602B76A38B51}"/>
              </a:ext>
            </a:extLst>
          </p:cNvPr>
          <p:cNvSpPr txBox="1"/>
          <p:nvPr/>
        </p:nvSpPr>
        <p:spPr>
          <a:xfrm>
            <a:off x="5073015" y="4475532"/>
            <a:ext cx="273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8578A3-B3B9-EA8F-50D2-A91D2D8A1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14" y="110175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815005-33D3-467F-BD42-511CE821D2AC}"/>
              </a:ext>
            </a:extLst>
          </p:cNvPr>
          <p:cNvSpPr txBox="1"/>
          <p:nvPr/>
        </p:nvSpPr>
        <p:spPr>
          <a:xfrm>
            <a:off x="626114" y="425502"/>
            <a:ext cx="104144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1. Em đồng tình hoặc không đồng tình với việc làm của bạn nào? Vì sao?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1F0087-6352-051C-5396-F15EBD3F2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94" y="1918401"/>
            <a:ext cx="5042187" cy="2644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84CD-DB77-185A-553D-6DC55CDC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884483"/>
            <a:ext cx="3414380" cy="2733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CD5257-1B87-7F63-BE69-13F468C6D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924" y="1998568"/>
            <a:ext cx="3240669" cy="26117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27C8C3-0DA4-75ED-2AC4-131170784292}"/>
              </a:ext>
            </a:extLst>
          </p:cNvPr>
          <p:cNvGrpSpPr/>
          <p:nvPr/>
        </p:nvGrpSpPr>
        <p:grpSpPr>
          <a:xfrm>
            <a:off x="4953000" y="4621617"/>
            <a:ext cx="2771775" cy="1903008"/>
            <a:chOff x="5067300" y="4954992"/>
            <a:chExt cx="2771775" cy="19030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C1610B-C5C9-1ABC-8627-DED0C717E1F2}"/>
                </a:ext>
              </a:extLst>
            </p:cNvPr>
            <p:cNvGrpSpPr/>
            <p:nvPr/>
          </p:nvGrpSpPr>
          <p:grpSpPr>
            <a:xfrm>
              <a:off x="5172074" y="4954992"/>
              <a:ext cx="2491157" cy="1903008"/>
              <a:chOff x="5485642" y="3042777"/>
              <a:chExt cx="5568490" cy="375608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527309-D4DE-0646-8CBA-6277AEED4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4767" y="3049592"/>
                <a:ext cx="2799365" cy="366016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DF4A438-A302-378F-FC1E-1511430DC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85642" y="3042777"/>
                <a:ext cx="2540759" cy="3756081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23BC0B-D539-6D4C-5DA0-A3C7B47F3C51}"/>
                </a:ext>
              </a:extLst>
            </p:cNvPr>
            <p:cNvSpPr/>
            <p:nvPr/>
          </p:nvSpPr>
          <p:spPr>
            <a:xfrm>
              <a:off x="5067300" y="6362700"/>
              <a:ext cx="2771775" cy="4953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r>
                <a:rPr lang="en-US" sz="2400" b="1" dirty="0"/>
                <a:t> </a:t>
              </a:r>
              <a:r>
                <a:rPr lang="en-US" sz="2400" b="1" dirty="0" err="1"/>
                <a:t>nhóm</a:t>
              </a:r>
              <a:r>
                <a:rPr lang="en-US" sz="2400" b="1" dirty="0"/>
                <a:t> </a:t>
              </a:r>
              <a:r>
                <a:rPr lang="en-US" sz="2400" b="1" dirty="0" err="1"/>
                <a:t>đôi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599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678E7-1719-6F99-2257-AB6BF7C54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94" y="2137476"/>
            <a:ext cx="5042187" cy="2644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tình vì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 hiện sự lễ phép với thầy, cô giáo.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87C6098-FD77-F56A-548F-D9EC4FA11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69" y="1644667"/>
            <a:ext cx="1239256" cy="1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đồng tình vì các bạn tranh sách vở gây ồn ào trong giờ học.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3B5B1-3801-496C-63E1-B7B0FB28F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5" y="1847691"/>
            <a:ext cx="4019550" cy="321783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CE78E71-82F7-7714-01B4-E4C9ADEA7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758967"/>
            <a:ext cx="1331747" cy="13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tình vì bạn nhỏ biết hỏi thăm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giáo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E7DDE-F9F4-E984-49A8-54C0FACEB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4" y="2247901"/>
            <a:ext cx="3652234" cy="294344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698153A-DBAB-E48A-6E07-172795FB0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94" y="1892317"/>
            <a:ext cx="1239256" cy="1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815005-33D3-467F-BD42-511CE821D2AC}"/>
              </a:ext>
            </a:extLst>
          </p:cNvPr>
          <p:cNvSpPr txBox="1"/>
          <p:nvPr/>
        </p:nvSpPr>
        <p:spPr>
          <a:xfrm>
            <a:off x="626114" y="425502"/>
            <a:ext cx="104144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2. Em sẽ làm gì trong các tình huống sau?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B88D21-C18D-19B6-4243-7FF5EDA6E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1" y="1148446"/>
            <a:ext cx="4782733" cy="4971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B8148-D910-A95D-05BF-2F3A5CC0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309" y="1283327"/>
            <a:ext cx="4619782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white"/>
                </a:solidFill>
              </a:rPr>
              <a:t>Em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khéo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léo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nhắc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nhở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bạn</a:t>
            </a:r>
            <a:r>
              <a:rPr lang="en-US" sz="4000" b="1" dirty="0">
                <a:solidFill>
                  <a:prstClr val="white"/>
                </a:solidFill>
              </a:rPr>
              <a:t> , </a:t>
            </a:r>
            <a:r>
              <a:rPr lang="en-US" sz="4000" b="1" dirty="0" err="1">
                <a:solidFill>
                  <a:prstClr val="white"/>
                </a:solidFill>
              </a:rPr>
              <a:t>cô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giáo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là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mới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ôm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dậy</a:t>
            </a:r>
            <a:r>
              <a:rPr lang="en-US" sz="4000" b="1" dirty="0">
                <a:solidFill>
                  <a:prstClr val="white"/>
                </a:solidFill>
              </a:rPr>
              <a:t>, </a:t>
            </a:r>
            <a:r>
              <a:rPr lang="en-US" sz="4000" b="1" dirty="0" err="1">
                <a:solidFill>
                  <a:prstClr val="white"/>
                </a:solidFill>
              </a:rPr>
              <a:t>mình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nên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nói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chuyện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để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cô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giáo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buồn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92AEB-52C0-2453-C7AE-B6CE8718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769" y="663655"/>
            <a:ext cx="28775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256</Words>
  <Application>Microsoft Office PowerPoint</Application>
  <PresentationFormat>Widescreen</PresentationFormat>
  <Paragraphs>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Cambria</vt:lpstr>
      <vt:lpstr>Tahoma</vt:lpstr>
      <vt:lpstr>Times New Roman</vt:lpstr>
      <vt:lpstr>8_Office Theme</vt:lpstr>
      <vt:lpstr>3_Office Theme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2023-10-03T15:29:06Z</dcterms:created>
  <dcterms:modified xsi:type="dcterms:W3CDTF">2025-10-16T01:36:48Z</dcterms:modified>
</cp:coreProperties>
</file>