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 id="2147483738" r:id="rId2"/>
    <p:sldMasterId id="2147483750" r:id="rId3"/>
  </p:sldMasterIdLst>
  <p:notesMasterIdLst>
    <p:notesMasterId r:id="rId29"/>
  </p:notesMasterIdLst>
  <p:sldIdLst>
    <p:sldId id="282" r:id="rId4"/>
    <p:sldId id="256" r:id="rId5"/>
    <p:sldId id="283" r:id="rId6"/>
    <p:sldId id="284" r:id="rId7"/>
    <p:sldId id="285" r:id="rId8"/>
    <p:sldId id="286" r:id="rId9"/>
    <p:sldId id="517" r:id="rId10"/>
    <p:sldId id="518" r:id="rId11"/>
    <p:sldId id="288" r:id="rId12"/>
    <p:sldId id="289" r:id="rId13"/>
    <p:sldId id="291" r:id="rId14"/>
    <p:sldId id="519" r:id="rId15"/>
    <p:sldId id="520" r:id="rId16"/>
    <p:sldId id="521" r:id="rId17"/>
    <p:sldId id="522" r:id="rId18"/>
    <p:sldId id="321" r:id="rId19"/>
    <p:sldId id="523" r:id="rId20"/>
    <p:sldId id="524" r:id="rId21"/>
    <p:sldId id="319" r:id="rId22"/>
    <p:sldId id="525" r:id="rId23"/>
    <p:sldId id="527" r:id="rId24"/>
    <p:sldId id="529" r:id="rId25"/>
    <p:sldId id="528" r:id="rId26"/>
    <p:sldId id="532" r:id="rId27"/>
    <p:sldId id="53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4B6BAD-D7BE-42FE-94F6-9D4136C2E501}" type="datetimeFigureOut">
              <a:rPr lang="en-US" smtClean="0"/>
              <a:t>30/10/2025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E7D557-49EE-431B-9A84-BB132B690296}" type="slidenum">
              <a:rPr lang="en-US" smtClean="0"/>
              <a:t>‹#›</a:t>
            </a:fld>
            <a:endParaRPr lang="en-US"/>
          </a:p>
        </p:txBody>
      </p:sp>
    </p:spTree>
    <p:extLst>
      <p:ext uri="{BB962C8B-B14F-4D97-AF65-F5344CB8AC3E}">
        <p14:creationId xmlns:p14="http://schemas.microsoft.com/office/powerpoint/2010/main" val="368250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8926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61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9285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7452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5874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6106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5631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5364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 Hương Thảo – tranthao121004@gmail.com</a:t>
            </a:r>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591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6158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437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40102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04896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85324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188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3914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85604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6599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36E0D-30A4-4FB1-8C0E-AA08FDBB6A8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57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17037216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1315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20505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26F74D-B0E9-48A0-AF05-478B67D5D45D}"/>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F3E3629-4186-4C92-8108-B9F6E2341F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F0077F0-9AB5-442D-B55D-96F689E9D137}"/>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2BC6474F-41B1-4AA4-B95B-297303C70D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1B6B97-953B-476E-A79F-92A7CDD3FBB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3006581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D80725-6F0E-446C-B9FA-3E62A5295D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A6FA1B-3AE9-4EF9-8079-88725625228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B4B028-D676-43A1-B01F-E939FB114272}"/>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4D008938-AEC3-4E98-81CA-E4D2ED89C6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8BFF72-7D02-4128-8924-956A8D4700A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894088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1E53-A19A-49A7-B0DC-CDEE8420494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8512239-5279-41B0-8E3F-614A6D4BB9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B12B34B-F7D0-4E8A-BDA3-FA14A424F748}"/>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3D1897E9-8D63-4E55-8D77-19332A0CCD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76AD07-6044-4C2F-AC33-7F4970BF3B9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38582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F0A54-42F5-4A11-B5DD-842DB22390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90521FC-BAB6-4EE5-BFCD-0775A2ADDDA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C7435B9-E7F9-47E5-BA9F-B026BF5BD7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B876D37-D432-42B7-B87B-52CB2DCACA68}"/>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35F2F159-0547-4529-9808-A6934066E2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0BF3491-C691-46DF-9320-E7C335706A6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200247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B8A120-F50C-4488-994D-3C02E01D38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FA48777-35EA-4F17-8AE1-41A578123D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8302F4-DC6D-45C0-A754-1FD82343BB8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53A6ABF-53AB-4791-94F4-E62B0E900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5455962-A847-48BE-BB98-3F99EB6294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8A954E-A57A-4F5C-9F1C-7825B63357AE}"/>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8" name="页脚占位符 7">
            <a:extLst>
              <a:ext uri="{FF2B5EF4-FFF2-40B4-BE49-F238E27FC236}">
                <a16:creationId xmlns:a16="http://schemas.microsoft.com/office/drawing/2014/main" id="{DEAAD35E-4C3E-4DAB-AF0E-25C36D6E54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22AE2F3-4B57-4D89-A30E-A8EBDF839B87}"/>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4562520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6533BA-43D1-4114-8EC7-1E54AAADBFA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46B1D1-A97A-4109-A476-245A05B773BA}"/>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4" name="页脚占位符 3">
            <a:extLst>
              <a:ext uri="{FF2B5EF4-FFF2-40B4-BE49-F238E27FC236}">
                <a16:creationId xmlns:a16="http://schemas.microsoft.com/office/drawing/2014/main" id="{871BBDAD-5EF5-4EEF-AEE6-F34942BBF5F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78CD515-2A59-4079-A500-46A64B15AF71}"/>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8623161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727B8E8-B670-4D1F-B5AE-31EB7276F422}"/>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3" name="页脚占位符 2">
            <a:extLst>
              <a:ext uri="{FF2B5EF4-FFF2-40B4-BE49-F238E27FC236}">
                <a16:creationId xmlns:a16="http://schemas.microsoft.com/office/drawing/2014/main" id="{ECA688EF-7691-418E-A172-9D6142F060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A4E38C0-25AA-47B2-8C51-900964E04098}"/>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171633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1BC3D1-75C5-4C99-BC21-DBA36A66CAA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D439E76-9BA1-438D-9C12-B677965973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3DAFB73-5796-4AD9-B629-57E2FC25F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A304D7-66A0-4FFB-9BCC-21C70A09066E}"/>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0803B9DB-B9BE-41E0-89F8-69BD6FE957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C89641-4A75-4F99-92B2-9FC89A6324C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966062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739705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0737C8-C274-415B-8BB2-CF95AA0D19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EACCFB-BBAC-479C-9150-EED5E7A28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BDE7B8E-901E-4C13-8CDE-FBDF235AE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36980F5-0C40-46FF-90A0-479AE71D6EF2}"/>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6" name="页脚占位符 5">
            <a:extLst>
              <a:ext uri="{FF2B5EF4-FFF2-40B4-BE49-F238E27FC236}">
                <a16:creationId xmlns:a16="http://schemas.microsoft.com/office/drawing/2014/main" id="{1F33C01E-0A32-4A13-B651-67D5AE299AE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E6ABE16-09BF-4C2B-86BA-95559E532C29}"/>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1826704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B3EA44-0A9D-4D23-A69E-E6A001BF192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8E45E13-BCD2-4BCD-9F32-167884DD0AA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DCADC-B5E3-4471-840E-4661C0B04E8B}"/>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63C259BB-6471-4FC7-8D1B-86C3470BBC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5EB754-6D91-4826-B09F-71D849E7546A}"/>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2564338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9FA6D46-0B14-4F05-8D4E-D9E1839AD9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A2C84F7-FCED-40DB-B927-7AEB4FD8B77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D28B98-21F7-4F1B-9E84-ADB7EC9829F7}"/>
              </a:ext>
            </a:extLst>
          </p:cNvPr>
          <p:cNvSpPr>
            <a:spLocks noGrp="1"/>
          </p:cNvSpPr>
          <p:nvPr>
            <p:ph type="dt" sz="half" idx="10"/>
          </p:nvPr>
        </p:nvSpPr>
        <p:spPr/>
        <p:txBody>
          <a:bodyPr/>
          <a:lstStyle/>
          <a:p>
            <a:fld id="{214BD72C-97CF-47E7-A098-2BB1320F13E8}"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E4915199-E2C5-41F3-B5BF-BC774903CC6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6CB96E7-D9E0-4539-A893-48CB894D895D}"/>
              </a:ext>
            </a:extLst>
          </p:cNvPr>
          <p:cNvSpPr>
            <a:spLocks noGrp="1"/>
          </p:cNvSpPr>
          <p:nvPr>
            <p:ph type="sldNum" sz="quarter" idx="12"/>
          </p:nvPr>
        </p:nvSpPr>
        <p:spPr/>
        <p:txBody>
          <a:bodyPr/>
          <a:lstStyle/>
          <a:p>
            <a:fld id="{C7C45169-9330-402D-892A-84A9DF3BA245}" type="slidenum">
              <a:rPr lang="zh-CN" altLang="en-US" smtClean="0"/>
              <a:t>‹#›</a:t>
            </a:fld>
            <a:endParaRPr lang="zh-CN" altLang="en-US"/>
          </a:p>
        </p:txBody>
      </p:sp>
    </p:spTree>
    <p:extLst>
      <p:ext uri="{BB962C8B-B14F-4D97-AF65-F5344CB8AC3E}">
        <p14:creationId xmlns:p14="http://schemas.microsoft.com/office/powerpoint/2010/main" val="320989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4EA11-4E83-418A-814C-1759C30A97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50FA5C-674D-46F0-9D58-C69EBABD7C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6B38AE-1185-43F4-8E21-AC0438E301E7}"/>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5" name="Footer Placeholder 4">
            <a:extLst>
              <a:ext uri="{FF2B5EF4-FFF2-40B4-BE49-F238E27FC236}">
                <a16:creationId xmlns:a16="http://schemas.microsoft.com/office/drawing/2014/main" id="{4CD204B8-3394-40EE-A770-6627A5EE20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41CEA-CEE0-4F4E-8FCE-703B5F2545D1}"/>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94828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64BC9-54E5-4F6D-B988-8AA9CD48FA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02B498-1F49-420C-966C-79A78B8212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17B5-2859-4B4D-9051-6836B8D2E8E4}"/>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5" name="Footer Placeholder 4">
            <a:extLst>
              <a:ext uri="{FF2B5EF4-FFF2-40B4-BE49-F238E27FC236}">
                <a16:creationId xmlns:a16="http://schemas.microsoft.com/office/drawing/2014/main" id="{A4E4E943-5AED-4399-99E0-93FE64F74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B722D1-C7D4-4B58-9B04-916C924E5BED}"/>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764654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1B594-217A-473F-9F63-CF122182BB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18C5BB-D472-45F8-915F-9A1E2781E9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700A5F-6644-46D2-8458-99F00615D9EB}"/>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5" name="Footer Placeholder 4">
            <a:extLst>
              <a:ext uri="{FF2B5EF4-FFF2-40B4-BE49-F238E27FC236}">
                <a16:creationId xmlns:a16="http://schemas.microsoft.com/office/drawing/2014/main" id="{BCADE7B0-98FA-444E-9909-8CB205D8AF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6B234-6D48-4396-99A8-95E115F7C219}"/>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4774873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33984-6D4E-4135-93A0-36BBB8284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B0AA4C-13C5-4B5A-A65F-3C9357DFB0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32D1F-374F-4F46-B6A3-70B48B8A69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E750D6-7F1D-48B6-A955-5DA4BCE6D110}"/>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6" name="Footer Placeholder 5">
            <a:extLst>
              <a:ext uri="{FF2B5EF4-FFF2-40B4-BE49-F238E27FC236}">
                <a16:creationId xmlns:a16="http://schemas.microsoft.com/office/drawing/2014/main" id="{045C104F-E69E-4EA3-B64C-76D9B01EF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104CA-DBC3-44E0-A5E2-AF9741CAB552}"/>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782468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AD9CE-F919-40AF-9669-E0A4F96339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A8998C-7518-4849-9C12-5AC5EB66D1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37C524-C1CB-41EF-ADAA-4681CDCE31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847FD-9B48-47D0-AF56-834BD4CC20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ED3B13-6F61-487E-ACB1-6E3ECCDBAD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AE729A-9590-4618-8955-0213F2A247DB}"/>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8" name="Footer Placeholder 7">
            <a:extLst>
              <a:ext uri="{FF2B5EF4-FFF2-40B4-BE49-F238E27FC236}">
                <a16:creationId xmlns:a16="http://schemas.microsoft.com/office/drawing/2014/main" id="{17CD5902-FDA8-4588-83EF-66B5CF4B8D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EF58D7-2E60-4587-ACC8-E1A991C0D73D}"/>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953481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975E-2567-4C25-886F-12F61848CA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2548ED-8277-45F8-9D93-918388665085}"/>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4" name="Footer Placeholder 3">
            <a:extLst>
              <a:ext uri="{FF2B5EF4-FFF2-40B4-BE49-F238E27FC236}">
                <a16:creationId xmlns:a16="http://schemas.microsoft.com/office/drawing/2014/main" id="{62A8BADF-F52E-4874-9269-8CD8CEA9FE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AE839F-D142-4D7D-8984-6F516B23D43E}"/>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3536987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68DE03-D75E-47E8-A4F4-D4B568251D02}"/>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3" name="Footer Placeholder 2">
            <a:extLst>
              <a:ext uri="{FF2B5EF4-FFF2-40B4-BE49-F238E27FC236}">
                <a16:creationId xmlns:a16="http://schemas.microsoft.com/office/drawing/2014/main" id="{29E1FBE0-6C8B-4DF3-BF6C-8458137A15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E843CD-A02A-408C-BF8F-6D2863694D38}"/>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493515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1685856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1A15-BB4F-4BE9-9D51-892272F60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C2BA09-100F-4A9F-8AEE-CA9EAF5B53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50E83-2728-4238-9208-848E49A85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86B9E-59AC-4D13-94C3-A796203D3A11}"/>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6" name="Footer Placeholder 5">
            <a:extLst>
              <a:ext uri="{FF2B5EF4-FFF2-40B4-BE49-F238E27FC236}">
                <a16:creationId xmlns:a16="http://schemas.microsoft.com/office/drawing/2014/main" id="{EA400259-DE3F-4F16-B136-140C02E4E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8317FC-A0BC-4E54-8EB8-901894A723D8}"/>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1915946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4B2E-E36C-4102-80E1-3D49A35BE9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2F9CB2-18C0-4B23-B86D-FC623219D8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9487AD5-BE0F-49F1-BFB7-4729A7A8B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AB0EC2-81ED-4280-A362-FB36EDEE7BB3}"/>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6" name="Footer Placeholder 5">
            <a:extLst>
              <a:ext uri="{FF2B5EF4-FFF2-40B4-BE49-F238E27FC236}">
                <a16:creationId xmlns:a16="http://schemas.microsoft.com/office/drawing/2014/main" id="{0607B202-4037-4605-8E9A-B3AD7758F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A0C3C-5DC3-4BE7-8B57-3AD5CF7E84D2}"/>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558801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7830B-C3C2-4DEF-ABA6-23E1A8AE28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521E2C2-D342-4345-8203-559E6EA49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DE8E5-7344-4405-8A12-0E91E6983079}"/>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5" name="Footer Placeholder 4">
            <a:extLst>
              <a:ext uri="{FF2B5EF4-FFF2-40B4-BE49-F238E27FC236}">
                <a16:creationId xmlns:a16="http://schemas.microsoft.com/office/drawing/2014/main" id="{46A23782-3BD5-453E-9FA5-6DF831A3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0790A1-3E2D-45D5-86A7-8D8CA24D93B5}"/>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525650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DC07C8-421A-480A-B640-F7BA97BAD7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412B25-C126-4204-96C5-392CFA98A8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38CA16-EEDB-451D-BAEE-13EBB5D6F52B}"/>
              </a:ext>
            </a:extLst>
          </p:cNvPr>
          <p:cNvSpPr>
            <a:spLocks noGrp="1"/>
          </p:cNvSpPr>
          <p:nvPr>
            <p:ph type="dt" sz="half" idx="10"/>
          </p:nvPr>
        </p:nvSpPr>
        <p:spPr/>
        <p:txBody>
          <a:bodyPr/>
          <a:lstStyle/>
          <a:p>
            <a:fld id="{346387A7-FCE2-492C-8513-469E673D0855}" type="datetimeFigureOut">
              <a:rPr lang="en-US" smtClean="0"/>
              <a:t>30/10/2025</a:t>
            </a:fld>
            <a:endParaRPr lang="en-US"/>
          </a:p>
        </p:txBody>
      </p:sp>
      <p:sp>
        <p:nvSpPr>
          <p:cNvPr id="5" name="Footer Placeholder 4">
            <a:extLst>
              <a:ext uri="{FF2B5EF4-FFF2-40B4-BE49-F238E27FC236}">
                <a16:creationId xmlns:a16="http://schemas.microsoft.com/office/drawing/2014/main" id="{CD274949-0971-4040-B16D-9859533F5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9BABE4-ABAC-4E57-8133-EBAA93E20F1A}"/>
              </a:ext>
            </a:extLst>
          </p:cNvPr>
          <p:cNvSpPr>
            <a:spLocks noGrp="1"/>
          </p:cNvSpPr>
          <p:nvPr>
            <p:ph type="sldNum" sz="quarter" idx="12"/>
          </p:nvPr>
        </p:nvSpPr>
        <p:spPr/>
        <p:txBody>
          <a:bodyPr/>
          <a:lstStyle/>
          <a:p>
            <a:fld id="{28D4B9EA-B108-46A9-A82E-973C52C7293B}" type="slidenum">
              <a:rPr lang="en-US" smtClean="0"/>
              <a:t>‹#›</a:t>
            </a:fld>
            <a:endParaRPr lang="en-US"/>
          </a:p>
        </p:txBody>
      </p:sp>
    </p:spTree>
    <p:extLst>
      <p:ext uri="{BB962C8B-B14F-4D97-AF65-F5344CB8AC3E}">
        <p14:creationId xmlns:p14="http://schemas.microsoft.com/office/powerpoint/2010/main" val="2134868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16721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3692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57541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49339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6594664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52414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81622423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D88352-02E9-4371-9895-C0CA3D2584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0E8E7A6-F59A-4ECC-8C0F-B24DF1CD18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0EBFDB-AACC-4325-AC91-6DCA147A65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D72C-97CF-47E7-A098-2BB1320F13E8}" type="datetimeFigureOut">
              <a:rPr lang="zh-CN" altLang="en-US" smtClean="0"/>
              <a:t>2025/10/30</a:t>
            </a:fld>
            <a:endParaRPr lang="zh-CN" altLang="en-US"/>
          </a:p>
        </p:txBody>
      </p:sp>
      <p:sp>
        <p:nvSpPr>
          <p:cNvPr id="5" name="页脚占位符 4">
            <a:extLst>
              <a:ext uri="{FF2B5EF4-FFF2-40B4-BE49-F238E27FC236}">
                <a16:creationId xmlns:a16="http://schemas.microsoft.com/office/drawing/2014/main" id="{2D2797FE-4964-490A-9E6B-8C28C3D38E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0C31204-FC1D-4B9D-B44B-BED970F94D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C45169-9330-402D-892A-84A9DF3BA245}" type="slidenum">
              <a:rPr lang="zh-CN" altLang="en-US" smtClean="0"/>
              <a:t>‹#›</a:t>
            </a:fld>
            <a:endParaRPr lang="zh-CN" altLang="en-US"/>
          </a:p>
        </p:txBody>
      </p:sp>
      <p:pic>
        <p:nvPicPr>
          <p:cNvPr id="9" name="Picture 8" descr="A pink background with white leaves and black text&#10;&#10;Description automatically generated">
            <a:extLst>
              <a:ext uri="{FF2B5EF4-FFF2-40B4-BE49-F238E27FC236}">
                <a16:creationId xmlns:a16="http://schemas.microsoft.com/office/drawing/2014/main" id="{D3A32BFA-3967-29C2-166A-91A681270E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95450" y="457200"/>
            <a:ext cx="1438274" cy="1438274"/>
          </a:xfrm>
          <a:prstGeom prst="rect">
            <a:avLst/>
          </a:prstGeom>
        </p:spPr>
      </p:pic>
    </p:spTree>
    <p:extLst>
      <p:ext uri="{BB962C8B-B14F-4D97-AF65-F5344CB8AC3E}">
        <p14:creationId xmlns:p14="http://schemas.microsoft.com/office/powerpoint/2010/main" val="216709218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03B737-30F7-43F5-B26F-E2E3141635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B8DF-8A48-48C2-A7BC-CC7DBFB88B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E24EE-A755-48F5-AE26-A83A91F31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6387A7-FCE2-492C-8513-469E673D0855}" type="datetimeFigureOut">
              <a:rPr lang="en-US" smtClean="0"/>
              <a:t>30/10/2025</a:t>
            </a:fld>
            <a:endParaRPr lang="en-US"/>
          </a:p>
        </p:txBody>
      </p:sp>
      <p:sp>
        <p:nvSpPr>
          <p:cNvPr id="5" name="Footer Placeholder 4">
            <a:extLst>
              <a:ext uri="{FF2B5EF4-FFF2-40B4-BE49-F238E27FC236}">
                <a16:creationId xmlns:a16="http://schemas.microsoft.com/office/drawing/2014/main" id="{9E05D185-0577-4D10-9EA7-CBD5357836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880664-9151-417C-9D07-B72D29423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4B9EA-B108-46A9-A82E-973C52C7293B}" type="slidenum">
              <a:rPr lang="en-US" smtClean="0"/>
              <a:t>‹#›</a:t>
            </a:fld>
            <a:endParaRPr lang="en-US"/>
          </a:p>
        </p:txBody>
      </p:sp>
      <p:pic>
        <p:nvPicPr>
          <p:cNvPr id="7" name="Picture 6">
            <a:extLst>
              <a:ext uri="{FF2B5EF4-FFF2-40B4-BE49-F238E27FC236}">
                <a16:creationId xmlns:a16="http://schemas.microsoft.com/office/drawing/2014/main" id="{9C0271EB-02D2-430A-883B-5AB15D8DC9FD}"/>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25983" b="22051"/>
          <a:stretch/>
        </p:blipFill>
        <p:spPr>
          <a:xfrm>
            <a:off x="-12669" y="12704792"/>
            <a:ext cx="4051269" cy="1184217"/>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8118FAE8-DB63-4633-A499-E20C326B4BB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0809" y="205409"/>
            <a:ext cx="1151813" cy="1151813"/>
          </a:xfrm>
          <a:prstGeom prst="rect">
            <a:avLst/>
          </a:prstGeom>
        </p:spPr>
      </p:pic>
    </p:spTree>
    <p:extLst>
      <p:ext uri="{BB962C8B-B14F-4D97-AF65-F5344CB8AC3E}">
        <p14:creationId xmlns:p14="http://schemas.microsoft.com/office/powerpoint/2010/main" val="391877182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29.xml"/><Relationship Id="rId21" Type="http://schemas.openxmlformats.org/officeDocument/2006/relationships/image" Target="../media/image19.png"/><Relationship Id="rId7" Type="http://schemas.openxmlformats.org/officeDocument/2006/relationships/image" Target="../media/image8.png"/><Relationship Id="rId12" Type="http://schemas.microsoft.com/office/2007/relationships/hdphoto" Target="../media/hdphoto2.wdp"/><Relationship Id="rId17" Type="http://schemas.openxmlformats.org/officeDocument/2006/relationships/image" Target="../media/image16.png"/><Relationship Id="rId2" Type="http://schemas.openxmlformats.org/officeDocument/2006/relationships/audio" Target="../media/media1.mp3"/><Relationship Id="rId16" Type="http://schemas.openxmlformats.org/officeDocument/2006/relationships/image" Target="../media/image15.png"/><Relationship Id="rId20" Type="http://schemas.openxmlformats.org/officeDocument/2006/relationships/image" Target="../media/image18.png"/><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5" Type="http://schemas.openxmlformats.org/officeDocument/2006/relationships/image" Target="../media/image14.png"/><Relationship Id="rId10" Type="http://schemas.openxmlformats.org/officeDocument/2006/relationships/image" Target="../media/image10.png"/><Relationship Id="rId19"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13.png"/><Relationship Id="rId22"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6.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7.gi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8.gif"/><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9.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0.gif"/><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5.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5.emf"/></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5.emf"/></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 Id="rId9" Type="http://schemas.microsoft.com/office/2007/relationships/hdphoto" Target="../media/hdphoto4.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slide" Target="slide5.xml"/><Relationship Id="rId26" Type="http://schemas.openxmlformats.org/officeDocument/2006/relationships/image" Target="../media/image15.png"/><Relationship Id="rId3" Type="http://schemas.openxmlformats.org/officeDocument/2006/relationships/audio" Target="../media/audio2.wav"/><Relationship Id="rId21" Type="http://schemas.openxmlformats.org/officeDocument/2006/relationships/image" Target="../media/image25.png"/><Relationship Id="rId7" Type="http://schemas.openxmlformats.org/officeDocument/2006/relationships/image" Target="../media/image7.png"/><Relationship Id="rId12" Type="http://schemas.openxmlformats.org/officeDocument/2006/relationships/image" Target="../media/image22.gif"/><Relationship Id="rId17" Type="http://schemas.openxmlformats.org/officeDocument/2006/relationships/image" Target="../media/image23.png"/><Relationship Id="rId25" Type="http://schemas.openxmlformats.org/officeDocument/2006/relationships/image" Target="../media/image14.png"/><Relationship Id="rId2" Type="http://schemas.openxmlformats.org/officeDocument/2006/relationships/audio" Target="../media/audio1.wav"/><Relationship Id="rId16" Type="http://schemas.openxmlformats.org/officeDocument/2006/relationships/slide" Target="slide4.xml"/><Relationship Id="rId20" Type="http://schemas.openxmlformats.org/officeDocument/2006/relationships/slide" Target="slide6.xml"/><Relationship Id="rId29" Type="http://schemas.microsoft.com/office/2007/relationships/hdphoto" Target="../media/hdphoto3.wdp"/><Relationship Id="rId1" Type="http://schemas.openxmlformats.org/officeDocument/2006/relationships/slideLayout" Target="../slideLayouts/slideLayout29.xml"/><Relationship Id="rId6" Type="http://schemas.openxmlformats.org/officeDocument/2006/relationships/image" Target="../media/image6.png"/><Relationship Id="rId11" Type="http://schemas.openxmlformats.org/officeDocument/2006/relationships/image" Target="../media/image10.png"/><Relationship Id="rId24" Type="http://schemas.openxmlformats.org/officeDocument/2006/relationships/image" Target="../media/image13.png"/><Relationship Id="rId32" Type="http://schemas.openxmlformats.org/officeDocument/2006/relationships/slide" Target="slide7.xml"/><Relationship Id="rId5" Type="http://schemas.openxmlformats.org/officeDocument/2006/relationships/image" Target="../media/image21.gif"/><Relationship Id="rId15" Type="http://schemas.openxmlformats.org/officeDocument/2006/relationships/image" Target="../media/image12.png"/><Relationship Id="rId23" Type="http://schemas.openxmlformats.org/officeDocument/2006/relationships/image" Target="../media/image26.png"/><Relationship Id="rId28" Type="http://schemas.openxmlformats.org/officeDocument/2006/relationships/image" Target="../media/image17.png"/><Relationship Id="rId10" Type="http://schemas.openxmlformats.org/officeDocument/2006/relationships/image" Target="../media/image9.png"/><Relationship Id="rId19" Type="http://schemas.openxmlformats.org/officeDocument/2006/relationships/image" Target="../media/image24.png"/><Relationship Id="rId31" Type="http://schemas.openxmlformats.org/officeDocument/2006/relationships/image" Target="../media/image18.png"/><Relationship Id="rId4" Type="http://schemas.openxmlformats.org/officeDocument/2006/relationships/image" Target="../media/image5.png"/><Relationship Id="rId9" Type="http://schemas.microsoft.com/office/2007/relationships/hdphoto" Target="../media/hdphoto1.wdp"/><Relationship Id="rId14" Type="http://schemas.microsoft.com/office/2007/relationships/hdphoto" Target="../media/hdphoto2.wdp"/><Relationship Id="rId22" Type="http://schemas.openxmlformats.org/officeDocument/2006/relationships/slide" Target="slide3.xml"/><Relationship Id="rId27" Type="http://schemas.openxmlformats.org/officeDocument/2006/relationships/image" Target="../media/image16.png"/><Relationship Id="rId30" Type="http://schemas.openxmlformats.org/officeDocument/2006/relationships/image" Target="../media/image27.gi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image" Target="../media/image5.png"/><Relationship Id="rId9" Type="http://schemas.openxmlformats.org/officeDocument/2006/relationships/image" Target="../media/image31.gif"/></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image" Target="../media/image5.png"/><Relationship Id="rId9" Type="http://schemas.openxmlformats.org/officeDocument/2006/relationships/image" Target="../media/image31.gif"/></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wav"/><Relationship Id="rId7" Type="http://schemas.openxmlformats.org/officeDocument/2006/relationships/image" Target="../media/image29.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image" Target="../media/image5.png"/><Relationship Id="rId9" Type="http://schemas.openxmlformats.org/officeDocument/2006/relationships/image" Target="../media/image31.gif"/></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wav"/><Relationship Id="rId7" Type="http://schemas.openxmlformats.org/officeDocument/2006/relationships/image" Target="../media/image29.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slide" Target="slide2.xml"/><Relationship Id="rId4" Type="http://schemas.openxmlformats.org/officeDocument/2006/relationships/image" Target="../media/image5.png"/><Relationship Id="rId9" Type="http://schemas.openxmlformats.org/officeDocument/2006/relationships/image" Target="../media/image31.gif"/></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5.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0"/>
          <a:srcRect t="36893" b="52929"/>
          <a:stretch/>
        </p:blipFill>
        <p:spPr>
          <a:xfrm>
            <a:off x="7257929" y="5235343"/>
            <a:ext cx="2315030" cy="184229"/>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17">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18">
            <a:clrChange>
              <a:clrFrom>
                <a:srgbClr val="FFFFFF"/>
              </a:clrFrom>
              <a:clrTo>
                <a:srgbClr val="FFFFFF">
                  <a:alpha val="0"/>
                </a:srgbClr>
              </a:clrTo>
            </a:clrChange>
            <a:extLst>
              <a:ext uri="{BEBA8EAE-BF5A-486C-A8C5-ECC9F3942E4B}">
                <a14:imgProps xmlns:a14="http://schemas.microsoft.com/office/drawing/2010/main">
                  <a14:imgLayer r:embed="rId19">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17">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17">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17">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3951450" y="4856102"/>
            <a:ext cx="1427769" cy="695782"/>
          </a:xfrm>
          <a:prstGeom prst="rect">
            <a:avLst/>
          </a:prstGeom>
        </p:spPr>
      </p:pic>
      <p:pic>
        <p:nvPicPr>
          <p:cNvPr id="42" name="Picture 41">
            <a:extLst>
              <a:ext uri="{FF2B5EF4-FFF2-40B4-BE49-F238E27FC236}">
                <a16:creationId xmlns:a16="http://schemas.microsoft.com/office/drawing/2014/main" id="{4BBBBC41-1924-4D22-BDE4-E17BE5CF58D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53769" y="-964562"/>
            <a:ext cx="8121934" cy="5414623"/>
          </a:xfrm>
          <a:prstGeom prst="rect">
            <a:avLst/>
          </a:prstGeom>
        </p:spPr>
      </p:pic>
      <p:sp>
        <p:nvSpPr>
          <p:cNvPr id="45" name="TextBox 44">
            <a:extLst>
              <a:ext uri="{FF2B5EF4-FFF2-40B4-BE49-F238E27FC236}">
                <a16:creationId xmlns:a16="http://schemas.microsoft.com/office/drawing/2014/main" id="{9F44482A-6550-4124-B066-37C65FCFA4B1}"/>
              </a:ext>
            </a:extLst>
          </p:cNvPr>
          <p:cNvSpPr txBox="1"/>
          <p:nvPr/>
        </p:nvSpPr>
        <p:spPr>
          <a:xfrm>
            <a:off x="1028672" y="1201295"/>
            <a:ext cx="476273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Nông</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trại</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Vui</a:t>
            </a:r>
            <a:r>
              <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rPr>
              <a:t>vẻ</a:t>
            </a:r>
            <a:endParaRPr kumimoji="0" lang="en-US" sz="6000" b="1" i="0" u="none" strike="noStrike" kern="1200" cap="none" spc="0" normalizeH="0" baseline="0" noProof="0"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Arial" panose="020B0604020202020204" pitchFamily="34" charset="0"/>
            </a:endParaRPr>
          </a:p>
        </p:txBody>
      </p:sp>
      <p:pic>
        <p:nvPicPr>
          <p:cNvPr id="2" name="okCartoon Music (12)">
            <a:hlinkClick r:id="" action="ppaction://media"/>
            <a:extLst>
              <a:ext uri="{FF2B5EF4-FFF2-40B4-BE49-F238E27FC236}">
                <a16:creationId xmlns:a16="http://schemas.microsoft.com/office/drawing/2014/main" id="{5A518A2E-0E19-47D0-A4D1-42B792E9CEB5}"/>
              </a:ext>
            </a:extLst>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651469" y="-2186080"/>
            <a:ext cx="609600" cy="609600"/>
          </a:xfrm>
          <a:prstGeom prst="rect">
            <a:avLst/>
          </a:prstGeom>
        </p:spPr>
      </p:pic>
    </p:spTree>
    <p:extLst>
      <p:ext uri="{BB962C8B-B14F-4D97-AF65-F5344CB8AC3E}">
        <p14:creationId xmlns:p14="http://schemas.microsoft.com/office/powerpoint/2010/main" val="5548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53" presetClass="entr" presetSubtype="16" fill="hold" grpId="0" nodeType="withEffect">
                                  <p:stCondLst>
                                    <p:cond delay="0"/>
                                  </p:stCondLst>
                                  <p:childTnLst>
                                    <p:set>
                                      <p:cBhvr>
                                        <p:cTn id="8" dur="1" fill="hold">
                                          <p:stCondLst>
                                            <p:cond delay="0"/>
                                          </p:stCondLst>
                                        </p:cTn>
                                        <p:tgtEl>
                                          <p:spTgt spid="45"/>
                                        </p:tgtEl>
                                        <p:attrNameLst>
                                          <p:attrName>style.visibility</p:attrName>
                                        </p:attrNameLst>
                                      </p:cBhvr>
                                      <p:to>
                                        <p:strVal val="visible"/>
                                      </p:to>
                                    </p:set>
                                    <p:anim calcmode="lin" valueType="num">
                                      <p:cBhvr>
                                        <p:cTn id="9" dur="500" fill="hold"/>
                                        <p:tgtEl>
                                          <p:spTgt spid="45"/>
                                        </p:tgtEl>
                                        <p:attrNameLst>
                                          <p:attrName>ppt_w</p:attrName>
                                        </p:attrNameLst>
                                      </p:cBhvr>
                                      <p:tavLst>
                                        <p:tav tm="0">
                                          <p:val>
                                            <p:fltVal val="0"/>
                                          </p:val>
                                        </p:tav>
                                        <p:tav tm="100000">
                                          <p:val>
                                            <p:strVal val="#ppt_w"/>
                                          </p:val>
                                        </p:tav>
                                      </p:tavLst>
                                    </p:anim>
                                    <p:anim calcmode="lin" valueType="num">
                                      <p:cBhvr>
                                        <p:cTn id="10" dur="500" fill="hold"/>
                                        <p:tgtEl>
                                          <p:spTgt spid="45"/>
                                        </p:tgtEl>
                                        <p:attrNameLst>
                                          <p:attrName>ppt_h</p:attrName>
                                        </p:attrNameLst>
                                      </p:cBhvr>
                                      <p:tavLst>
                                        <p:tav tm="0">
                                          <p:val>
                                            <p:fltVal val="0"/>
                                          </p:val>
                                        </p:tav>
                                        <p:tav tm="100000">
                                          <p:val>
                                            <p:strVal val="#ppt_h"/>
                                          </p:val>
                                        </p:tav>
                                      </p:tavLst>
                                    </p:anim>
                                    <p:animEffect transition="in" filter="fade">
                                      <p:cBhvr>
                                        <p:cTn id="1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2" repeatCount="indefinite" fill="hold" display="0">
                  <p:stCondLst>
                    <p:cond delay="indefinite"/>
                  </p:stCondLst>
                  <p:endCondLst>
                    <p:cond evt="onStopAudio" delay="0">
                      <p:tgtEl>
                        <p:sldTgt/>
                      </p:tgtEl>
                    </p:cond>
                  </p:endCondLst>
                </p:cTn>
                <p:tgtEl>
                  <p:spTgt spid="2"/>
                </p:tgtEl>
              </p:cMediaNode>
            </p:audio>
          </p:childTnLst>
        </p:cTn>
      </p:par>
    </p:tnLst>
    <p:bldLst>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51601" y="1571716"/>
            <a:ext cx="5221372" cy="2750972"/>
          </a:xfrm>
          <a:custGeom>
            <a:avLst/>
            <a:gdLst>
              <a:gd name="connsiteX0" fmla="*/ 0 w 5221372"/>
              <a:gd name="connsiteY0" fmla="*/ 458495 h 2750972"/>
              <a:gd name="connsiteX1" fmla="*/ 458495 w 5221372"/>
              <a:gd name="connsiteY1" fmla="*/ 0 h 2750972"/>
              <a:gd name="connsiteX2" fmla="*/ 1159494 w 5221372"/>
              <a:gd name="connsiteY2" fmla="*/ 0 h 2750972"/>
              <a:gd name="connsiteX3" fmla="*/ 1860494 w 5221372"/>
              <a:gd name="connsiteY3" fmla="*/ 0 h 2750972"/>
              <a:gd name="connsiteX4" fmla="*/ 2389318 w 5221372"/>
              <a:gd name="connsiteY4" fmla="*/ 0 h 2750972"/>
              <a:gd name="connsiteX5" fmla="*/ 3047273 w 5221372"/>
              <a:gd name="connsiteY5" fmla="*/ 0 h 2750972"/>
              <a:gd name="connsiteX6" fmla="*/ 3619141 w 5221372"/>
              <a:gd name="connsiteY6" fmla="*/ 0 h 2750972"/>
              <a:gd name="connsiteX7" fmla="*/ 4762877 w 5221372"/>
              <a:gd name="connsiteY7" fmla="*/ 0 h 2750972"/>
              <a:gd name="connsiteX8" fmla="*/ 5221372 w 5221372"/>
              <a:gd name="connsiteY8" fmla="*/ 458495 h 2750972"/>
              <a:gd name="connsiteX9" fmla="*/ 5221372 w 5221372"/>
              <a:gd name="connsiteY9" fmla="*/ 1051483 h 2750972"/>
              <a:gd name="connsiteX10" fmla="*/ 5221372 w 5221372"/>
              <a:gd name="connsiteY10" fmla="*/ 1607790 h 2750972"/>
              <a:gd name="connsiteX11" fmla="*/ 5221372 w 5221372"/>
              <a:gd name="connsiteY11" fmla="*/ 2292477 h 2750972"/>
              <a:gd name="connsiteX12" fmla="*/ 4762877 w 5221372"/>
              <a:gd name="connsiteY12" fmla="*/ 2750972 h 2750972"/>
              <a:gd name="connsiteX13" fmla="*/ 4147965 w 5221372"/>
              <a:gd name="connsiteY13" fmla="*/ 2750972 h 2750972"/>
              <a:gd name="connsiteX14" fmla="*/ 3490010 w 5221372"/>
              <a:gd name="connsiteY14" fmla="*/ 2750972 h 2750972"/>
              <a:gd name="connsiteX15" fmla="*/ 2918142 w 5221372"/>
              <a:gd name="connsiteY15" fmla="*/ 2750972 h 2750972"/>
              <a:gd name="connsiteX16" fmla="*/ 2389318 w 5221372"/>
              <a:gd name="connsiteY16" fmla="*/ 2750972 h 2750972"/>
              <a:gd name="connsiteX17" fmla="*/ 1774406 w 5221372"/>
              <a:gd name="connsiteY17" fmla="*/ 2750972 h 2750972"/>
              <a:gd name="connsiteX18" fmla="*/ 1073407 w 5221372"/>
              <a:gd name="connsiteY18" fmla="*/ 2750972 h 2750972"/>
              <a:gd name="connsiteX19" fmla="*/ 458495 w 5221372"/>
              <a:gd name="connsiteY19" fmla="*/ 2750972 h 2750972"/>
              <a:gd name="connsiteX20" fmla="*/ 0 w 5221372"/>
              <a:gd name="connsiteY20" fmla="*/ 2292477 h 2750972"/>
              <a:gd name="connsiteX21" fmla="*/ 0 w 5221372"/>
              <a:gd name="connsiteY21" fmla="*/ 1699489 h 2750972"/>
              <a:gd name="connsiteX22" fmla="*/ 0 w 5221372"/>
              <a:gd name="connsiteY22" fmla="*/ 1106502 h 2750972"/>
              <a:gd name="connsiteX23" fmla="*/ 0 w 5221372"/>
              <a:gd name="connsiteY23" fmla="*/ 458495 h 275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50972" fill="none" extrusionOk="0">
                <a:moveTo>
                  <a:pt x="0" y="458495"/>
                </a:moveTo>
                <a:cubicBezTo>
                  <a:pt x="-5805" y="194505"/>
                  <a:pt x="226363" y="-16909"/>
                  <a:pt x="458495" y="0"/>
                </a:cubicBezTo>
                <a:cubicBezTo>
                  <a:pt x="771838" y="-21150"/>
                  <a:pt x="887951" y="23670"/>
                  <a:pt x="1159494" y="0"/>
                </a:cubicBezTo>
                <a:cubicBezTo>
                  <a:pt x="1431037" y="-23670"/>
                  <a:pt x="1585237" y="-6554"/>
                  <a:pt x="1860494" y="0"/>
                </a:cubicBezTo>
                <a:cubicBezTo>
                  <a:pt x="2135751" y="6554"/>
                  <a:pt x="2156099" y="22476"/>
                  <a:pt x="2389318" y="0"/>
                </a:cubicBezTo>
                <a:cubicBezTo>
                  <a:pt x="2622537" y="-22476"/>
                  <a:pt x="2879792" y="-21397"/>
                  <a:pt x="3047273" y="0"/>
                </a:cubicBezTo>
                <a:cubicBezTo>
                  <a:pt x="3214755" y="21397"/>
                  <a:pt x="3489794" y="-20780"/>
                  <a:pt x="3619141" y="0"/>
                </a:cubicBezTo>
                <a:cubicBezTo>
                  <a:pt x="3748488" y="20780"/>
                  <a:pt x="4304649" y="16472"/>
                  <a:pt x="4762877" y="0"/>
                </a:cubicBezTo>
                <a:cubicBezTo>
                  <a:pt x="5000995" y="36670"/>
                  <a:pt x="5274804" y="222771"/>
                  <a:pt x="5221372" y="458495"/>
                </a:cubicBezTo>
                <a:cubicBezTo>
                  <a:pt x="5192910" y="638359"/>
                  <a:pt x="5205734" y="856411"/>
                  <a:pt x="5221372" y="1051483"/>
                </a:cubicBezTo>
                <a:cubicBezTo>
                  <a:pt x="5237010" y="1246555"/>
                  <a:pt x="5208552" y="1374924"/>
                  <a:pt x="5221372" y="1607790"/>
                </a:cubicBezTo>
                <a:cubicBezTo>
                  <a:pt x="5234192" y="1840656"/>
                  <a:pt x="5197326" y="2146265"/>
                  <a:pt x="5221372" y="2292477"/>
                </a:cubicBezTo>
                <a:cubicBezTo>
                  <a:pt x="5218339" y="2555573"/>
                  <a:pt x="5054505" y="2728288"/>
                  <a:pt x="4762877" y="2750972"/>
                </a:cubicBezTo>
                <a:cubicBezTo>
                  <a:pt x="4535221" y="2722947"/>
                  <a:pt x="4284290" y="2756916"/>
                  <a:pt x="4147965" y="2750972"/>
                </a:cubicBezTo>
                <a:cubicBezTo>
                  <a:pt x="4011640" y="2745028"/>
                  <a:pt x="3683916" y="2730379"/>
                  <a:pt x="3490010" y="2750972"/>
                </a:cubicBezTo>
                <a:cubicBezTo>
                  <a:pt x="3296105" y="2771565"/>
                  <a:pt x="3114831" y="2749229"/>
                  <a:pt x="2918142" y="2750972"/>
                </a:cubicBezTo>
                <a:cubicBezTo>
                  <a:pt x="2721453" y="2752715"/>
                  <a:pt x="2609574" y="2774327"/>
                  <a:pt x="2389318" y="2750972"/>
                </a:cubicBezTo>
                <a:cubicBezTo>
                  <a:pt x="2169062" y="2727617"/>
                  <a:pt x="2079702" y="2737693"/>
                  <a:pt x="1774406" y="2750972"/>
                </a:cubicBezTo>
                <a:cubicBezTo>
                  <a:pt x="1469110" y="2764251"/>
                  <a:pt x="1290747" y="2746552"/>
                  <a:pt x="1073407" y="2750972"/>
                </a:cubicBezTo>
                <a:cubicBezTo>
                  <a:pt x="856067" y="2755392"/>
                  <a:pt x="670638" y="2721251"/>
                  <a:pt x="458495" y="2750972"/>
                </a:cubicBezTo>
                <a:cubicBezTo>
                  <a:pt x="223566" y="2720936"/>
                  <a:pt x="20869" y="2602274"/>
                  <a:pt x="0" y="2292477"/>
                </a:cubicBezTo>
                <a:cubicBezTo>
                  <a:pt x="-14650" y="2039856"/>
                  <a:pt x="2169" y="1873132"/>
                  <a:pt x="0" y="1699489"/>
                </a:cubicBezTo>
                <a:cubicBezTo>
                  <a:pt x="-2169" y="1525846"/>
                  <a:pt x="2474" y="1359195"/>
                  <a:pt x="0" y="1106502"/>
                </a:cubicBezTo>
                <a:cubicBezTo>
                  <a:pt x="-2474" y="853809"/>
                  <a:pt x="-1935" y="764743"/>
                  <a:pt x="0" y="458495"/>
                </a:cubicBezTo>
                <a:close/>
              </a:path>
              <a:path w="5221372" h="2750972" stroke="0" extrusionOk="0">
                <a:moveTo>
                  <a:pt x="0" y="458495"/>
                </a:moveTo>
                <a:cubicBezTo>
                  <a:pt x="-4862" y="221856"/>
                  <a:pt x="241209" y="11872"/>
                  <a:pt x="458495" y="0"/>
                </a:cubicBezTo>
                <a:cubicBezTo>
                  <a:pt x="612038" y="-15405"/>
                  <a:pt x="860649" y="-5136"/>
                  <a:pt x="1030363" y="0"/>
                </a:cubicBezTo>
                <a:cubicBezTo>
                  <a:pt x="1200077" y="5136"/>
                  <a:pt x="1419194" y="-3388"/>
                  <a:pt x="1731362" y="0"/>
                </a:cubicBezTo>
                <a:cubicBezTo>
                  <a:pt x="2043530" y="3388"/>
                  <a:pt x="2160305" y="-18463"/>
                  <a:pt x="2303230" y="0"/>
                </a:cubicBezTo>
                <a:cubicBezTo>
                  <a:pt x="2446155" y="18463"/>
                  <a:pt x="2570897" y="15392"/>
                  <a:pt x="2789010" y="0"/>
                </a:cubicBezTo>
                <a:cubicBezTo>
                  <a:pt x="3007123" y="-15392"/>
                  <a:pt x="3228765" y="-4808"/>
                  <a:pt x="3446966" y="0"/>
                </a:cubicBezTo>
                <a:cubicBezTo>
                  <a:pt x="3665167" y="4808"/>
                  <a:pt x="3870810" y="-26837"/>
                  <a:pt x="4147965" y="0"/>
                </a:cubicBezTo>
                <a:cubicBezTo>
                  <a:pt x="4425120" y="26837"/>
                  <a:pt x="4574549" y="-4535"/>
                  <a:pt x="4762877" y="0"/>
                </a:cubicBezTo>
                <a:cubicBezTo>
                  <a:pt x="4964996" y="-26340"/>
                  <a:pt x="5252990" y="195400"/>
                  <a:pt x="5221372" y="458495"/>
                </a:cubicBezTo>
                <a:cubicBezTo>
                  <a:pt x="5208536" y="644410"/>
                  <a:pt x="5228679" y="829170"/>
                  <a:pt x="5221372" y="1106502"/>
                </a:cubicBezTo>
                <a:cubicBezTo>
                  <a:pt x="5214065" y="1383834"/>
                  <a:pt x="5236156" y="1440814"/>
                  <a:pt x="5221372" y="1754509"/>
                </a:cubicBezTo>
                <a:cubicBezTo>
                  <a:pt x="5206588" y="2068204"/>
                  <a:pt x="5224468" y="2044838"/>
                  <a:pt x="5221372" y="2292477"/>
                </a:cubicBezTo>
                <a:cubicBezTo>
                  <a:pt x="5195233" y="2522408"/>
                  <a:pt x="4980239" y="2734668"/>
                  <a:pt x="4762877" y="2750972"/>
                </a:cubicBezTo>
                <a:cubicBezTo>
                  <a:pt x="4610808" y="2731162"/>
                  <a:pt x="4412278" y="2743037"/>
                  <a:pt x="4277097" y="2750972"/>
                </a:cubicBezTo>
                <a:cubicBezTo>
                  <a:pt x="4141916" y="2758907"/>
                  <a:pt x="3870349" y="2754024"/>
                  <a:pt x="3619141" y="2750972"/>
                </a:cubicBezTo>
                <a:cubicBezTo>
                  <a:pt x="3367933" y="2747920"/>
                  <a:pt x="3260519" y="2751272"/>
                  <a:pt x="3133361" y="2750972"/>
                </a:cubicBezTo>
                <a:cubicBezTo>
                  <a:pt x="3006203" y="2750672"/>
                  <a:pt x="2834794" y="2744779"/>
                  <a:pt x="2561493" y="2750972"/>
                </a:cubicBezTo>
                <a:cubicBezTo>
                  <a:pt x="2288192" y="2757165"/>
                  <a:pt x="2170660" y="2729012"/>
                  <a:pt x="2032669" y="2750972"/>
                </a:cubicBezTo>
                <a:cubicBezTo>
                  <a:pt x="1894678" y="2772932"/>
                  <a:pt x="1644294" y="2732058"/>
                  <a:pt x="1460801" y="2750972"/>
                </a:cubicBezTo>
                <a:cubicBezTo>
                  <a:pt x="1277308" y="2769886"/>
                  <a:pt x="715855" y="2755064"/>
                  <a:pt x="458495" y="2750972"/>
                </a:cubicBezTo>
                <a:cubicBezTo>
                  <a:pt x="160522" y="2746182"/>
                  <a:pt x="36355" y="2550978"/>
                  <a:pt x="0" y="2292477"/>
                </a:cubicBezTo>
                <a:cubicBezTo>
                  <a:pt x="-15594" y="2103035"/>
                  <a:pt x="-29412" y="1892907"/>
                  <a:pt x="0" y="1699489"/>
                </a:cubicBezTo>
                <a:cubicBezTo>
                  <a:pt x="29412" y="1506071"/>
                  <a:pt x="19596" y="1418196"/>
                  <a:pt x="0" y="1143182"/>
                </a:cubicBezTo>
                <a:cubicBezTo>
                  <a:pt x="-19596" y="868168"/>
                  <a:pt x="20287" y="704513"/>
                  <a:pt x="0" y="458495"/>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en-US" sz="3200" b="1" kern="0" dirty="0" err="1">
                <a:solidFill>
                  <a:srgbClr val="FF0000"/>
                </a:solidFill>
                <a:latin typeface="Arial" panose="020B0604020202020204" pitchFamily="34" charset="0"/>
              </a:rPr>
              <a:t>Đồng</a:t>
            </a:r>
            <a:r>
              <a:rPr lang="en-US" sz="3200" b="1" kern="0" dirty="0">
                <a:solidFill>
                  <a:srgbClr val="FF0000"/>
                </a:solidFill>
                <a:latin typeface="Arial" panose="020B0604020202020204" pitchFamily="34" charset="0"/>
              </a:rPr>
              <a:t> </a:t>
            </a:r>
            <a:r>
              <a:rPr lang="en-US" sz="3200" b="1" kern="0" dirty="0" err="1">
                <a:solidFill>
                  <a:srgbClr val="FF0000"/>
                </a:solidFill>
                <a:latin typeface="Arial" panose="020B0604020202020204" pitchFamily="34" charset="0"/>
              </a:rPr>
              <a:t>tình</a:t>
            </a:r>
            <a:endParaRPr lang="en-US" sz="3200" b="1" kern="0" dirty="0">
              <a:solidFill>
                <a:srgbClr val="FF0000"/>
              </a:solidFill>
              <a:latin typeface="Arial" panose="020B0604020202020204" pitchFamily="34" charset="0"/>
            </a:endParaRPr>
          </a:p>
          <a:p>
            <a:pPr lvl="0" algn="just">
              <a:defRPr/>
            </a:pPr>
            <a:r>
              <a:rPr lang="en-US" sz="3200" b="1" kern="0" dirty="0">
                <a:solidFill>
                  <a:srgbClr val="002060"/>
                </a:solidFill>
                <a:latin typeface="Arial" panose="020B0604020202020204" pitchFamily="34" charset="0"/>
              </a:rPr>
              <a:t>=&gt; </a:t>
            </a:r>
            <a:r>
              <a:rPr lang="en-US" sz="3200" b="1" kern="0" dirty="0" err="1">
                <a:solidFill>
                  <a:srgbClr val="002060"/>
                </a:solidFill>
                <a:latin typeface="Arial" panose="020B0604020202020204" pitchFamily="34" charset="0"/>
              </a:rPr>
              <a:t>Vì</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chơi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đùa</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cùng</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kém</a:t>
            </a:r>
            <a:r>
              <a:rPr lang="en-US" sz="3200" b="1" kern="0" dirty="0">
                <a:solidFill>
                  <a:srgbClr val="002060"/>
                </a:solidFill>
                <a:latin typeface="Arial" panose="020B0604020202020204" pitchFamily="34" charset="0"/>
              </a:rPr>
              <a:t> may </a:t>
            </a:r>
            <a:r>
              <a:rPr lang="en-US" sz="3200" b="1" kern="0" dirty="0" err="1">
                <a:solidFill>
                  <a:srgbClr val="002060"/>
                </a:solidFill>
                <a:latin typeface="Arial" panose="020B0604020202020204" pitchFamily="34" charset="0"/>
              </a:rPr>
              <a:t>mắn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mình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việc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thể</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hiện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cảm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với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bè</a:t>
            </a:r>
            <a:endParaRPr lang="vi-VN" sz="3200" b="1" kern="0" dirty="0">
              <a:solidFill>
                <a:srgbClr val="002060"/>
              </a:solidFill>
            </a:endParaRPr>
          </a:p>
        </p:txBody>
      </p:sp>
      <p:pic>
        <p:nvPicPr>
          <p:cNvPr id="28" name="Picture 27" descr="A picture containing text&#10;&#10;Description automatically generated">
            <a:extLst>
              <a:ext uri="{FF2B5EF4-FFF2-40B4-BE49-F238E27FC236}">
                <a16:creationId xmlns:a16="http://schemas.microsoft.com/office/drawing/2014/main" id="{D0A36876-1017-44D5-BA99-02037037E6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378" y="1769754"/>
            <a:ext cx="4977042" cy="3553608"/>
          </a:xfrm>
          <a:prstGeom prst="rect">
            <a:avLst/>
          </a:prstGeom>
        </p:spPr>
      </p:pic>
    </p:spTree>
    <p:extLst>
      <p:ext uri="{BB962C8B-B14F-4D97-AF65-F5344CB8AC3E}">
        <p14:creationId xmlns:p14="http://schemas.microsoft.com/office/powerpoint/2010/main" val="198597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lvl="0" algn="ctr">
              <a:defRPr/>
            </a:pPr>
            <a:r>
              <a:rPr lang="en-US" sz="3200" b="1" kern="0" dirty="0">
                <a:solidFill>
                  <a:srgbClr val="FF0000"/>
                </a:solidFill>
                <a:latin typeface="Arial" panose="020B0604020202020204" pitchFamily="34" charset="0"/>
                <a:cs typeface="Arial" panose="020B0604020202020204" pitchFamily="34" charset="0"/>
              </a:rPr>
              <a:t>Đ</a:t>
            </a:r>
            <a:r>
              <a:rPr lang="vi-VN" sz="3200" b="1" kern="0" dirty="0">
                <a:solidFill>
                  <a:srgbClr val="FF0000"/>
                </a:solidFill>
                <a:latin typeface="Arial" panose="020B0604020202020204" pitchFamily="34" charset="0"/>
                <a:cs typeface="Arial" panose="020B0604020202020204" pitchFamily="34" charset="0"/>
              </a:rPr>
              <a:t>ồng tình</a:t>
            </a:r>
          </a:p>
          <a:p>
            <a:pPr lvl="0" algn="just">
              <a:defRPr/>
            </a:pPr>
            <a:r>
              <a:rPr lang="vi-VN" sz="3200" b="1" kern="0" dirty="0">
                <a:solidFill>
                  <a:srgbClr val="002060"/>
                </a:solidFill>
                <a:latin typeface="Arial" panose="020B0604020202020204" pitchFamily="34" charset="0"/>
                <a:cs typeface="Arial" panose="020B0604020202020204" pitchFamily="34" charset="0"/>
              </a:rPr>
              <a:t>=&gt; </a:t>
            </a:r>
            <a:r>
              <a:rPr lang="en-US" sz="3200" b="1" kern="0" dirty="0" err="1">
                <a:solidFill>
                  <a:srgbClr val="002060"/>
                </a:solidFill>
                <a:latin typeface="Arial" panose="020B0604020202020204" pitchFamily="34" charset="0"/>
                <a:cs typeface="Arial" panose="020B0604020202020204" pitchFamily="34" charset="0"/>
              </a:rPr>
              <a:t>Cùng</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tổ</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chức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sinh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nhật</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cho</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là</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việc</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làm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thể</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hiện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tình</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cảm</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với</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bạn</a:t>
            </a:r>
            <a:r>
              <a:rPr lang="en-US" sz="3200" b="1" kern="0" dirty="0">
                <a:solidFill>
                  <a:srgbClr val="002060"/>
                </a:solidFill>
                <a:latin typeface="Arial" panose="020B0604020202020204" pitchFamily="34" charset="0"/>
                <a:cs typeface="Arial" panose="020B0604020202020204" pitchFamily="34" charset="0"/>
              </a:rPr>
              <a:t> </a:t>
            </a:r>
            <a:r>
              <a:rPr lang="en-US" sz="3200" b="1" kern="0" dirty="0" err="1">
                <a:solidFill>
                  <a:srgbClr val="002060"/>
                </a:solidFill>
                <a:latin typeface="Arial" panose="020B0604020202020204" pitchFamily="34" charset="0"/>
                <a:cs typeface="Arial" panose="020B0604020202020204" pitchFamily="34" charset="0"/>
              </a:rPr>
              <a:t>bè</a:t>
            </a:r>
            <a:r>
              <a:rPr lang="en-US" sz="3200" b="1" kern="0" dirty="0">
                <a:solidFill>
                  <a:srgbClr val="002060"/>
                </a:solidFill>
                <a:latin typeface="Arial" panose="020B0604020202020204" pitchFamily="34" charset="0"/>
                <a:cs typeface="Arial" panose="020B0604020202020204" pitchFamily="34" charset="0"/>
              </a:rPr>
              <a:t>.</a:t>
            </a:r>
            <a:endParaRPr lang="vi-VN" sz="3200" b="1" kern="0" dirty="0">
              <a:solidFill>
                <a:srgbClr val="002060"/>
              </a:solidFill>
              <a:latin typeface="Arial" panose="020B0604020202020204" pitchFamily="34" charset="0"/>
              <a:cs typeface="Arial" panose="020B0604020202020204" pitchFamily="34" charset="0"/>
            </a:endParaRPr>
          </a:p>
        </p:txBody>
      </p:sp>
      <p:pic>
        <p:nvPicPr>
          <p:cNvPr id="29" name="Picture 28" descr="A picture containing text&#10;&#10;Description automatically generated">
            <a:extLst>
              <a:ext uri="{FF2B5EF4-FFF2-40B4-BE49-F238E27FC236}">
                <a16:creationId xmlns:a16="http://schemas.microsoft.com/office/drawing/2014/main" id="{043A2FB5-3C49-48E4-9A70-AB0152ACF3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096" y="1815262"/>
            <a:ext cx="4948278" cy="3547915"/>
          </a:xfrm>
          <a:prstGeom prst="rect">
            <a:avLst/>
          </a:prstGeom>
        </p:spPr>
      </p:pic>
    </p:spTree>
    <p:extLst>
      <p:ext uri="{BB962C8B-B14F-4D97-AF65-F5344CB8AC3E}">
        <p14:creationId xmlns:p14="http://schemas.microsoft.com/office/powerpoint/2010/main" val="3054665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Tranh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không</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tốt</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mình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8" name="Picture 27" descr="A picture containing text, toy, doll, vector graphics&#10;&#10;Description automatically generated">
            <a:extLst>
              <a:ext uri="{FF2B5EF4-FFF2-40B4-BE49-F238E27FC236}">
                <a16:creationId xmlns:a16="http://schemas.microsoft.com/office/drawing/2014/main" id="{C4D79A5A-29F9-4BA8-9DC0-1DD28944EF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0011" y="1713186"/>
            <a:ext cx="4921991" cy="3611380"/>
          </a:xfrm>
          <a:prstGeom prst="rect">
            <a:avLst/>
          </a:prstGeom>
        </p:spPr>
      </p:pic>
    </p:spTree>
    <p:extLst>
      <p:ext uri="{BB962C8B-B14F-4D97-AF65-F5344CB8AC3E}">
        <p14:creationId xmlns:p14="http://schemas.microsoft.com/office/powerpoint/2010/main" val="2026741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FF0000"/>
                </a:solidFill>
                <a:latin typeface="Arial" panose="020B0604020202020204" pitchFamily="34" charset="0"/>
                <a:cs typeface="Arial" panose="020B0604020202020204" pitchFamily="34" charset="0"/>
              </a:rPr>
              <a:t>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An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ủi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lúc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gặp</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chuyện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buồn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hiện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tình</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bè</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9" name="Picture 28" descr="A couple of kids sitting on a bench under a tree&#10;&#10;Description automatically generated with low confidence">
            <a:extLst>
              <a:ext uri="{FF2B5EF4-FFF2-40B4-BE49-F238E27FC236}">
                <a16:creationId xmlns:a16="http://schemas.microsoft.com/office/drawing/2014/main" id="{98474BF1-67E7-4B30-B217-0549402515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3742" y="2160435"/>
            <a:ext cx="4583159" cy="3279250"/>
          </a:xfrm>
          <a:prstGeom prst="rect">
            <a:avLst/>
          </a:prstGeom>
        </p:spPr>
      </p:pic>
    </p:spTree>
    <p:extLst>
      <p:ext uri="{BB962C8B-B14F-4D97-AF65-F5344CB8AC3E}">
        <p14:creationId xmlns:p14="http://schemas.microsoft.com/office/powerpoint/2010/main" val="1219911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63808" y="1823058"/>
            <a:ext cx="5221372" cy="2739352"/>
          </a:xfrm>
          <a:custGeom>
            <a:avLst/>
            <a:gdLst>
              <a:gd name="connsiteX0" fmla="*/ 0 w 5221372"/>
              <a:gd name="connsiteY0" fmla="*/ 456559 h 2739352"/>
              <a:gd name="connsiteX1" fmla="*/ 456559 w 5221372"/>
              <a:gd name="connsiteY1" fmla="*/ 0 h 2739352"/>
              <a:gd name="connsiteX2" fmla="*/ 1158189 w 5221372"/>
              <a:gd name="connsiteY2" fmla="*/ 0 h 2739352"/>
              <a:gd name="connsiteX3" fmla="*/ 1859819 w 5221372"/>
              <a:gd name="connsiteY3" fmla="*/ 0 h 2739352"/>
              <a:gd name="connsiteX4" fmla="*/ 2389119 w 5221372"/>
              <a:gd name="connsiteY4" fmla="*/ 0 h 2739352"/>
              <a:gd name="connsiteX5" fmla="*/ 3047666 w 5221372"/>
              <a:gd name="connsiteY5" fmla="*/ 0 h 2739352"/>
              <a:gd name="connsiteX6" fmla="*/ 3620048 w 5221372"/>
              <a:gd name="connsiteY6" fmla="*/ 0 h 2739352"/>
              <a:gd name="connsiteX7" fmla="*/ 4764813 w 5221372"/>
              <a:gd name="connsiteY7" fmla="*/ 0 h 2739352"/>
              <a:gd name="connsiteX8" fmla="*/ 5221372 w 5221372"/>
              <a:gd name="connsiteY8" fmla="*/ 456559 h 2739352"/>
              <a:gd name="connsiteX9" fmla="*/ 5221372 w 5221372"/>
              <a:gd name="connsiteY9" fmla="*/ 1047041 h 2739352"/>
              <a:gd name="connsiteX10" fmla="*/ 5221372 w 5221372"/>
              <a:gd name="connsiteY10" fmla="*/ 1600999 h 2739352"/>
              <a:gd name="connsiteX11" fmla="*/ 5221372 w 5221372"/>
              <a:gd name="connsiteY11" fmla="*/ 2282793 h 2739352"/>
              <a:gd name="connsiteX12" fmla="*/ 4764813 w 5221372"/>
              <a:gd name="connsiteY12" fmla="*/ 2739352 h 2739352"/>
              <a:gd name="connsiteX13" fmla="*/ 4149348 w 5221372"/>
              <a:gd name="connsiteY13" fmla="*/ 2739352 h 2739352"/>
              <a:gd name="connsiteX14" fmla="*/ 3490801 w 5221372"/>
              <a:gd name="connsiteY14" fmla="*/ 2739352 h 2739352"/>
              <a:gd name="connsiteX15" fmla="*/ 2918418 w 5221372"/>
              <a:gd name="connsiteY15" fmla="*/ 2739352 h 2739352"/>
              <a:gd name="connsiteX16" fmla="*/ 2389119 w 5221372"/>
              <a:gd name="connsiteY16" fmla="*/ 2739352 h 2739352"/>
              <a:gd name="connsiteX17" fmla="*/ 1773654 w 5221372"/>
              <a:gd name="connsiteY17" fmla="*/ 2739352 h 2739352"/>
              <a:gd name="connsiteX18" fmla="*/ 1072024 w 5221372"/>
              <a:gd name="connsiteY18" fmla="*/ 2739352 h 2739352"/>
              <a:gd name="connsiteX19" fmla="*/ 456559 w 5221372"/>
              <a:gd name="connsiteY19" fmla="*/ 2739352 h 2739352"/>
              <a:gd name="connsiteX20" fmla="*/ 0 w 5221372"/>
              <a:gd name="connsiteY20" fmla="*/ 2282793 h 2739352"/>
              <a:gd name="connsiteX21" fmla="*/ 0 w 5221372"/>
              <a:gd name="connsiteY21" fmla="*/ 1692311 h 2739352"/>
              <a:gd name="connsiteX22" fmla="*/ 0 w 5221372"/>
              <a:gd name="connsiteY22" fmla="*/ 1101828 h 2739352"/>
              <a:gd name="connsiteX23" fmla="*/ 0 w 5221372"/>
              <a:gd name="connsiteY23" fmla="*/ 456559 h 273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739352" fill="none" extrusionOk="0">
                <a:moveTo>
                  <a:pt x="0" y="456559"/>
                </a:moveTo>
                <a:cubicBezTo>
                  <a:pt x="-28081" y="152313"/>
                  <a:pt x="221106" y="-13389"/>
                  <a:pt x="456559" y="0"/>
                </a:cubicBezTo>
                <a:cubicBezTo>
                  <a:pt x="667420" y="33085"/>
                  <a:pt x="819036" y="19445"/>
                  <a:pt x="1158189" y="0"/>
                </a:cubicBezTo>
                <a:cubicBezTo>
                  <a:pt x="1497342" y="-19445"/>
                  <a:pt x="1698340" y="-2257"/>
                  <a:pt x="1859819" y="0"/>
                </a:cubicBezTo>
                <a:cubicBezTo>
                  <a:pt x="2021298" y="2257"/>
                  <a:pt x="2168195" y="-20318"/>
                  <a:pt x="2389119" y="0"/>
                </a:cubicBezTo>
                <a:cubicBezTo>
                  <a:pt x="2610043" y="20318"/>
                  <a:pt x="2782504" y="28150"/>
                  <a:pt x="3047666" y="0"/>
                </a:cubicBezTo>
                <a:cubicBezTo>
                  <a:pt x="3312828" y="-28150"/>
                  <a:pt x="3493526" y="3858"/>
                  <a:pt x="3620048" y="0"/>
                </a:cubicBezTo>
                <a:cubicBezTo>
                  <a:pt x="3746570" y="-3858"/>
                  <a:pt x="4249444" y="-15989"/>
                  <a:pt x="4764813" y="0"/>
                </a:cubicBezTo>
                <a:cubicBezTo>
                  <a:pt x="5008092" y="21542"/>
                  <a:pt x="5257203" y="216140"/>
                  <a:pt x="5221372" y="456559"/>
                </a:cubicBezTo>
                <a:cubicBezTo>
                  <a:pt x="5242234" y="649303"/>
                  <a:pt x="5210401" y="896053"/>
                  <a:pt x="5221372" y="1047041"/>
                </a:cubicBezTo>
                <a:cubicBezTo>
                  <a:pt x="5232343" y="1198029"/>
                  <a:pt x="5246378" y="1338380"/>
                  <a:pt x="5221372" y="1600999"/>
                </a:cubicBezTo>
                <a:cubicBezTo>
                  <a:pt x="5196366" y="1863618"/>
                  <a:pt x="5223420" y="2033397"/>
                  <a:pt x="5221372" y="2282793"/>
                </a:cubicBezTo>
                <a:cubicBezTo>
                  <a:pt x="5211509" y="2567058"/>
                  <a:pt x="5058852" y="2714612"/>
                  <a:pt x="4764813" y="2739352"/>
                </a:cubicBezTo>
                <a:cubicBezTo>
                  <a:pt x="4581085" y="2728639"/>
                  <a:pt x="4302374" y="2749459"/>
                  <a:pt x="4149348" y="2739352"/>
                </a:cubicBezTo>
                <a:cubicBezTo>
                  <a:pt x="3996322" y="2729245"/>
                  <a:pt x="3647056" y="2720803"/>
                  <a:pt x="3490801" y="2739352"/>
                </a:cubicBezTo>
                <a:cubicBezTo>
                  <a:pt x="3334546" y="2757901"/>
                  <a:pt x="3195171" y="2716135"/>
                  <a:pt x="2918418" y="2739352"/>
                </a:cubicBezTo>
                <a:cubicBezTo>
                  <a:pt x="2641665" y="2762569"/>
                  <a:pt x="2645966" y="2764665"/>
                  <a:pt x="2389119" y="2739352"/>
                </a:cubicBezTo>
                <a:cubicBezTo>
                  <a:pt x="2132272" y="2714039"/>
                  <a:pt x="1948947" y="2766775"/>
                  <a:pt x="1773654" y="2739352"/>
                </a:cubicBezTo>
                <a:cubicBezTo>
                  <a:pt x="1598362" y="2711929"/>
                  <a:pt x="1420401" y="2722440"/>
                  <a:pt x="1072024" y="2739352"/>
                </a:cubicBezTo>
                <a:cubicBezTo>
                  <a:pt x="723647" y="2756265"/>
                  <a:pt x="616015" y="2723356"/>
                  <a:pt x="456559" y="2739352"/>
                </a:cubicBezTo>
                <a:cubicBezTo>
                  <a:pt x="221139" y="2711877"/>
                  <a:pt x="15105" y="2575896"/>
                  <a:pt x="0" y="2282793"/>
                </a:cubicBezTo>
                <a:cubicBezTo>
                  <a:pt x="3911" y="2013748"/>
                  <a:pt x="2308" y="1926524"/>
                  <a:pt x="0" y="1692311"/>
                </a:cubicBezTo>
                <a:cubicBezTo>
                  <a:pt x="-2308" y="1458098"/>
                  <a:pt x="-25708" y="1227407"/>
                  <a:pt x="0" y="1101828"/>
                </a:cubicBezTo>
                <a:cubicBezTo>
                  <a:pt x="25708" y="976249"/>
                  <a:pt x="12807" y="670162"/>
                  <a:pt x="0" y="456559"/>
                </a:cubicBezTo>
                <a:close/>
              </a:path>
              <a:path w="5221372" h="2739352" stroke="0" extrusionOk="0">
                <a:moveTo>
                  <a:pt x="0" y="456559"/>
                </a:moveTo>
                <a:cubicBezTo>
                  <a:pt x="-9245" y="235933"/>
                  <a:pt x="219655" y="5037"/>
                  <a:pt x="456559" y="0"/>
                </a:cubicBezTo>
                <a:cubicBezTo>
                  <a:pt x="707475" y="-2974"/>
                  <a:pt x="874276" y="22201"/>
                  <a:pt x="1028941" y="0"/>
                </a:cubicBezTo>
                <a:cubicBezTo>
                  <a:pt x="1183606" y="-22201"/>
                  <a:pt x="1422986" y="-14420"/>
                  <a:pt x="1730571" y="0"/>
                </a:cubicBezTo>
                <a:cubicBezTo>
                  <a:pt x="2038156" y="14420"/>
                  <a:pt x="2157566" y="-11853"/>
                  <a:pt x="2302954" y="0"/>
                </a:cubicBezTo>
                <a:cubicBezTo>
                  <a:pt x="2448342" y="11853"/>
                  <a:pt x="2624220" y="-11162"/>
                  <a:pt x="2789171" y="0"/>
                </a:cubicBezTo>
                <a:cubicBezTo>
                  <a:pt x="2954122" y="11162"/>
                  <a:pt x="3240830" y="23689"/>
                  <a:pt x="3447718" y="0"/>
                </a:cubicBezTo>
                <a:cubicBezTo>
                  <a:pt x="3654606" y="-23689"/>
                  <a:pt x="3965844" y="-29485"/>
                  <a:pt x="4149348" y="0"/>
                </a:cubicBezTo>
                <a:cubicBezTo>
                  <a:pt x="4332852" y="29485"/>
                  <a:pt x="4596343" y="6610"/>
                  <a:pt x="4764813" y="0"/>
                </a:cubicBezTo>
                <a:cubicBezTo>
                  <a:pt x="5002097" y="-7663"/>
                  <a:pt x="5250817" y="195212"/>
                  <a:pt x="5221372" y="456559"/>
                </a:cubicBezTo>
                <a:cubicBezTo>
                  <a:pt x="5189725" y="616049"/>
                  <a:pt x="5207852" y="809375"/>
                  <a:pt x="5221372" y="1101828"/>
                </a:cubicBezTo>
                <a:cubicBezTo>
                  <a:pt x="5234892" y="1394281"/>
                  <a:pt x="5228824" y="1579452"/>
                  <a:pt x="5221372" y="1747098"/>
                </a:cubicBezTo>
                <a:cubicBezTo>
                  <a:pt x="5213921" y="1914744"/>
                  <a:pt x="5220894" y="2125788"/>
                  <a:pt x="5221372" y="2282793"/>
                </a:cubicBezTo>
                <a:cubicBezTo>
                  <a:pt x="5209962" y="2524778"/>
                  <a:pt x="5004118" y="2733511"/>
                  <a:pt x="4764813" y="2739352"/>
                </a:cubicBezTo>
                <a:cubicBezTo>
                  <a:pt x="4632541" y="2731915"/>
                  <a:pt x="4389933" y="2754240"/>
                  <a:pt x="4278596" y="2739352"/>
                </a:cubicBezTo>
                <a:cubicBezTo>
                  <a:pt x="4167259" y="2724464"/>
                  <a:pt x="3889575" y="2721640"/>
                  <a:pt x="3620048" y="2739352"/>
                </a:cubicBezTo>
                <a:cubicBezTo>
                  <a:pt x="3350521" y="2757064"/>
                  <a:pt x="3289641" y="2734715"/>
                  <a:pt x="3133831" y="2739352"/>
                </a:cubicBezTo>
                <a:cubicBezTo>
                  <a:pt x="2978021" y="2743989"/>
                  <a:pt x="2764118" y="2735651"/>
                  <a:pt x="2561449" y="2739352"/>
                </a:cubicBezTo>
                <a:cubicBezTo>
                  <a:pt x="2358780" y="2743053"/>
                  <a:pt x="2268959" y="2726955"/>
                  <a:pt x="2032149" y="2739352"/>
                </a:cubicBezTo>
                <a:cubicBezTo>
                  <a:pt x="1795339" y="2751749"/>
                  <a:pt x="1726618" y="2741589"/>
                  <a:pt x="1459767" y="2739352"/>
                </a:cubicBezTo>
                <a:cubicBezTo>
                  <a:pt x="1192916" y="2737115"/>
                  <a:pt x="957899" y="2782829"/>
                  <a:pt x="456559" y="2739352"/>
                </a:cubicBezTo>
                <a:cubicBezTo>
                  <a:pt x="170937" y="2735769"/>
                  <a:pt x="28359" y="2539063"/>
                  <a:pt x="0" y="2282793"/>
                </a:cubicBezTo>
                <a:cubicBezTo>
                  <a:pt x="15653" y="2119479"/>
                  <a:pt x="5825" y="1884498"/>
                  <a:pt x="0" y="1692311"/>
                </a:cubicBezTo>
                <a:cubicBezTo>
                  <a:pt x="-5825" y="1500124"/>
                  <a:pt x="-22131" y="1307655"/>
                  <a:pt x="0" y="1138353"/>
                </a:cubicBezTo>
                <a:cubicBezTo>
                  <a:pt x="22131" y="969051"/>
                  <a:pt x="-6293" y="628151"/>
                  <a:pt x="0" y="45655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a:solidFill>
                  <a:srgbClr val="FF0000"/>
                </a:solidFill>
                <a:latin typeface="Arial" panose="020B0604020202020204" pitchFamily="34" charset="0"/>
                <a:cs typeface="Arial" panose="020B0604020202020204" pitchFamily="34" charset="0"/>
              </a:rPr>
              <a:t>Đ</a:t>
            </a:r>
            <a:r>
              <a:rPr kumimoji="0" lang="vi-VN" sz="3200" b="1" i="0" u="none" strike="no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ồng tình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Bảo</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vệ</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bị</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bắt</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nạt</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thể</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hiện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tình</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cảm</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với</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bạn</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bè</a:t>
            </a:r>
            <a:r>
              <a:rPr kumimoji="0" lang="en-US" sz="3200" b="1" i="0" u="none" strike="noStrike" kern="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29" name="Picture 28" descr="A picture containing text&#10;&#10;Description automatically generated">
            <a:extLst>
              <a:ext uri="{FF2B5EF4-FFF2-40B4-BE49-F238E27FC236}">
                <a16:creationId xmlns:a16="http://schemas.microsoft.com/office/drawing/2014/main" id="{34860F6F-2AD8-4BCD-BD73-44925FAD96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924" y="1975696"/>
            <a:ext cx="4503905" cy="3227048"/>
          </a:xfrm>
          <a:prstGeom prst="rect">
            <a:avLst/>
          </a:prstGeom>
        </p:spPr>
      </p:pic>
    </p:spTree>
    <p:extLst>
      <p:ext uri="{BB962C8B-B14F-4D97-AF65-F5344CB8AC3E}">
        <p14:creationId xmlns:p14="http://schemas.microsoft.com/office/powerpoint/2010/main" val="4004119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284480" y="121920"/>
            <a:ext cx="11755120" cy="6510374"/>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id="{D74A1E96-CE08-4B0F-ADC1-AC1504AF44F8}"/>
              </a:ext>
            </a:extLst>
          </p:cNvPr>
          <p:cNvSpPr txBox="1"/>
          <p:nvPr/>
        </p:nvSpPr>
        <p:spPr>
          <a:xfrm>
            <a:off x="639867" y="405528"/>
            <a:ext cx="11673840" cy="646331"/>
          </a:xfrm>
          <a:prstGeom prst="rect">
            <a:avLst/>
          </a:prstGeom>
          <a:noFill/>
        </p:spPr>
        <p:txBody>
          <a:bodyPr wrap="square" rtlCol="0">
            <a:spAutoFit/>
          </a:bodyPr>
          <a:lstStyle/>
          <a:p>
            <a:pPr lvl="0" algn="ctr"/>
            <a:r>
              <a:rPr lang="en-US" sz="3600" b="1" dirty="0">
                <a:solidFill>
                  <a:srgbClr val="FF0000"/>
                </a:solidFill>
                <a:latin typeface="Arial" panose="020B0604020202020204" pitchFamily="34" charset="0"/>
                <a:cs typeface="Arial" panose="020B0604020202020204" pitchFamily="34" charset="0"/>
              </a:rPr>
              <a:t>2. </a:t>
            </a:r>
            <a:r>
              <a:rPr lang="en-US" sz="3600" b="1" dirty="0" err="1">
                <a:solidFill>
                  <a:srgbClr val="FF0000"/>
                </a:solidFill>
                <a:latin typeface="Arial" panose="020B0604020202020204" pitchFamily="34" charset="0"/>
                <a:cs typeface="Arial" panose="020B0604020202020204" pitchFamily="34" charset="0"/>
              </a:rPr>
              <a:t>Em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sẽ</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làm</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gì</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trong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tình</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huống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sau</a:t>
            </a:r>
            <a:r>
              <a:rPr lang="en-US" sz="3600" b="1" dirty="0">
                <a:solidFill>
                  <a:srgbClr val="FF0000"/>
                </a:solidFill>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A532CC04-7F01-4EC8-96DF-F57A48895019}"/>
              </a:ext>
            </a:extLst>
          </p:cNvPr>
          <p:cNvPicPr>
            <a:picLocks noChangeAspect="1"/>
          </p:cNvPicPr>
          <p:nvPr/>
        </p:nvPicPr>
        <p:blipFill>
          <a:blip r:embed="rId4"/>
          <a:stretch>
            <a:fillRect/>
          </a:stretch>
        </p:blipFill>
        <p:spPr>
          <a:xfrm>
            <a:off x="461394" y="1428042"/>
            <a:ext cx="5093579" cy="2864608"/>
          </a:xfrm>
          <a:prstGeom prst="rect">
            <a:avLst/>
          </a:prstGeom>
        </p:spPr>
      </p:pic>
      <p:pic>
        <p:nvPicPr>
          <p:cNvPr id="11" name="Picture 10">
            <a:extLst>
              <a:ext uri="{FF2B5EF4-FFF2-40B4-BE49-F238E27FC236}">
                <a16:creationId xmlns:a16="http://schemas.microsoft.com/office/drawing/2014/main" id="{F0A6120B-D954-4FC0-A2DE-BA35B035383A}"/>
              </a:ext>
            </a:extLst>
          </p:cNvPr>
          <p:cNvPicPr>
            <a:picLocks noChangeAspect="1"/>
          </p:cNvPicPr>
          <p:nvPr/>
        </p:nvPicPr>
        <p:blipFill>
          <a:blip r:embed="rId5"/>
          <a:stretch>
            <a:fillRect/>
          </a:stretch>
        </p:blipFill>
        <p:spPr>
          <a:xfrm>
            <a:off x="5654628" y="1061190"/>
            <a:ext cx="6151858" cy="2437888"/>
          </a:xfrm>
          <a:prstGeom prst="rect">
            <a:avLst/>
          </a:prstGeom>
        </p:spPr>
      </p:pic>
      <p:pic>
        <p:nvPicPr>
          <p:cNvPr id="13" name="Picture 12">
            <a:extLst>
              <a:ext uri="{FF2B5EF4-FFF2-40B4-BE49-F238E27FC236}">
                <a16:creationId xmlns:a16="http://schemas.microsoft.com/office/drawing/2014/main" id="{AA2490E0-822E-4FB1-968C-040A7CC34285}"/>
              </a:ext>
            </a:extLst>
          </p:cNvPr>
          <p:cNvPicPr>
            <a:picLocks noChangeAspect="1"/>
          </p:cNvPicPr>
          <p:nvPr/>
        </p:nvPicPr>
        <p:blipFill>
          <a:blip r:embed="rId6"/>
          <a:stretch>
            <a:fillRect/>
          </a:stretch>
        </p:blipFill>
        <p:spPr>
          <a:xfrm>
            <a:off x="5554973" y="3620917"/>
            <a:ext cx="6251513" cy="2437888"/>
          </a:xfrm>
          <a:prstGeom prst="rect">
            <a:avLst/>
          </a:prstGeom>
        </p:spPr>
      </p:pic>
      <p:grpSp>
        <p:nvGrpSpPr>
          <p:cNvPr id="15" name="Group 14">
            <a:extLst>
              <a:ext uri="{FF2B5EF4-FFF2-40B4-BE49-F238E27FC236}">
                <a16:creationId xmlns:a16="http://schemas.microsoft.com/office/drawing/2014/main" id="{A399AB7A-5F6F-4F59-AF14-512EE18FDC15}"/>
              </a:ext>
            </a:extLst>
          </p:cNvPr>
          <p:cNvGrpSpPr/>
          <p:nvPr/>
        </p:nvGrpSpPr>
        <p:grpSpPr>
          <a:xfrm>
            <a:off x="840098" y="4204513"/>
            <a:ext cx="4278451" cy="2175001"/>
            <a:chOff x="892354" y="3758439"/>
            <a:chExt cx="4278451" cy="2175001"/>
          </a:xfrm>
        </p:grpSpPr>
        <p:pic>
          <p:nvPicPr>
            <p:cNvPr id="16" name="Picture 9">
              <a:extLst>
                <a:ext uri="{FF2B5EF4-FFF2-40B4-BE49-F238E27FC236}">
                  <a16:creationId xmlns:a16="http://schemas.microsoft.com/office/drawing/2014/main" id="{CBE74FB9-6C7A-43E9-891E-960AE581E23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id="{695198F6-5E1D-4E10-B098-1464AB0BE9E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396246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id="{F05D9CA4-C0D6-49B6-9787-0DA1A40A3C32}"/>
              </a:ext>
            </a:extLst>
          </p:cNvPr>
          <p:cNvSpPr/>
          <p:nvPr/>
        </p:nvSpPr>
        <p:spPr>
          <a:xfrm flipH="1">
            <a:off x="5711864" y="2241079"/>
            <a:ext cx="6376286" cy="2912151"/>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Vận động bạn bè, người thân khuyên góp quần áo, sách vở,…và sắp xếp, đóng gói chuyển lên cho các bạn vùng lũ lụt.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9" name="Picture 8">
            <a:extLst>
              <a:ext uri="{FF2B5EF4-FFF2-40B4-BE49-F238E27FC236}">
                <a16:creationId xmlns:a16="http://schemas.microsoft.com/office/drawing/2014/main" id="{2373C74F-A59A-4C25-AE71-787633BD6F22}"/>
              </a:ext>
            </a:extLst>
          </p:cNvPr>
          <p:cNvPicPr>
            <a:picLocks noChangeAspect="1"/>
          </p:cNvPicPr>
          <p:nvPr/>
        </p:nvPicPr>
        <p:blipFill>
          <a:blip r:embed="rId5"/>
          <a:stretch>
            <a:fillRect/>
          </a:stretch>
        </p:blipFill>
        <p:spPr>
          <a:xfrm>
            <a:off x="126114" y="2332282"/>
            <a:ext cx="5481900" cy="308299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36614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id="{F05D9CA4-C0D6-49B6-9787-0DA1A40A3C32}"/>
              </a:ext>
            </a:extLst>
          </p:cNvPr>
          <p:cNvSpPr/>
          <p:nvPr/>
        </p:nvSpPr>
        <p:spPr>
          <a:xfrm flipH="1">
            <a:off x="5723486" y="2360730"/>
            <a:ext cx="6376286" cy="24811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Lớp tổ chức mua quà bánh tới hỏi thăm sức khỏe bố của bạn, động viên và giúp đỡ bạn.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7" name="Picture 6">
            <a:extLst>
              <a:ext uri="{FF2B5EF4-FFF2-40B4-BE49-F238E27FC236}">
                <a16:creationId xmlns:a16="http://schemas.microsoft.com/office/drawing/2014/main" id="{38B89D7D-5B90-4907-BF51-D2E14E10CE75}"/>
              </a:ext>
            </a:extLst>
          </p:cNvPr>
          <p:cNvPicPr>
            <a:picLocks noChangeAspect="1"/>
          </p:cNvPicPr>
          <p:nvPr/>
        </p:nvPicPr>
        <p:blipFill>
          <a:blip r:embed="rId5"/>
          <a:stretch>
            <a:fillRect/>
          </a:stretch>
        </p:blipFill>
        <p:spPr>
          <a:xfrm>
            <a:off x="-36861" y="2478210"/>
            <a:ext cx="5668120" cy="22461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8766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Speech Bubble: Rectangle with Corners Rounded 4">
            <a:extLst>
              <a:ext uri="{FF2B5EF4-FFF2-40B4-BE49-F238E27FC236}">
                <a16:creationId xmlns:a16="http://schemas.microsoft.com/office/drawing/2014/main" id="{F05D9CA4-C0D6-49B6-9787-0DA1A40A3C32}"/>
              </a:ext>
            </a:extLst>
          </p:cNvPr>
          <p:cNvSpPr/>
          <p:nvPr/>
        </p:nvSpPr>
        <p:spPr>
          <a:xfrm flipH="1">
            <a:off x="6263927" y="2405571"/>
            <a:ext cx="5860070" cy="258316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FF0000"/>
                </a:solidFill>
                <a:latin typeface="Calibri" panose="020F0502020204030204" pitchFamily="34" charset="0"/>
                <a:cs typeface="Calibri" panose="020F0502020204030204" pitchFamily="34" charset="0"/>
              </a:rPr>
              <a:t>Dìu bạn vào nhà, giúp bạn xử lí vết thương và hỗ trợ bạn những việc làm để bạn mau lành vết thương.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251CC5B4-F349-4097-9070-61F2941136BA}"/>
              </a:ext>
            </a:extLst>
          </p:cNvPr>
          <p:cNvPicPr>
            <a:picLocks noChangeAspect="1"/>
          </p:cNvPicPr>
          <p:nvPr/>
        </p:nvPicPr>
        <p:blipFill>
          <a:blip r:embed="rId4"/>
          <a:stretch>
            <a:fillRect/>
          </a:stretch>
        </p:blipFill>
        <p:spPr>
          <a:xfrm>
            <a:off x="2494436" y="470928"/>
            <a:ext cx="7010400" cy="943704"/>
          </a:xfrm>
          <a:prstGeom prst="rect">
            <a:avLst/>
          </a:prstGeom>
        </p:spPr>
      </p:pic>
      <p:pic>
        <p:nvPicPr>
          <p:cNvPr id="7" name="Picture 6">
            <a:extLst>
              <a:ext uri="{FF2B5EF4-FFF2-40B4-BE49-F238E27FC236}">
                <a16:creationId xmlns:a16="http://schemas.microsoft.com/office/drawing/2014/main" id="{4FF4584C-3156-48EA-9DE5-E5CCED9224E8}"/>
              </a:ext>
            </a:extLst>
          </p:cNvPr>
          <p:cNvPicPr>
            <a:picLocks noChangeAspect="1"/>
          </p:cNvPicPr>
          <p:nvPr/>
        </p:nvPicPr>
        <p:blipFill>
          <a:blip r:embed="rId5"/>
          <a:stretch>
            <a:fillRect/>
          </a:stretch>
        </p:blipFill>
        <p:spPr>
          <a:xfrm>
            <a:off x="183498" y="2570065"/>
            <a:ext cx="5860070" cy="2254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39244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id="{1F0D1D11-A2FA-4DAF-BB1D-31C2EC0CF3DC}"/>
              </a:ext>
            </a:extLst>
          </p:cNvPr>
          <p:cNvGrpSpPr/>
          <p:nvPr/>
        </p:nvGrpSpPr>
        <p:grpSpPr>
          <a:xfrm>
            <a:off x="2355072" y="3737397"/>
            <a:ext cx="9439138" cy="1670766"/>
            <a:chOff x="1629819" y="733985"/>
            <a:chExt cx="9439138" cy="1670766"/>
          </a:xfrm>
        </p:grpSpPr>
        <p:pic>
          <p:nvPicPr>
            <p:cNvPr id="81" name="图片 16">
              <a:extLst>
                <a:ext uri="{FF2B5EF4-FFF2-40B4-BE49-F238E27FC236}">
                  <a16:creationId xmlns:a16="http://schemas.microsoft.com/office/drawing/2014/main" id="{3CBBE360-3FD0-487B-913F-2EED4E69EBB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A04C5EF2-52E0-484E-8497-03C75417CF70}"/>
              </a:ext>
            </a:extLst>
          </p:cNvPr>
          <p:cNvSpPr txBox="1"/>
          <p:nvPr/>
        </p:nvSpPr>
        <p:spPr>
          <a:xfrm>
            <a:off x="1612472" y="2830370"/>
            <a:ext cx="9830397" cy="2554545"/>
          </a:xfrm>
          <a:prstGeom prst="rect">
            <a:avLst/>
          </a:prstGeom>
          <a:noFill/>
        </p:spPr>
        <p:txBody>
          <a:bodyPr wrap="square" rtlCol="0">
            <a:spAutoFit/>
          </a:bodyPr>
          <a:lstStyle/>
          <a:p>
            <a:pPr lvl="0" algn="ctr"/>
            <a:r>
              <a:rPr lang="vi-VN" sz="4000" b="1">
                <a:solidFill>
                  <a:srgbClr val="0070C0"/>
                </a:solidFill>
                <a:latin typeface="Calibri" panose="020F0502020204030204" pitchFamily="34" charset="0"/>
                <a:cs typeface="Calibri" panose="020F0502020204030204" pitchFamily="34" charset="0"/>
              </a:rPr>
              <a:t>Yêu quý bạn bè chính là giúp đỡ bạn khi bạn gặp khó khăn. Không chỉ là bạn mà mình quen biết mà còn là những người bạn xung quanh cuộc sống của chúng ta. </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584345" y="620130"/>
            <a:ext cx="3237465" cy="1960891"/>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23899567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ppt_x</p:attrName>
                                        </p:attrNameLst>
                                      </p:cBhvr>
                                      <p:tavLst>
                                        <p:tav tm="0">
                                          <p:val>
                                            <p:strVal val="#ppt_x-#ppt_w*1.125000"/>
                                          </p:val>
                                        </p:tav>
                                        <p:tav tm="100000">
                                          <p:val>
                                            <p:strVal val="#ppt_x"/>
                                          </p:val>
                                        </p:tav>
                                      </p:tavLst>
                                    </p:anim>
                                    <p:animEffect transition="in" filter="wipe(right)">
                                      <p:cBhvr>
                                        <p:cTn id="8" dur="1000"/>
                                        <p:tgtEl>
                                          <p:spTgt spid="8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p:tgtEl>
                                          <p:spTgt spid="83"/>
                                        </p:tgtEl>
                                        <p:attrNameLst>
                                          <p:attrName>ppt_x</p:attrName>
                                        </p:attrNameLst>
                                      </p:cBhvr>
                                      <p:tavLst>
                                        <p:tav tm="0">
                                          <p:val>
                                            <p:strVal val="#ppt_x-#ppt_w*1.125000"/>
                                          </p:val>
                                        </p:tav>
                                        <p:tav tm="100000">
                                          <p:val>
                                            <p:strVal val="#ppt_x"/>
                                          </p:val>
                                        </p:tav>
                                      </p:tavLst>
                                    </p:anim>
                                    <p:animEffect transition="in" filter="wipe(right)">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E8E66E-C8A1-400D-B8BA-34E6AF441B3D}"/>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pic>
        <p:nvPicPr>
          <p:cNvPr id="1034" name="Picture 10" descr="[animate output image]">
            <a:extLst>
              <a:ext uri="{FF2B5EF4-FFF2-40B4-BE49-F238E27FC236}">
                <a16:creationId xmlns:a16="http://schemas.microsoft.com/office/drawing/2014/main" id="{125A4119-AF17-4096-A57D-205A6F4DB95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496557" y="2730872"/>
            <a:ext cx="2156752" cy="1970366"/>
          </a:xfrm>
          <a:prstGeom prst="rect">
            <a:avLst/>
          </a:prstGeom>
          <a:noFill/>
          <a:extLst>
            <a:ext uri="{909E8E84-426E-40DD-AFC4-6F175D3DCCD1}">
              <a14:hiddenFill xmlns:a14="http://schemas.microsoft.com/office/drawing/2010/main">
                <a:solidFill>
                  <a:srgbClr val="FFFFFF"/>
                </a:solidFill>
              </a14:hiddenFill>
            </a:ext>
          </a:extLst>
        </p:spPr>
      </p:pic>
      <p:pic>
        <p:nvPicPr>
          <p:cNvPr id="7" name="21 NK PowerSkills">
            <a:extLst>
              <a:ext uri="{FF2B5EF4-FFF2-40B4-BE49-F238E27FC236}">
                <a16:creationId xmlns:a16="http://schemas.microsoft.com/office/drawing/2014/main" id="{6F1E8628-B968-4DA5-8C1C-79693AAC1530}"/>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154782" y="404821"/>
            <a:ext cx="3726260" cy="4679058"/>
          </a:xfrm>
          <a:prstGeom prst="rect">
            <a:avLst/>
          </a:prstGeom>
        </p:spPr>
      </p:pic>
      <p:pic>
        <p:nvPicPr>
          <p:cNvPr id="14" name="21 NK PowerSkills">
            <a:extLst>
              <a:ext uri="{FF2B5EF4-FFF2-40B4-BE49-F238E27FC236}">
                <a16:creationId xmlns:a16="http://schemas.microsoft.com/office/drawing/2014/main" id="{A99BBECF-83B7-4477-AFA4-5103DFD0224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4667992" y="3765249"/>
            <a:ext cx="1646387" cy="1527803"/>
          </a:xfrm>
          <a:prstGeom prst="rect">
            <a:avLst/>
          </a:prstGeom>
        </p:spPr>
      </p:pic>
      <p:pic>
        <p:nvPicPr>
          <p:cNvPr id="1030" name="Picture 6" descr="Cartoon Cows Wallpapers - Wallpaper Cave">
            <a:extLst>
              <a:ext uri="{FF2B5EF4-FFF2-40B4-BE49-F238E27FC236}">
                <a16:creationId xmlns:a16="http://schemas.microsoft.com/office/drawing/2014/main" id="{B2E82BD6-9031-4ABF-8695-A11ECDF7D88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959" b="94675" l="2676" r="98328">
                        <a14:foregroundMark x1="21070" y1="31953" x2="33110" y2="50888"/>
                        <a14:foregroundMark x1="43144" y1="50296" x2="38796" y2="58580"/>
                        <a14:foregroundMark x1="33110" y1="43195" x2="59197" y2="53846"/>
                        <a14:foregroundMark x1="55184" y1="53846" x2="49164" y2="64497"/>
                        <a14:foregroundMark x1="61204" y1="33728" x2="42809" y2="42012"/>
                        <a14:foregroundMark x1="54181" y1="24852" x2="46823" y2="25444"/>
                        <a14:foregroundMark x1="47157" y1="28994" x2="29431" y2="30769"/>
                        <a14:foregroundMark x1="29431" y1="30769" x2="15385" y2="20118"/>
                        <a14:foregroundMark x1="14047" y1="17751" x2="4348" y2="24260"/>
                        <a14:foregroundMark x1="11037" y1="10059" x2="12375" y2="19527"/>
                        <a14:foregroundMark x1="9699" y1="26627" x2="3010" y2="33136"/>
                        <a14:foregroundMark x1="14716" y1="24260" x2="27425" y2="21893"/>
                        <a14:foregroundMark x1="16388" y1="38462" x2="15385" y2="46746"/>
                        <a14:foregroundMark x1="10033" y1="36686" x2="9699" y2="27219"/>
                        <a14:foregroundMark x1="10368" y1="2959" x2="10368" y2="2959"/>
                        <a14:foregroundMark x1="31438" y1="3550" x2="31438" y2="3550"/>
                        <a14:foregroundMark x1="67893" y1="45562" x2="68227" y2="47337"/>
                        <a14:foregroundMark x1="67559" y1="35503" x2="67224" y2="63314"/>
                        <a14:foregroundMark x1="65217" y1="34320" x2="58528" y2="60947"/>
                        <a14:foregroundMark x1="65552" y1="41420" x2="60535" y2="68639"/>
                        <a14:foregroundMark x1="64214" y1="66864" x2="59197" y2="72189"/>
                        <a14:foregroundMark x1="57191" y1="86982" x2="56856" y2="90533"/>
                        <a14:foregroundMark x1="56856" y1="91716" x2="57191" y2="95266"/>
                        <a14:foregroundMark x1="65217" y1="85799" x2="59866" y2="78698"/>
                        <a14:foregroundMark x1="55853" y1="78107" x2="54515" y2="86391"/>
                        <a14:foregroundMark x1="56856" y1="73964" x2="41137" y2="69231"/>
                        <a14:foregroundMark x1="49498" y1="68639" x2="34783" y2="72189"/>
                        <a14:foregroundMark x1="35452" y1="69231" x2="31438" y2="88757"/>
                        <a14:foregroundMark x1="32441" y1="87574" x2="32107" y2="93491"/>
                        <a14:foregroundMark x1="26421" y1="77515" x2="24415" y2="90533"/>
                        <a14:foregroundMark x1="23746" y1="65089" x2="20736" y2="59172"/>
                        <a14:foregroundMark x1="29431" y1="67456" x2="26421" y2="52663"/>
                        <a14:foregroundMark x1="53512" y1="42012" x2="61538" y2="37278"/>
                        <a14:foregroundMark x1="91973" y1="47337" x2="91973" y2="49112"/>
                        <a14:foregroundMark x1="95987" y1="47337" x2="95987" y2="47337"/>
                        <a14:foregroundMark x1="95987" y1="50888" x2="95987" y2="50888"/>
                        <a14:foregroundMark x1="98328" y1="46746" x2="98328" y2="46746"/>
                      </a14:backgroundRemoval>
                    </a14:imgEffect>
                  </a14:imgLayer>
                </a14:imgProps>
              </a:ext>
              <a:ext uri="{28A0092B-C50C-407E-A947-70E740481C1C}">
                <a14:useLocalDpi xmlns:a14="http://schemas.microsoft.com/office/drawing/2010/main" val="0"/>
              </a:ext>
            </a:extLst>
          </a:blip>
          <a:srcRect/>
          <a:stretch>
            <a:fillRect/>
          </a:stretch>
        </p:blipFill>
        <p:spPr bwMode="auto">
          <a:xfrm>
            <a:off x="9281560" y="2744350"/>
            <a:ext cx="3349411" cy="18931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13136EC2-9DB7-4AEE-B449-6C75A984B66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7639773" y="3833821"/>
            <a:ext cx="4297680" cy="1654879"/>
          </a:xfrm>
          <a:prstGeom prst="rect">
            <a:avLst/>
          </a:prstGeom>
        </p:spPr>
      </p:pic>
      <p:pic>
        <p:nvPicPr>
          <p:cNvPr id="26" name="Picture 25">
            <a:extLst>
              <a:ext uri="{FF2B5EF4-FFF2-40B4-BE49-F238E27FC236}">
                <a16:creationId xmlns:a16="http://schemas.microsoft.com/office/drawing/2014/main" id="{C36EFED7-E9E5-4BD5-BD29-54452D7BC239}"/>
              </a:ext>
            </a:extLst>
          </p:cNvPr>
          <p:cNvPicPr>
            <a:picLocks noChangeAspect="1"/>
          </p:cNvPicPr>
          <p:nvPr/>
        </p:nvPicPr>
        <p:blipFill rotWithShape="1">
          <a:blip r:embed="rId11"/>
          <a:srcRect t="36893" b="52929"/>
          <a:stretch/>
        </p:blipFill>
        <p:spPr>
          <a:xfrm>
            <a:off x="7257929" y="5235343"/>
            <a:ext cx="2315030" cy="184229"/>
          </a:xfrm>
          <a:prstGeom prst="rect">
            <a:avLst/>
          </a:prstGeom>
        </p:spPr>
      </p:pic>
      <p:pic>
        <p:nvPicPr>
          <p:cNvPr id="27" name="Picture 26">
            <a:extLst>
              <a:ext uri="{FF2B5EF4-FFF2-40B4-BE49-F238E27FC236}">
                <a16:creationId xmlns:a16="http://schemas.microsoft.com/office/drawing/2014/main" id="{9458088D-7C1E-4751-876E-2CAA4544162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0988" y="3765011"/>
            <a:ext cx="2962178" cy="2962178"/>
          </a:xfrm>
          <a:prstGeom prst="rect">
            <a:avLst/>
          </a:prstGeom>
        </p:spPr>
      </p:pic>
      <p:pic>
        <p:nvPicPr>
          <p:cNvPr id="28" name="7" descr="Car Wheel Png - Car Wheel Cartoon Transparent, Png Download - kindpng">
            <a:extLst>
              <a:ext uri="{FF2B5EF4-FFF2-40B4-BE49-F238E27FC236}">
                <a16:creationId xmlns:a16="http://schemas.microsoft.com/office/drawing/2014/main" id="{227BFF77-3ADE-44CD-B96E-C5739132C4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7679304"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Car Wheel Png - Car Wheel Cartoon Transparent, Png Download - kindpng">
            <a:extLst>
              <a:ext uri="{FF2B5EF4-FFF2-40B4-BE49-F238E27FC236}">
                <a16:creationId xmlns:a16="http://schemas.microsoft.com/office/drawing/2014/main" id="{BE602906-35D1-4148-A974-2136706A74DD}"/>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2946" b="95434" l="10000" r="90000"/>
                    </a14:imgEffect>
                  </a14:imgLayer>
                </a14:imgProps>
              </a:ext>
              <a:ext uri="{28A0092B-C50C-407E-A947-70E740481C1C}">
                <a14:useLocalDpi xmlns:a14="http://schemas.microsoft.com/office/drawing/2010/main" val="0"/>
              </a:ext>
            </a:extLst>
          </a:blip>
          <a:srcRect l="10814" t="3952" r="13527" b="3756"/>
          <a:stretch/>
        </p:blipFill>
        <p:spPr bwMode="auto">
          <a:xfrm>
            <a:off x="8583425" y="6052271"/>
            <a:ext cx="372023" cy="3583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AB861285-01F2-4A5E-BEBF-10EF63BBF955}"/>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015319" y="4225161"/>
            <a:ext cx="1216053" cy="1078992"/>
          </a:xfrm>
          <a:prstGeom prst="rect">
            <a:avLst/>
          </a:prstGeom>
        </p:spPr>
      </p:pic>
      <p:pic>
        <p:nvPicPr>
          <p:cNvPr id="37" name="Picture 36">
            <a:extLst>
              <a:ext uri="{FF2B5EF4-FFF2-40B4-BE49-F238E27FC236}">
                <a16:creationId xmlns:a16="http://schemas.microsoft.com/office/drawing/2014/main" id="{ABDEA9A4-6AE0-438D-887F-DB873C3DB24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025710" y="4856102"/>
            <a:ext cx="1216053" cy="1078992"/>
          </a:xfrm>
          <a:prstGeom prst="rect">
            <a:avLst/>
          </a:prstGeom>
        </p:spPr>
      </p:pic>
      <p:pic>
        <p:nvPicPr>
          <p:cNvPr id="38" name="Picture 37">
            <a:extLst>
              <a:ext uri="{FF2B5EF4-FFF2-40B4-BE49-F238E27FC236}">
                <a16:creationId xmlns:a16="http://schemas.microsoft.com/office/drawing/2014/main" id="{AADF9399-5CEE-4F37-B09A-346F4A33B02D}"/>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929110" y="5487043"/>
            <a:ext cx="1216053" cy="1078992"/>
          </a:xfrm>
          <a:prstGeom prst="rect">
            <a:avLst/>
          </a:prstGeom>
        </p:spPr>
      </p:pic>
      <p:pic>
        <p:nvPicPr>
          <p:cNvPr id="39" name="Picture 38">
            <a:extLst>
              <a:ext uri="{FF2B5EF4-FFF2-40B4-BE49-F238E27FC236}">
                <a16:creationId xmlns:a16="http://schemas.microsoft.com/office/drawing/2014/main" id="{EFC5F42F-B2E7-4970-A551-FF2513D97CDE}"/>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480646" y="4024641"/>
            <a:ext cx="1216053" cy="1078992"/>
          </a:xfrm>
          <a:prstGeom prst="rect">
            <a:avLst/>
          </a:prstGeom>
        </p:spPr>
      </p:pic>
      <p:pic>
        <p:nvPicPr>
          <p:cNvPr id="40" name="Picture 39">
            <a:extLst>
              <a:ext uri="{FF2B5EF4-FFF2-40B4-BE49-F238E27FC236}">
                <a16:creationId xmlns:a16="http://schemas.microsoft.com/office/drawing/2014/main" id="{4706AFAB-1088-4E01-BB4E-0DE1A8B8ADA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03048" y="4544383"/>
            <a:ext cx="1216053" cy="1078992"/>
          </a:xfrm>
          <a:prstGeom prst="rect">
            <a:avLst/>
          </a:prstGeom>
        </p:spPr>
      </p:pic>
      <p:pic>
        <p:nvPicPr>
          <p:cNvPr id="41" name="Picture 40">
            <a:extLst>
              <a:ext uri="{FF2B5EF4-FFF2-40B4-BE49-F238E27FC236}">
                <a16:creationId xmlns:a16="http://schemas.microsoft.com/office/drawing/2014/main" id="{BB613A33-60A6-4F6C-9103-E3A4887A903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46669" y="5061979"/>
            <a:ext cx="1216053" cy="1078992"/>
          </a:xfrm>
          <a:prstGeom prst="rect">
            <a:avLst/>
          </a:prstGeom>
        </p:spPr>
      </p:pic>
      <p:pic>
        <p:nvPicPr>
          <p:cNvPr id="47" name="5 Ghé thăm Fb.com/nkpowerskills">
            <a:hlinkClick r:id="rId16" action="ppaction://hlinksldjump"/>
            <a:extLst>
              <a:ext uri="{FF2B5EF4-FFF2-40B4-BE49-F238E27FC236}">
                <a16:creationId xmlns:a16="http://schemas.microsoft.com/office/drawing/2014/main" id="{87663DDE-D071-4232-9ABE-45F18C0A0FA4}"/>
              </a:ext>
            </a:extLst>
          </p:cNvPr>
          <p:cNvPicPr>
            <a:picLocks noChangeAspect="1"/>
          </p:cNvPicPr>
          <p:nvPr/>
        </p:nvPicPr>
        <p:blipFill>
          <a:blip r:embed="rId17">
            <a:clrChange>
              <a:clrFrom>
                <a:srgbClr val="FFAEC9"/>
              </a:clrFrom>
              <a:clrTo>
                <a:srgbClr val="FFAEC9">
                  <a:alpha val="0"/>
                </a:srgbClr>
              </a:clrTo>
            </a:clrChange>
          </a:blip>
          <a:stretch>
            <a:fillRect/>
          </a:stretch>
        </p:blipFill>
        <p:spPr>
          <a:xfrm>
            <a:off x="8252257" y="2229945"/>
            <a:ext cx="662946" cy="714301"/>
          </a:xfrm>
          <a:prstGeom prst="rect">
            <a:avLst/>
          </a:prstGeom>
        </p:spPr>
      </p:pic>
      <p:pic>
        <p:nvPicPr>
          <p:cNvPr id="48" name="4 Ghé thăm Fb.com/nkpowerskills">
            <a:hlinkClick r:id="rId18" action="ppaction://hlinksldjump"/>
            <a:extLst>
              <a:ext uri="{FF2B5EF4-FFF2-40B4-BE49-F238E27FC236}">
                <a16:creationId xmlns:a16="http://schemas.microsoft.com/office/drawing/2014/main" id="{63CD9689-957F-4CAF-A006-F12CA8D04859}"/>
              </a:ext>
            </a:extLst>
          </p:cNvPr>
          <p:cNvPicPr>
            <a:picLocks noChangeAspect="1"/>
          </p:cNvPicPr>
          <p:nvPr/>
        </p:nvPicPr>
        <p:blipFill>
          <a:blip r:embed="rId19">
            <a:clrChange>
              <a:clrFrom>
                <a:srgbClr val="FFAEC9"/>
              </a:clrFrom>
              <a:clrTo>
                <a:srgbClr val="FFAEC9">
                  <a:alpha val="0"/>
                </a:srgbClr>
              </a:clrTo>
            </a:clrChange>
          </a:blip>
          <a:stretch>
            <a:fillRect/>
          </a:stretch>
        </p:blipFill>
        <p:spPr>
          <a:xfrm>
            <a:off x="6485536" y="278583"/>
            <a:ext cx="679286" cy="704964"/>
          </a:xfrm>
          <a:prstGeom prst="rect">
            <a:avLst/>
          </a:prstGeom>
        </p:spPr>
      </p:pic>
      <p:pic>
        <p:nvPicPr>
          <p:cNvPr id="49" name="3 Ghé thăm Fb.com/nkpowerskills">
            <a:hlinkClick r:id="rId20" action="ppaction://hlinksldjump"/>
            <a:extLst>
              <a:ext uri="{FF2B5EF4-FFF2-40B4-BE49-F238E27FC236}">
                <a16:creationId xmlns:a16="http://schemas.microsoft.com/office/drawing/2014/main" id="{EB64DCC2-080F-48E7-9CDA-2DFB7D7A4511}"/>
              </a:ext>
            </a:extLst>
          </p:cNvPr>
          <p:cNvPicPr>
            <a:picLocks noChangeAspect="1"/>
          </p:cNvPicPr>
          <p:nvPr/>
        </p:nvPicPr>
        <p:blipFill>
          <a:blip r:embed="rId21">
            <a:clrChange>
              <a:clrFrom>
                <a:srgbClr val="FFAEC9"/>
              </a:clrFrom>
              <a:clrTo>
                <a:srgbClr val="FFAEC9">
                  <a:alpha val="0"/>
                </a:srgbClr>
              </a:clrTo>
            </a:clrChange>
          </a:blip>
          <a:stretch>
            <a:fillRect/>
          </a:stretch>
        </p:blipFill>
        <p:spPr>
          <a:xfrm>
            <a:off x="4758710" y="3025995"/>
            <a:ext cx="655943" cy="681621"/>
          </a:xfrm>
          <a:prstGeom prst="rect">
            <a:avLst/>
          </a:prstGeom>
        </p:spPr>
      </p:pic>
      <p:pic>
        <p:nvPicPr>
          <p:cNvPr id="51" name="1 Ghé thăm Fb.com/nkpowerskills">
            <a:hlinkClick r:id="rId22" action="ppaction://hlinksldjump"/>
            <a:extLst>
              <a:ext uri="{FF2B5EF4-FFF2-40B4-BE49-F238E27FC236}">
                <a16:creationId xmlns:a16="http://schemas.microsoft.com/office/drawing/2014/main" id="{82A172DA-4077-47CF-9BC9-7229515E914B}"/>
              </a:ext>
            </a:extLst>
          </p:cNvPr>
          <p:cNvPicPr>
            <a:picLocks noChangeAspect="1"/>
          </p:cNvPicPr>
          <p:nvPr/>
        </p:nvPicPr>
        <p:blipFill>
          <a:blip r:embed="rId23">
            <a:clrChange>
              <a:clrFrom>
                <a:srgbClr val="FFAEC9"/>
              </a:clrFrom>
              <a:clrTo>
                <a:srgbClr val="FFAEC9">
                  <a:alpha val="0"/>
                </a:srgbClr>
              </a:clrTo>
            </a:clrChange>
          </a:blip>
          <a:stretch>
            <a:fillRect/>
          </a:stretch>
        </p:blipFill>
        <p:spPr>
          <a:xfrm>
            <a:off x="10220406" y="2004305"/>
            <a:ext cx="735860" cy="764666"/>
          </a:xfrm>
          <a:prstGeom prst="rect">
            <a:avLst/>
          </a:prstGeom>
        </p:spPr>
      </p:pic>
      <p:pic>
        <p:nvPicPr>
          <p:cNvPr id="1026" name="Picture 2" descr="Milk carton - Cool Milk">
            <a:extLst>
              <a:ext uri="{FF2B5EF4-FFF2-40B4-BE49-F238E27FC236}">
                <a16:creationId xmlns:a16="http://schemas.microsoft.com/office/drawing/2014/main" id="{14A2F2E3-4E6A-4379-9447-E55876B9616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05649" y="49667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69219D8-EE72-475B-A08C-E8B31B0B234A}"/>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17713130">
            <a:off x="7692444" y="4960558"/>
            <a:ext cx="889949" cy="629199"/>
          </a:xfrm>
          <a:prstGeom prst="rect">
            <a:avLst/>
          </a:prstGeom>
          <a:noFill/>
          <a:extLst>
            <a:ext uri="{909E8E84-426E-40DD-AFC4-6F175D3DCCD1}">
              <a14:hiddenFill xmlns:a14="http://schemas.microsoft.com/office/drawing/2010/main">
                <a:solidFill>
                  <a:srgbClr val="FFFFFF"/>
                </a:solidFill>
              </a14:hiddenFill>
            </a:ext>
          </a:extLst>
        </p:spPr>
      </p:pic>
      <p:pic>
        <p:nvPicPr>
          <p:cNvPr id="43" name="20 NK PowerSkills">
            <a:extLst>
              <a:ext uri="{FF2B5EF4-FFF2-40B4-BE49-F238E27FC236}">
                <a16:creationId xmlns:a16="http://schemas.microsoft.com/office/drawing/2014/main" id="{6C09F464-BEE1-4BB5-9ED2-47D50CD7C04C}"/>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460822" y="5305282"/>
            <a:ext cx="436221" cy="441264"/>
          </a:xfrm>
          <a:prstGeom prst="rect">
            <a:avLst/>
          </a:prstGeom>
        </p:spPr>
      </p:pic>
      <p:pic>
        <p:nvPicPr>
          <p:cNvPr id="46" name="Picture 45">
            <a:extLst>
              <a:ext uri="{FF2B5EF4-FFF2-40B4-BE49-F238E27FC236}">
                <a16:creationId xmlns:a16="http://schemas.microsoft.com/office/drawing/2014/main" id="{F14E0E7F-E3E0-412B-A66D-7383F5AD0CC3}"/>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8397276" y="4793665"/>
            <a:ext cx="1055367" cy="936417"/>
          </a:xfrm>
          <a:prstGeom prst="rect">
            <a:avLst/>
          </a:prstGeom>
        </p:spPr>
      </p:pic>
      <p:pic>
        <p:nvPicPr>
          <p:cNvPr id="52" name="16 NK PowerSkills">
            <a:extLst>
              <a:ext uri="{FF2B5EF4-FFF2-40B4-BE49-F238E27FC236}">
                <a16:creationId xmlns:a16="http://schemas.microsoft.com/office/drawing/2014/main" id="{E73488C3-F046-45EF-880E-045C9586A49C}"/>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97092" y="5334484"/>
            <a:ext cx="436221" cy="441264"/>
          </a:xfrm>
          <a:prstGeom prst="rect">
            <a:avLst/>
          </a:prstGeom>
        </p:spPr>
      </p:pic>
      <p:pic>
        <p:nvPicPr>
          <p:cNvPr id="53" name="19 NK PowerSkills">
            <a:extLst>
              <a:ext uri="{FF2B5EF4-FFF2-40B4-BE49-F238E27FC236}">
                <a16:creationId xmlns:a16="http://schemas.microsoft.com/office/drawing/2014/main" id="{183B5852-CC0D-4421-9533-C9676326813F}"/>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8686711" y="5095987"/>
            <a:ext cx="436221" cy="441264"/>
          </a:xfrm>
          <a:prstGeom prst="rect">
            <a:avLst/>
          </a:prstGeom>
        </p:spPr>
      </p:pic>
      <p:pic>
        <p:nvPicPr>
          <p:cNvPr id="54" name="Ghé thăm Fb.com/nkpowerskills">
            <a:extLst>
              <a:ext uri="{FF2B5EF4-FFF2-40B4-BE49-F238E27FC236}">
                <a16:creationId xmlns:a16="http://schemas.microsoft.com/office/drawing/2014/main" id="{0A31E0AE-0218-45C3-A168-8E16FCCA935F}"/>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900000">
            <a:off x="8153531" y="5095669"/>
            <a:ext cx="672720" cy="635604"/>
          </a:xfrm>
          <a:prstGeom prst="rect">
            <a:avLst/>
          </a:prstGeom>
        </p:spPr>
      </p:pic>
      <p:pic>
        <p:nvPicPr>
          <p:cNvPr id="55" name="Picture 4" descr="Vector Cartoon Box Grocery Basket Crate Wooden Container Stock ...">
            <a:extLst>
              <a:ext uri="{FF2B5EF4-FFF2-40B4-BE49-F238E27FC236}">
                <a16:creationId xmlns:a16="http://schemas.microsoft.com/office/drawing/2014/main" id="{BE3267A1-8FE3-46B5-AAA8-31C729A00393}"/>
              </a:ext>
            </a:extLst>
          </p:cNvPr>
          <p:cNvPicPr>
            <a:picLocks noChangeAspect="1" noChangeArrowheads="1"/>
          </p:cNvPicPr>
          <p:nvPr/>
        </p:nvPicPr>
        <p:blipFill rotWithShape="1">
          <a:blip r:embed="rId28">
            <a:clrChange>
              <a:clrFrom>
                <a:srgbClr val="FFFFFF"/>
              </a:clrFrom>
              <a:clrTo>
                <a:srgbClr val="FFFFFF">
                  <a:alpha val="0"/>
                </a:srgbClr>
              </a:clrTo>
            </a:clrChange>
            <a:extLst>
              <a:ext uri="{BEBA8EAE-BF5A-486C-A8C5-ECC9F3942E4B}">
                <a14:imgProps xmlns:a14="http://schemas.microsoft.com/office/drawing/2010/main">
                  <a14:imgLayer r:embed="rId29">
                    <a14:imgEffect>
                      <a14:backgroundRemoval t="37810" b="93090" l="10000" r="90000">
                        <a14:backgroundMark x1="34316" y1="42975" x2="19579" y2="43526"/>
                        <a14:backgroundMark x1="16632" y1="42424" x2="14947" y2="44077"/>
                        <a14:backgroundMark x1="19368" y1="38567" x2="83158" y2="41322"/>
                        <a14:backgroundMark x1="87368" y1="46832" x2="84842" y2="45179"/>
                        <a14:backgroundMark x1="15158" y1="44628" x2="13684" y2="45730"/>
                        <a14:backgroundMark x1="12842" y1="46832" x2="13263" y2="46281"/>
                      </a14:backgroundRemoval>
                    </a14:imgEffect>
                  </a14:imgLayer>
                </a14:imgProps>
              </a:ext>
              <a:ext uri="{28A0092B-C50C-407E-A947-70E740481C1C}">
                <a14:useLocalDpi xmlns:a14="http://schemas.microsoft.com/office/drawing/2010/main" val="0"/>
              </a:ext>
            </a:extLst>
          </a:blip>
          <a:srcRect t="30900"/>
          <a:stretch/>
        </p:blipFill>
        <p:spPr bwMode="auto">
          <a:xfrm>
            <a:off x="7344842" y="5083796"/>
            <a:ext cx="2315414" cy="124893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a:extLst>
              <a:ext uri="{FF2B5EF4-FFF2-40B4-BE49-F238E27FC236}">
                <a16:creationId xmlns:a16="http://schemas.microsoft.com/office/drawing/2014/main" id="{DF726854-7103-446D-B0C7-A3006310A36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p:blipFill>
        <p:spPr bwMode="auto">
          <a:xfrm rot="245214">
            <a:off x="8127060" y="2561525"/>
            <a:ext cx="905062" cy="63988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Milk carton - Cool Milk">
            <a:extLst>
              <a:ext uri="{FF2B5EF4-FFF2-40B4-BE49-F238E27FC236}">
                <a16:creationId xmlns:a16="http://schemas.microsoft.com/office/drawing/2014/main" id="{EA05189F-8631-4B5D-80F5-83024FB9D31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833467" y="2851457"/>
            <a:ext cx="553383" cy="79933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descr="Káº¿t quáº£ hÃ¬nh áº£nh cho win text gif">
            <a:extLst>
              <a:ext uri="{FF2B5EF4-FFF2-40B4-BE49-F238E27FC236}">
                <a16:creationId xmlns:a16="http://schemas.microsoft.com/office/drawing/2014/main" id="{8F1CC257-044F-4836-8840-34AC0A69B916}"/>
              </a:ext>
            </a:extLst>
          </p:cNvPr>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4132393" y="-701762"/>
            <a:ext cx="3538343" cy="3538343"/>
          </a:xfrm>
          <a:prstGeom prst="rect">
            <a:avLst/>
          </a:prstGeom>
          <a:noFill/>
          <a:extLst>
            <a:ext uri="{909E8E84-426E-40DD-AFC4-6F175D3DCCD1}">
              <a14:hiddenFill xmlns:a14="http://schemas.microsoft.com/office/drawing/2010/main">
                <a:solidFill>
                  <a:srgbClr val="FFFFFF"/>
                </a:solidFill>
              </a14:hiddenFill>
            </a:ext>
          </a:extLst>
        </p:spPr>
      </p:pic>
      <p:pic>
        <p:nvPicPr>
          <p:cNvPr id="8" name="20 NK PowerSkills">
            <a:extLst>
              <a:ext uri="{FF2B5EF4-FFF2-40B4-BE49-F238E27FC236}">
                <a16:creationId xmlns:a16="http://schemas.microsoft.com/office/drawing/2014/main" id="{D29E390A-76FC-44DE-AD85-C2019238E880}"/>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892042" y="1098404"/>
            <a:ext cx="436221" cy="441264"/>
          </a:xfrm>
          <a:prstGeom prst="rect">
            <a:avLst/>
          </a:prstGeom>
        </p:spPr>
      </p:pic>
      <p:pic>
        <p:nvPicPr>
          <p:cNvPr id="9" name="19 NK PowerSkills">
            <a:extLst>
              <a:ext uri="{FF2B5EF4-FFF2-40B4-BE49-F238E27FC236}">
                <a16:creationId xmlns:a16="http://schemas.microsoft.com/office/drawing/2014/main" id="{44C43EF0-3941-4325-9999-C88829AEFD42}"/>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6188314" y="1184197"/>
            <a:ext cx="436221" cy="441264"/>
          </a:xfrm>
          <a:prstGeom prst="rect">
            <a:avLst/>
          </a:prstGeom>
        </p:spPr>
      </p:pic>
      <p:pic>
        <p:nvPicPr>
          <p:cNvPr id="13" name="15 NK PowerSkills">
            <a:extLst>
              <a:ext uri="{FF2B5EF4-FFF2-40B4-BE49-F238E27FC236}">
                <a16:creationId xmlns:a16="http://schemas.microsoft.com/office/drawing/2014/main" id="{FA6AF2F6-78F9-41CD-878C-040E7AC6C8B4}"/>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7380307" y="1397569"/>
            <a:ext cx="436221" cy="441264"/>
          </a:xfrm>
          <a:prstGeom prst="rect">
            <a:avLst/>
          </a:prstGeom>
        </p:spPr>
      </p:pic>
      <p:pic>
        <p:nvPicPr>
          <p:cNvPr id="16" name="Ghé thăm Fb.com/nkpowerskills">
            <a:extLst>
              <a:ext uri="{FF2B5EF4-FFF2-40B4-BE49-F238E27FC236}">
                <a16:creationId xmlns:a16="http://schemas.microsoft.com/office/drawing/2014/main" id="{1E5F6603-FD1B-4AA5-B556-E1CD310A49B5}"/>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20593981">
            <a:off x="4070599" y="4558843"/>
            <a:ext cx="672720" cy="635604"/>
          </a:xfrm>
          <a:prstGeom prst="rect">
            <a:avLst/>
          </a:prstGeom>
        </p:spPr>
      </p:pic>
      <p:pic>
        <p:nvPicPr>
          <p:cNvPr id="17" name="Ghé thăm Fb.com/nkpowerskills">
            <a:extLst>
              <a:ext uri="{FF2B5EF4-FFF2-40B4-BE49-F238E27FC236}">
                <a16:creationId xmlns:a16="http://schemas.microsoft.com/office/drawing/2014/main" id="{C394421C-260F-4054-BAAE-E480460FBFE5}"/>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20593981">
            <a:off x="4370521" y="4588195"/>
            <a:ext cx="672720" cy="635604"/>
          </a:xfrm>
          <a:prstGeom prst="rect">
            <a:avLst/>
          </a:prstGeom>
        </p:spPr>
      </p:pic>
      <p:pic>
        <p:nvPicPr>
          <p:cNvPr id="18" name="Ghé thăm Fb.com/nkpowerskills">
            <a:extLst>
              <a:ext uri="{FF2B5EF4-FFF2-40B4-BE49-F238E27FC236}">
                <a16:creationId xmlns:a16="http://schemas.microsoft.com/office/drawing/2014/main" id="{75D91212-317F-4AE9-929E-65ADF24D2CE0}"/>
              </a:ext>
            </a:extLst>
          </p:cNvPr>
          <p:cNvPicPr>
            <a:picLocks noChangeAspect="1"/>
          </p:cNvPicPr>
          <p:nvPr/>
        </p:nvPicPr>
        <p:blipFill>
          <a:blip r:embed="rId27">
            <a:clrChange>
              <a:clrFrom>
                <a:srgbClr val="EFE4B0"/>
              </a:clrFrom>
              <a:clrTo>
                <a:srgbClr val="EFE4B0">
                  <a:alpha val="0"/>
                </a:srgbClr>
              </a:clrTo>
            </a:clrChange>
          </a:blip>
          <a:stretch>
            <a:fillRect/>
          </a:stretch>
        </p:blipFill>
        <p:spPr>
          <a:xfrm rot="900000">
            <a:off x="4658285" y="4558843"/>
            <a:ext cx="672720" cy="635604"/>
          </a:xfrm>
          <a:prstGeom prst="rect">
            <a:avLst/>
          </a:prstGeom>
        </p:spPr>
      </p:pic>
      <p:pic>
        <p:nvPicPr>
          <p:cNvPr id="19" name="Picture 18">
            <a:extLst>
              <a:ext uri="{FF2B5EF4-FFF2-40B4-BE49-F238E27FC236}">
                <a16:creationId xmlns:a16="http://schemas.microsoft.com/office/drawing/2014/main" id="{5D5122C6-40D2-4809-94F0-3151EE6C000C}"/>
              </a:ext>
            </a:extLst>
          </p:cNvPr>
          <p:cNvPicPr>
            <a:picLocks noChangeAspect="1"/>
          </p:cNvPicPr>
          <p:nvPr/>
        </p:nvPicPr>
        <p:blipFill>
          <a:blip r:embed="rId31">
            <a:clrChange>
              <a:clrFrom>
                <a:srgbClr val="FFFFFF"/>
              </a:clrFrom>
              <a:clrTo>
                <a:srgbClr val="FFFFFF">
                  <a:alpha val="0"/>
                </a:srgbClr>
              </a:clrTo>
            </a:clrChange>
          </a:blip>
          <a:stretch>
            <a:fillRect/>
          </a:stretch>
        </p:blipFill>
        <p:spPr>
          <a:xfrm>
            <a:off x="3951450" y="4856102"/>
            <a:ext cx="1427769" cy="695782"/>
          </a:xfrm>
          <a:prstGeom prst="rect">
            <a:avLst/>
          </a:prstGeom>
        </p:spPr>
      </p:pic>
      <p:sp>
        <p:nvSpPr>
          <p:cNvPr id="2" name="Rectangle: Rounded Corners 1">
            <a:hlinkClick r:id="rId32" action="ppaction://hlinksldjump"/>
            <a:extLst>
              <a:ext uri="{FF2B5EF4-FFF2-40B4-BE49-F238E27FC236}">
                <a16:creationId xmlns:a16="http://schemas.microsoft.com/office/drawing/2014/main" id="{09B3B2A2-640F-4951-AA4B-FCC8EA5F9DF6}"/>
              </a:ext>
            </a:extLst>
          </p:cNvPr>
          <p:cNvSpPr/>
          <p:nvPr/>
        </p:nvSpPr>
        <p:spPr>
          <a:xfrm>
            <a:off x="10525760" y="91440"/>
            <a:ext cx="1493520" cy="5435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346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7"/>
                                        </p:tgtEl>
                                        <p:attrNameLst>
                                          <p:attrName>r</p:attrName>
                                        </p:attrNameLst>
                                      </p:cBhvr>
                                    </p:animRot>
                                    <p:animRot by="-240000">
                                      <p:cBhvr>
                                        <p:cTn id="7" dur="200" fill="hold">
                                          <p:stCondLst>
                                            <p:cond delay="200"/>
                                          </p:stCondLst>
                                        </p:cTn>
                                        <p:tgtEl>
                                          <p:spTgt spid="47"/>
                                        </p:tgtEl>
                                        <p:attrNameLst>
                                          <p:attrName>r</p:attrName>
                                        </p:attrNameLst>
                                      </p:cBhvr>
                                    </p:animRot>
                                    <p:animRot by="240000">
                                      <p:cBhvr>
                                        <p:cTn id="8" dur="200" fill="hold">
                                          <p:stCondLst>
                                            <p:cond delay="400"/>
                                          </p:stCondLst>
                                        </p:cTn>
                                        <p:tgtEl>
                                          <p:spTgt spid="47"/>
                                        </p:tgtEl>
                                        <p:attrNameLst>
                                          <p:attrName>r</p:attrName>
                                        </p:attrNameLst>
                                      </p:cBhvr>
                                    </p:animRot>
                                    <p:animRot by="-240000">
                                      <p:cBhvr>
                                        <p:cTn id="9" dur="200" fill="hold">
                                          <p:stCondLst>
                                            <p:cond delay="600"/>
                                          </p:stCondLst>
                                        </p:cTn>
                                        <p:tgtEl>
                                          <p:spTgt spid="47"/>
                                        </p:tgtEl>
                                        <p:attrNameLst>
                                          <p:attrName>r</p:attrName>
                                        </p:attrNameLst>
                                      </p:cBhvr>
                                    </p:animRot>
                                    <p:animRot by="120000">
                                      <p:cBhvr>
                                        <p:cTn id="10" dur="200" fill="hold">
                                          <p:stCondLst>
                                            <p:cond delay="800"/>
                                          </p:stCondLst>
                                        </p:cTn>
                                        <p:tgtEl>
                                          <p:spTgt spid="4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49"/>
                                        </p:tgtEl>
                                        <p:attrNameLst>
                                          <p:attrName>r</p:attrName>
                                        </p:attrNameLst>
                                      </p:cBhvr>
                                    </p:animRot>
                                    <p:animRot by="-240000">
                                      <p:cBhvr>
                                        <p:cTn id="19" dur="200" fill="hold">
                                          <p:stCondLst>
                                            <p:cond delay="200"/>
                                          </p:stCondLst>
                                        </p:cTn>
                                        <p:tgtEl>
                                          <p:spTgt spid="49"/>
                                        </p:tgtEl>
                                        <p:attrNameLst>
                                          <p:attrName>r</p:attrName>
                                        </p:attrNameLst>
                                      </p:cBhvr>
                                    </p:animRot>
                                    <p:animRot by="240000">
                                      <p:cBhvr>
                                        <p:cTn id="20" dur="200" fill="hold">
                                          <p:stCondLst>
                                            <p:cond delay="400"/>
                                          </p:stCondLst>
                                        </p:cTn>
                                        <p:tgtEl>
                                          <p:spTgt spid="49"/>
                                        </p:tgtEl>
                                        <p:attrNameLst>
                                          <p:attrName>r</p:attrName>
                                        </p:attrNameLst>
                                      </p:cBhvr>
                                    </p:animRot>
                                    <p:animRot by="-240000">
                                      <p:cBhvr>
                                        <p:cTn id="21" dur="200" fill="hold">
                                          <p:stCondLst>
                                            <p:cond delay="600"/>
                                          </p:stCondLst>
                                        </p:cTn>
                                        <p:tgtEl>
                                          <p:spTgt spid="49"/>
                                        </p:tgtEl>
                                        <p:attrNameLst>
                                          <p:attrName>r</p:attrName>
                                        </p:attrNameLst>
                                      </p:cBhvr>
                                    </p:animRot>
                                    <p:animRot by="120000">
                                      <p:cBhvr>
                                        <p:cTn id="22" dur="200" fill="hold">
                                          <p:stCondLst>
                                            <p:cond delay="8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51"/>
                                        </p:tgtEl>
                                        <p:attrNameLst>
                                          <p:attrName>r</p:attrName>
                                        </p:attrNameLst>
                                      </p:cBhvr>
                                    </p:animRot>
                                    <p:animRot by="-240000">
                                      <p:cBhvr>
                                        <p:cTn id="25" dur="200" fill="hold">
                                          <p:stCondLst>
                                            <p:cond delay="200"/>
                                          </p:stCondLst>
                                        </p:cTn>
                                        <p:tgtEl>
                                          <p:spTgt spid="51"/>
                                        </p:tgtEl>
                                        <p:attrNameLst>
                                          <p:attrName>r</p:attrName>
                                        </p:attrNameLst>
                                      </p:cBhvr>
                                    </p:animRot>
                                    <p:animRot by="240000">
                                      <p:cBhvr>
                                        <p:cTn id="26" dur="200" fill="hold">
                                          <p:stCondLst>
                                            <p:cond delay="400"/>
                                          </p:stCondLst>
                                        </p:cTn>
                                        <p:tgtEl>
                                          <p:spTgt spid="51"/>
                                        </p:tgtEl>
                                        <p:attrNameLst>
                                          <p:attrName>r</p:attrName>
                                        </p:attrNameLst>
                                      </p:cBhvr>
                                    </p:animRot>
                                    <p:animRot by="-240000">
                                      <p:cBhvr>
                                        <p:cTn id="27" dur="200" fill="hold">
                                          <p:stCondLst>
                                            <p:cond delay="600"/>
                                          </p:stCondLst>
                                        </p:cTn>
                                        <p:tgtEl>
                                          <p:spTgt spid="51"/>
                                        </p:tgtEl>
                                        <p:attrNameLst>
                                          <p:attrName>r</p:attrName>
                                        </p:attrNameLst>
                                      </p:cBhvr>
                                    </p:animRot>
                                    <p:animRot by="120000">
                                      <p:cBhvr>
                                        <p:cTn id="28" dur="200" fill="hold">
                                          <p:stCondLst>
                                            <p:cond delay="800"/>
                                          </p:stCondLst>
                                        </p:cTn>
                                        <p:tgtEl>
                                          <p:spTgt spid="5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1"/>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afterEffect">
                                  <p:stCondLst>
                                    <p:cond delay="0"/>
                                  </p:stCondLst>
                                  <p:childTnLst>
                                    <p:animEffect transition="out" filter="fade">
                                      <p:cBhvr>
                                        <p:cTn id="43" dur="500"/>
                                        <p:tgtEl>
                                          <p:spTgt spid="51"/>
                                        </p:tgtEl>
                                      </p:cBhvr>
                                    </p:animEffect>
                                    <p:set>
                                      <p:cBhvr>
                                        <p:cTn id="44" dur="1" fill="hold">
                                          <p:stCondLst>
                                            <p:cond delay="499"/>
                                          </p:stCondLst>
                                        </p:cTn>
                                        <p:tgtEl>
                                          <p:spTgt spid="51"/>
                                        </p:tgtEl>
                                        <p:attrNameLst>
                                          <p:attrName>style.visibility</p:attrName>
                                        </p:attrNameLst>
                                      </p:cBhvr>
                                      <p:to>
                                        <p:strVal val="hidden"/>
                                      </p:to>
                                    </p:se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fade">
                                      <p:cBhvr>
                                        <p:cTn id="48" dur="500"/>
                                        <p:tgtEl>
                                          <p:spTgt spid="57"/>
                                        </p:tgtEl>
                                      </p:cBhvr>
                                    </p:animEffect>
                                  </p:childTnLst>
                                </p:cTn>
                              </p:par>
                            </p:childTnLst>
                          </p:cTn>
                        </p:par>
                        <p:par>
                          <p:cTn id="49" fill="hold">
                            <p:stCondLst>
                              <p:cond delay="1000"/>
                            </p:stCondLst>
                            <p:childTnLst>
                              <p:par>
                                <p:cTn id="50" presetID="0" presetClass="path" presetSubtype="0" accel="50000" decel="50000" fill="hold" nodeType="afterEffect">
                                  <p:stCondLst>
                                    <p:cond delay="0"/>
                                  </p:stCondLst>
                                  <p:childTnLst>
                                    <p:animMotion origin="layout" path="M 0.01211 -4.07407E-6 L 0.01211 -4.07407E-6 C 0.00924 0.00324 0.00677 0.00764 0.00377 0.01019 C 0.0026 0.01135 0.00143 0.01181 0.00039 0.0132 C -0.00091 0.01482 -0.00169 0.01737 -0.003 0.01922 C -0.00391 0.02037 -0.00521 0.02084 -0.00625 0.02223 C -0.01354 0.0301 -0.00534 0.02269 -0.0138 0.03403 C -0.01446 0.03496 -0.0155 0.03496 -0.01628 0.03542 C -0.01745 0.0375 -0.01849 0.03959 -0.01966 0.04144 C -0.02044 0.0426 -0.02136 0.04329 -0.02214 0.04445 C -0.02383 0.04676 -0.02539 0.04931 -0.02709 0.05186 C -0.02787 0.05278 -0.02891 0.05348 -0.02956 0.05463 C -0.0405 0.07199 -0.02774 0.05533 -0.04297 0.07408 L -0.053 0.08588 L -0.05794 0.09167 C -0.06172 0.10162 -0.0569 0.09051 -0.0655 0.10209 C -0.07409 0.11389 -0.06706 0.10903 -0.07292 0.1125 C -0.07565 0.11899 -0.07578 0.11968 -0.07956 0.12593 C -0.0806 0.12755 -0.0819 0.12848 -0.08294 0.13033 C -0.0836 0.13149 -0.08399 0.13334 -0.08464 0.13473 C -0.08568 0.13727 -0.08698 0.13959 -0.08789 0.14213 C -0.08893 0.14445 -0.08946 0.14723 -0.0905 0.14954 C -0.09141 0.15186 -0.09271 0.15348 -0.09375 0.15556 C -0.09792 0.16412 -0.09948 0.16945 -0.10378 0.17616 C -0.10482 0.17778 -0.10612 0.17917 -0.10716 0.18079 C -0.10834 0.18241 -0.10925 0.18496 -0.11042 0.18658 C -0.11172 0.18843 -0.11328 0.18936 -0.11459 0.19098 C -0.11589 0.19283 -0.11667 0.19537 -0.11797 0.19699 C -0.12214 0.20278 -0.12136 0.2 -0.12539 0.2044 C -0.12656 0.20579 -0.12761 0.20741 -0.12878 0.2088 C -0.13008 0.21042 -0.13164 0.21158 -0.13294 0.2132 C -0.13412 0.21459 -0.13516 0.21644 -0.13633 0.21783 L -0.14623 0.22963 C -0.14714 0.23056 -0.14792 0.23149 -0.14883 0.23264 C -0.15964 0.24699 -0.1461 0.22917 -0.15456 0.24005 C -0.15573 0.24144 -0.15677 0.24306 -0.15794 0.24445 C -0.15873 0.24537 -0.15964 0.2463 -0.16042 0.24746 C -0.16159 0.24885 -0.16263 0.25047 -0.1638 0.25186 C -0.16511 0.25348 -0.16667 0.25463 -0.16797 0.25625 C -0.1694 0.25811 -0.17071 0.26042 -0.17214 0.26227 C -0.17344 0.26389 -0.17487 0.26505 -0.1763 0.26667 C -0.17878 0.26945 -0.18125 0.27246 -0.18373 0.27547 L -0.19623 0.29028 L -0.2013 0.2963 C -0.20209 0.29723 -0.20287 0.29862 -0.20378 0.29931 C -0.20456 0.29977 -0.20547 0.3 -0.20625 0.3007 C -0.20807 0.30255 -0.20964 0.30463 -0.21133 0.30672 C -0.21211 0.30764 -0.21276 0.30973 -0.2138 0.30973 L -0.21537 0.30973 " pathEditMode="relative" ptsTypes="AAAAAAAAAAAAAAAAAAAAAAAAAAAAAAAAAAAAAAAAAAAAAAAAA">
                                      <p:cBhvr>
                                        <p:cTn id="51" dur="2000" fill="hold"/>
                                        <p:tgtEl>
                                          <p:spTgt spid="57"/>
                                        </p:tgtEl>
                                        <p:attrNameLst>
                                          <p:attrName>ppt_x</p:attrName>
                                          <p:attrName>ppt_y</p:attrName>
                                        </p:attrNameLst>
                                      </p:cBhvr>
                                    </p:animMotion>
                                  </p:childTnLst>
                                </p:cTn>
                              </p:par>
                            </p:childTnLst>
                          </p:cTn>
                        </p:par>
                        <p:par>
                          <p:cTn id="52" fill="hold">
                            <p:stCondLst>
                              <p:cond delay="3000"/>
                            </p:stCondLst>
                            <p:childTnLst>
                              <p:par>
                                <p:cTn id="53" presetID="10" presetClass="exit" presetSubtype="0" fill="hold" nodeType="afterEffect">
                                  <p:stCondLst>
                                    <p:cond delay="0"/>
                                  </p:stCondLst>
                                  <p:childTnLst>
                                    <p:animEffect transition="out" filter="fade">
                                      <p:cBhvr>
                                        <p:cTn id="54" dur="500"/>
                                        <p:tgtEl>
                                          <p:spTgt spid="57"/>
                                        </p:tgtEl>
                                      </p:cBhvr>
                                    </p:animEffect>
                                    <p:set>
                                      <p:cBhvr>
                                        <p:cTn id="55" dur="1" fill="hold">
                                          <p:stCondLst>
                                            <p:cond delay="499"/>
                                          </p:stCondLst>
                                        </p:cTn>
                                        <p:tgtEl>
                                          <p:spTgt spid="57"/>
                                        </p:tgtEl>
                                        <p:attrNameLst>
                                          <p:attrName>style.visibility</p:attrName>
                                        </p:attrNameLst>
                                      </p:cBhvr>
                                      <p:to>
                                        <p:strVal val="hidden"/>
                                      </p:to>
                                    </p:se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500"/>
                                        <p:tgtEl>
                                          <p:spTgt spid="1026"/>
                                        </p:tgtEl>
                                      </p:cBhvr>
                                    </p:animEffect>
                                  </p:childTnLst>
                                  <p:subTnLst>
                                    <p:audio>
                                      <p:cMediaNode>
                                        <p:cTn display="0" masterRel="sameClick">
                                          <p:stCondLst>
                                            <p:cond evt="begin" delay="0">
                                              <p:tn val="5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51"/>
                  </p:tgtEl>
                </p:cond>
              </p:nextCondLst>
            </p:seq>
            <p:seq concurrent="1" nextAc="seek">
              <p:cTn id="60" restart="whenNotActive" fill="hold" evtFilter="cancelBubble" nodeType="interactiveSeq">
                <p:stCondLst>
                  <p:cond evt="onClick" delay="0">
                    <p:tgtEl>
                      <p:spTgt spid="47"/>
                    </p:tgtEl>
                  </p:cond>
                </p:stCondLst>
                <p:endSync evt="end" delay="0">
                  <p:rtn val="all"/>
                </p:endSync>
                <p:childTnLst>
                  <p:par>
                    <p:cTn id="61" fill="hold">
                      <p:stCondLst>
                        <p:cond delay="0"/>
                      </p:stCondLst>
                      <p:childTnLst>
                        <p:par>
                          <p:cTn id="62" fill="hold">
                            <p:stCondLst>
                              <p:cond delay="0"/>
                            </p:stCondLst>
                            <p:childTnLst>
                              <p:par>
                                <p:cTn id="63" presetID="10" presetClass="exit" presetSubtype="0" fill="hold" nodeType="afterEffect">
                                  <p:stCondLst>
                                    <p:cond delay="0"/>
                                  </p:stCondLst>
                                  <p:childTnLst>
                                    <p:animEffect transition="out" filter="fade">
                                      <p:cBhvr>
                                        <p:cTn id="64" dur="500"/>
                                        <p:tgtEl>
                                          <p:spTgt spid="47"/>
                                        </p:tgtEl>
                                      </p:cBhvr>
                                    </p:animEffect>
                                    <p:set>
                                      <p:cBhvr>
                                        <p:cTn id="65" dur="1" fill="hold">
                                          <p:stCondLst>
                                            <p:cond delay="499"/>
                                          </p:stCondLst>
                                        </p:cTn>
                                        <p:tgtEl>
                                          <p:spTgt spid="47"/>
                                        </p:tgtEl>
                                        <p:attrNameLst>
                                          <p:attrName>style.visibility</p:attrName>
                                        </p:attrNameLst>
                                      </p:cBhvr>
                                      <p:to>
                                        <p:strVal val="hidden"/>
                                      </p:to>
                                    </p:set>
                                  </p:childTnLst>
                                </p:cTn>
                              </p:par>
                            </p:childTnLst>
                          </p:cTn>
                        </p:par>
                        <p:par>
                          <p:cTn id="66" fill="hold">
                            <p:stCondLst>
                              <p:cond delay="500"/>
                            </p:stCondLst>
                            <p:childTnLst>
                              <p:par>
                                <p:cTn id="67" presetID="10" presetClass="entr" presetSubtype="0" fill="hold"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fade">
                                      <p:cBhvr>
                                        <p:cTn id="69" dur="500"/>
                                        <p:tgtEl>
                                          <p:spTgt spid="56"/>
                                        </p:tgtEl>
                                      </p:cBhvr>
                                    </p:animEffect>
                                  </p:childTnLst>
                                </p:cTn>
                              </p:par>
                            </p:childTnLst>
                          </p:cTn>
                        </p:par>
                        <p:par>
                          <p:cTn id="70" fill="hold">
                            <p:stCondLst>
                              <p:cond delay="1000"/>
                            </p:stCondLst>
                            <p:childTnLst>
                              <p:par>
                                <p:cTn id="71" presetID="0" presetClass="path" presetSubtype="0" accel="50000" decel="50000" fill="hold" nodeType="afterEffect">
                                  <p:stCondLst>
                                    <p:cond delay="0"/>
                                  </p:stCondLst>
                                  <p:childTnLst>
                                    <p:animMotion origin="layout" path="M 0.01016 0.01042 L 0.01016 0.01042 C 0.00899 0.01435 0.00795 0.01829 0.00678 0.02223 C 0.00626 0.02361 0.00533 0.025 0.00508 0.02662 C 0.00482 0.02824 0.00352 0.04792 0.00338 0.04885 C 0.003 0.05324 0.00222 0.05764 0.00183 0.06227 C 5E-6 0.07986 0.00196 0.06852 0.00013 0.07848 C -0.00013 0.08542 -0.00026 0.09236 -0.00065 0.09931 C -0.00078 0.10116 -0.0013 0.10324 -0.00157 0.1051 C -0.00182 0.10764 -0.00208 0.10996 -0.00234 0.1125 C -0.0026 0.12199 -0.00273 0.13125 -0.00325 0.14074 C -0.00325 0.14213 -0.0039 0.14352 -0.00403 0.14514 C -0.00442 0.15209 -0.00455 0.15903 -0.00481 0.16598 C -0.0052 0.18473 -0.0052 0.20348 -0.00572 0.22223 C -0.00572 0.22523 -0.00624 0.22801 -0.00651 0.23102 C -0.00716 0.23773 -0.00768 0.24028 -0.0082 0.24746 C -0.00859 0.25232 -0.00859 0.25718 -0.00898 0.26227 C -0.00924 0.26412 -0.00963 0.26621 -0.00989 0.26806 C -0.01015 0.27107 -0.01028 0.27408 -0.01067 0.27709 C -0.01093 0.27848 -0.01132 0.27986 -0.01145 0.28148 C -0.01249 0.28866 -0.01263 0.29306 -0.01315 0.3007 C -0.01341 0.30417 -0.0138 0.30764 -0.01406 0.31111 C -0.01432 0.31505 -0.01445 0.31898 -0.01484 0.32292 C -0.01679 0.34167 -0.01445 0.30394 -0.01653 0.33635 C -0.01692 0.34213 -0.01692 0.34815 -0.01731 0.35394 C -0.01744 0.35648 -0.01809 0.36158 -0.01809 0.36158 " pathEditMode="relative" ptsTypes="AAAAAAAAAAAAAAAAAAAAAAAAAA">
                                      <p:cBhvr>
                                        <p:cTn id="72" dur="2000" fill="hold"/>
                                        <p:tgtEl>
                                          <p:spTgt spid="56"/>
                                        </p:tgtEl>
                                        <p:attrNameLst>
                                          <p:attrName>ppt_x</p:attrName>
                                          <p:attrName>ppt_y</p:attrName>
                                        </p:attrNameLst>
                                      </p:cBhvr>
                                    </p:animMotion>
                                  </p:childTnLst>
                                </p:cTn>
                              </p:par>
                            </p:childTnLst>
                          </p:cTn>
                        </p:par>
                        <p:par>
                          <p:cTn id="73" fill="hold">
                            <p:stCondLst>
                              <p:cond delay="3000"/>
                            </p:stCondLst>
                            <p:childTnLst>
                              <p:par>
                                <p:cTn id="74" presetID="10" presetClass="exit" presetSubtype="0" fill="hold" nodeType="afterEffect">
                                  <p:stCondLst>
                                    <p:cond delay="0"/>
                                  </p:stCondLst>
                                  <p:childTnLst>
                                    <p:animEffect transition="out" filter="fade">
                                      <p:cBhvr>
                                        <p:cTn id="75" dur="500"/>
                                        <p:tgtEl>
                                          <p:spTgt spid="56"/>
                                        </p:tgtEl>
                                      </p:cBhvr>
                                    </p:animEffect>
                                    <p:set>
                                      <p:cBhvr>
                                        <p:cTn id="76" dur="1" fill="hold">
                                          <p:stCondLst>
                                            <p:cond delay="499"/>
                                          </p:stCondLst>
                                        </p:cTn>
                                        <p:tgtEl>
                                          <p:spTgt spid="56"/>
                                        </p:tgtEl>
                                        <p:attrNameLst>
                                          <p:attrName>style.visibility</p:attrName>
                                        </p:attrNameLst>
                                      </p:cBhvr>
                                      <p:to>
                                        <p:strVal val="hidden"/>
                                      </p:to>
                                    </p:set>
                                  </p:childTnLst>
                                </p:cTn>
                              </p:par>
                            </p:childTnLst>
                          </p:cTn>
                        </p:par>
                        <p:par>
                          <p:cTn id="77" fill="hold">
                            <p:stCondLst>
                              <p:cond delay="3500"/>
                            </p:stCondLst>
                            <p:childTnLst>
                              <p:par>
                                <p:cTn id="78" presetID="10" presetClass="entr" presetSubtype="0" fill="hold" nodeType="afterEffect">
                                  <p:stCondLst>
                                    <p:cond delay="0"/>
                                  </p:stCondLst>
                                  <p:childTnLst>
                                    <p:set>
                                      <p:cBhvr>
                                        <p:cTn id="79" dur="1" fill="hold">
                                          <p:stCondLst>
                                            <p:cond delay="0"/>
                                          </p:stCondLst>
                                        </p:cTn>
                                        <p:tgtEl>
                                          <p:spTgt spid="1028"/>
                                        </p:tgtEl>
                                        <p:attrNameLst>
                                          <p:attrName>style.visibility</p:attrName>
                                        </p:attrNameLst>
                                      </p:cBhvr>
                                      <p:to>
                                        <p:strVal val="visible"/>
                                      </p:to>
                                    </p:set>
                                    <p:animEffect transition="in" filter="fade">
                                      <p:cBhvr>
                                        <p:cTn id="80" dur="500"/>
                                        <p:tgtEl>
                                          <p:spTgt spid="1028"/>
                                        </p:tgtEl>
                                      </p:cBhvr>
                                    </p:animEffect>
                                  </p:childTnLst>
                                  <p:subTnLst>
                                    <p:audio>
                                      <p:cMediaNode>
                                        <p:cTn display="0" masterRel="sameClick">
                                          <p:stCondLst>
                                            <p:cond evt="begin" delay="0">
                                              <p:tn val="7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4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afterEffect">
                                  <p:stCondLst>
                                    <p:cond delay="0"/>
                                  </p:stCondLst>
                                  <p:childTnLst>
                                    <p:animEffect transition="out" filter="fade">
                                      <p:cBhvr>
                                        <p:cTn id="85" dur="500"/>
                                        <p:tgtEl>
                                          <p:spTgt spid="48"/>
                                        </p:tgtEl>
                                      </p:cBhvr>
                                    </p:animEffect>
                                    <p:set>
                                      <p:cBhvr>
                                        <p:cTn id="86" dur="1" fill="hold">
                                          <p:stCondLst>
                                            <p:cond delay="499"/>
                                          </p:stCondLst>
                                        </p:cTn>
                                        <p:tgtEl>
                                          <p:spTgt spid="48"/>
                                        </p:tgtEl>
                                        <p:attrNameLst>
                                          <p:attrName>style.visibility</p:attrName>
                                        </p:attrNameLst>
                                      </p:cBhvr>
                                      <p:to>
                                        <p:strVal val="hidden"/>
                                      </p:to>
                                    </p:set>
                                  </p:childTnLst>
                                </p:cTn>
                              </p:par>
                            </p:childTnLst>
                          </p:cTn>
                        </p:par>
                        <p:par>
                          <p:cTn id="87" fill="hold">
                            <p:stCondLst>
                              <p:cond delay="500"/>
                            </p:stCondLst>
                            <p:childTnLst>
                              <p:par>
                                <p:cTn id="88" presetID="0" presetClass="path" presetSubtype="0" accel="50000" decel="50000" fill="hold" nodeType="after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89" dur="2000" fill="hold"/>
                                        <p:tgtEl>
                                          <p:spTgt spid="13"/>
                                        </p:tgtEl>
                                        <p:attrNameLst>
                                          <p:attrName>ppt_x</p:attrName>
                                          <p:attrName>ppt_y</p:attrName>
                                        </p:attrNameLst>
                                      </p:cBhvr>
                                    </p:animMotion>
                                  </p:childTnLst>
                                </p:cTn>
                              </p:par>
                              <p:par>
                                <p:cTn id="90" presetID="0" presetClass="path" presetSubtype="0" accel="50000" decel="50000" fill="hold" nodeType="with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91" dur="2000" fill="hold"/>
                                        <p:tgtEl>
                                          <p:spTgt spid="8"/>
                                        </p:tgtEl>
                                        <p:attrNameLst>
                                          <p:attrName>ppt_x</p:attrName>
                                          <p:attrName>ppt_y</p:attrName>
                                        </p:attrNameLst>
                                      </p:cBhvr>
                                    </p:animMotion>
                                  </p:childTnLst>
                                </p:cTn>
                              </p:par>
                              <p:par>
                                <p:cTn id="92" presetID="0" presetClass="path" presetSubtype="0" accel="50000" decel="50000" fill="hold" nodeType="withEffect">
                                  <p:stCondLst>
                                    <p:cond delay="0"/>
                                  </p:stCondLst>
                                  <p:childTnLst>
                                    <p:animMotion origin="layout" path="M 0 0 L 0 0 C 0.00026 0.00532 0.00026 0.01088 0.00078 0.0162 C 0.00117 0.02013 0.00247 0.02801 0.00247 0.02801 C 0.00273 0.03356 0.00273 0.03888 0.00326 0.04421 C 0.00352 0.04745 0.00456 0.05023 0.00495 0.05324 C 0.00521 0.05578 0.00547 0.0581 0.00573 0.06064 C 0.00716 0.07384 0.00586 0.06551 0.0082 0.07847 L 0.00911 0.08287 C 0.00938 0.08426 0.00951 0.08588 0.0099 0.08726 C 0.01471 0.1 0.00898 0.08379 0.01237 0.09606 C 0.01289 0.09768 0.01367 0.09907 0.01406 0.10069 C 0.01445 0.10208 0.01445 0.1037 0.01497 0.10509 C 0.01589 0.1081 0.01719 0.11088 0.01823 0.11388 L 0.02161 0.12291 L 0.02331 0.12731 C 0.02383 0.1287 0.02422 0.13055 0.02487 0.13171 C 0.02708 0.13564 0.02982 0.13981 0.03073 0.14513 C 0.03099 0.14652 0.03125 0.14814 0.03164 0.14953 C 0.03581 0.16435 0.0306 0.14166 0.0349 0.15995 C 0.03529 0.16134 0.03529 0.16296 0.03581 0.16435 C 0.03672 0.16736 0.03841 0.1699 0.03906 0.17314 C 0.03932 0.17476 0.03945 0.17638 0.03997 0.17754 C 0.04089 0.18078 0.04258 0.18333 0.04323 0.18657 C 0.04375 0.18888 0.04427 0.19143 0.04492 0.19398 C 0.04635 0.1993 0.04727 0.20185 0.04909 0.20717 C 0.04935 0.20926 0.04961 0.21134 0.04987 0.21319 C 0.05039 0.21574 0.05117 0.21805 0.05156 0.2206 C 0.05404 0.23495 0.05065 0.22152 0.05404 0.23402 C 0.05443 0.2368 0.05456 0.23981 0.05495 0.24282 C 0.05508 0.24444 0.0556 0.24583 0.05573 0.24722 C 0.05716 0.2581 0.05612 0.25578 0.05742 0.26805 C 0.05755 0.26944 0.05807 0.27083 0.0582 0.27245 C 0.05859 0.2743 0.05885 0.27638 0.05911 0.27847 C 0.05938 0.28078 0.05964 0.28333 0.0599 0.28588 C 0.06016 0.28726 0.06055 0.28865 0.06081 0.29027 C 0.06133 0.29421 0.06172 0.29814 0.06237 0.30208 C 0.06276 0.30347 0.06302 0.30509 0.06328 0.30648 C 0.0638 0.31041 0.06432 0.31435 0.06497 0.31828 L 0.06576 0.3243 C 0.06602 0.32615 0.06628 0.32824 0.06654 0.33032 C 0.06862 0.34097 0.06615 0.32754 0.06823 0.34051 C 0.06849 0.34213 0.06888 0.34351 0.06914 0.34513 C 0.0694 0.34699 0.06966 0.34907 0.06992 0.35092 C 0.07018 0.35254 0.07057 0.35393 0.0707 0.35532 C 0.07109 0.3574 0.07122 0.35949 0.07161 0.36134 C 0.07214 0.36435 0.07266 0.36736 0.07331 0.37013 L 0.07747 0.39236 L 0.07904 0.40138 C 0.0793 0.40277 0.07969 0.40416 0.07995 0.40578 C 0.08021 0.40763 0.08047 0.40972 0.08073 0.4118 C 0.08125 0.41458 0.0819 0.41759 0.08242 0.4206 L 0.08659 0.44282 L 0.08828 0.45162 C 0.08854 0.45324 0.0888 0.45463 0.08906 0.45601 C 0.08932 0.4581 0.08958 0.46018 0.08997 0.46203 C 0.09036 0.46504 0.09102 0.46805 0.09154 0.47083 C 0.0918 0.47245 0.09232 0.47384 0.09245 0.47546 C 0.09271 0.47824 0.09297 0.48125 0.09323 0.48426 C 0.09349 0.48773 0.09362 0.4912 0.09414 0.49467 C 0.09453 0.49768 0.09518 0.50046 0.0957 0.50347 C 0.09596 0.50509 0.09609 0.50671 0.09661 0.50787 C 0.09714 0.50949 0.09779 0.51088 0.09831 0.5125 C 0.09896 0.51527 0.09935 0.51828 0.09987 0.52129 L 0.10247 0.53472 L 0.10495 0.54791 C 0.10586 0.55277 0.10482 0.55231 0.10664 0.55231 " pathEditMode="relative" ptsTypes="AAAAAAAAAAAAAAAAAAAAAAAAAAAAAAAAAAAAAAAAAAAAAAAAAAAAAAAAAAAAAAAAAAA">
                                      <p:cBhvr>
                                        <p:cTn id="93" dur="2000" fill="hold"/>
                                        <p:tgtEl>
                                          <p:spTgt spid="9"/>
                                        </p:tgtEl>
                                        <p:attrNameLst>
                                          <p:attrName>ppt_x</p:attrName>
                                          <p:attrName>ppt_y</p:attrName>
                                        </p:attrNameLst>
                                      </p:cBhvr>
                                    </p:animMotion>
                                  </p:childTnLst>
                                </p:cTn>
                              </p:par>
                            </p:childTnLst>
                          </p:cTn>
                        </p:par>
                        <p:par>
                          <p:cTn id="94" fill="hold">
                            <p:stCondLst>
                              <p:cond delay="2500"/>
                            </p:stCondLst>
                            <p:childTnLst>
                              <p:par>
                                <p:cTn id="95" presetID="10" presetClass="exit" presetSubtype="0" fill="hold" nodeType="afterEffect">
                                  <p:stCondLst>
                                    <p:cond delay="0"/>
                                  </p:stCondLst>
                                  <p:childTnLst>
                                    <p:animEffect transition="out" filter="fade">
                                      <p:cBhvr>
                                        <p:cTn id="96" dur="500"/>
                                        <p:tgtEl>
                                          <p:spTgt spid="13"/>
                                        </p:tgtEl>
                                      </p:cBhvr>
                                    </p:animEffect>
                                    <p:set>
                                      <p:cBhvr>
                                        <p:cTn id="97" dur="1" fill="hold">
                                          <p:stCondLst>
                                            <p:cond delay="499"/>
                                          </p:stCondLst>
                                        </p:cTn>
                                        <p:tgtEl>
                                          <p:spTgt spid="13"/>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childTnLst>
                          </p:cTn>
                        </p:par>
                        <p:par>
                          <p:cTn id="104" fill="hold">
                            <p:stCondLst>
                              <p:cond delay="3000"/>
                            </p:stCondLst>
                            <p:childTnLst>
                              <p:par>
                                <p:cTn id="105" presetID="10" presetClass="entr" presetSubtype="0" fill="hold" nodeType="afterEffect">
                                  <p:stCondLst>
                                    <p:cond delay="0"/>
                                  </p:stCondLst>
                                  <p:childTnLst>
                                    <p:set>
                                      <p:cBhvr>
                                        <p:cTn id="106" dur="1" fill="hold">
                                          <p:stCondLst>
                                            <p:cond delay="0"/>
                                          </p:stCondLst>
                                        </p:cTn>
                                        <p:tgtEl>
                                          <p:spTgt spid="52"/>
                                        </p:tgtEl>
                                        <p:attrNameLst>
                                          <p:attrName>style.visibility</p:attrName>
                                        </p:attrNameLst>
                                      </p:cBhvr>
                                      <p:to>
                                        <p:strVal val="visible"/>
                                      </p:to>
                                    </p:set>
                                    <p:animEffect transition="in" filter="fade">
                                      <p:cBhvr>
                                        <p:cTn id="107" dur="500"/>
                                        <p:tgtEl>
                                          <p:spTgt spid="52"/>
                                        </p:tgtEl>
                                      </p:cBhvr>
                                    </p:animEffect>
                                  </p:childTnLst>
                                  <p:subTnLst>
                                    <p:audio>
                                      <p:cMediaNode>
                                        <p:cTn display="0" masterRel="sameClick">
                                          <p:stCondLst>
                                            <p:cond evt="begin" delay="0">
                                              <p:tn val="105"/>
                                            </p:cond>
                                          </p:stCondLst>
                                          <p:endCondLst>
                                            <p:cond evt="onStopAudio" delay="0">
                                              <p:tgtEl>
                                                <p:sldTgt/>
                                              </p:tgtEl>
                                            </p:cond>
                                          </p:endCondLst>
                                        </p:cTn>
                                        <p:tgtEl>
                                          <p:sndTgt r:embed="rId2" name="Am-thanh-phep-thuat-www_nhacchuongvui_com.wav"/>
                                        </p:tgtEl>
                                      </p:cMediaNode>
                                    </p:audio>
                                  </p:subTnLst>
                                </p:cTn>
                              </p:par>
                              <p:par>
                                <p:cTn id="108" presetID="10" presetClass="entr" presetSubtype="0" fill="hold"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fade">
                                      <p:cBhvr>
                                        <p:cTn id="110" dur="500"/>
                                        <p:tgtEl>
                                          <p:spTgt spid="53"/>
                                        </p:tgtEl>
                                      </p:cBhvr>
                                    </p:animEffect>
                                  </p:childTnLst>
                                </p:cTn>
                              </p:par>
                              <p:par>
                                <p:cTn id="111" presetID="10" presetClass="entr" presetSubtype="0" fill="hold"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childTnLst>
                          </p:cTn>
                        </p:par>
                      </p:childTnLst>
                    </p:cTn>
                  </p:par>
                </p:childTnLst>
              </p:cTn>
              <p:nextCondLst>
                <p:cond evt="onClick" delay="0">
                  <p:tgtEl>
                    <p:spTgt spid="48"/>
                  </p:tgtEl>
                </p:cond>
              </p:nextCondLst>
            </p:seq>
            <p:seq concurrent="1" nextAc="seek">
              <p:cTn id="114" restart="whenNotActive" fill="hold" evtFilter="cancelBubble" nodeType="interactiveSeq">
                <p:stCondLst>
                  <p:cond evt="onClick" delay="0">
                    <p:tgtEl>
                      <p:spTgt spid="49"/>
                    </p:tgtEl>
                  </p:cond>
                </p:stCondLst>
                <p:endSync evt="end" delay="0">
                  <p:rtn val="all"/>
                </p:endSync>
                <p:childTnLst>
                  <p:par>
                    <p:cTn id="115" fill="hold">
                      <p:stCondLst>
                        <p:cond delay="0"/>
                      </p:stCondLst>
                      <p:childTnLst>
                        <p:par>
                          <p:cTn id="116" fill="hold">
                            <p:stCondLst>
                              <p:cond delay="0"/>
                            </p:stCondLst>
                            <p:childTnLst>
                              <p:par>
                                <p:cTn id="117" presetID="10" presetClass="exit" presetSubtype="0" fill="hold" nodeType="afterEffect">
                                  <p:stCondLst>
                                    <p:cond delay="0"/>
                                  </p:stCondLst>
                                  <p:childTnLst>
                                    <p:animEffect transition="out" filter="fade">
                                      <p:cBhvr>
                                        <p:cTn id="118" dur="500"/>
                                        <p:tgtEl>
                                          <p:spTgt spid="49"/>
                                        </p:tgtEl>
                                      </p:cBhvr>
                                    </p:animEffect>
                                    <p:set>
                                      <p:cBhvr>
                                        <p:cTn id="119" dur="1" fill="hold">
                                          <p:stCondLst>
                                            <p:cond delay="499"/>
                                          </p:stCondLst>
                                        </p:cTn>
                                        <p:tgtEl>
                                          <p:spTgt spid="49"/>
                                        </p:tgtEl>
                                        <p:attrNameLst>
                                          <p:attrName>style.visibility</p:attrName>
                                        </p:attrNameLst>
                                      </p:cBhvr>
                                      <p:to>
                                        <p:strVal val="hidden"/>
                                      </p:to>
                                    </p:set>
                                  </p:childTnLst>
                                </p:cTn>
                              </p:par>
                            </p:childTnLst>
                          </p:cTn>
                        </p:par>
                        <p:par>
                          <p:cTn id="120" fill="hold">
                            <p:stCondLst>
                              <p:cond delay="500"/>
                            </p:stCondLst>
                            <p:childTnLst>
                              <p:par>
                                <p:cTn id="121" presetID="0" presetClass="path" presetSubtype="0" accel="50000" decel="50000" fill="hold" nodeType="after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2" dur="2000" fill="hold"/>
                                        <p:tgtEl>
                                          <p:spTgt spid="16"/>
                                        </p:tgtEl>
                                        <p:attrNameLst>
                                          <p:attrName>ppt_x</p:attrName>
                                          <p:attrName>ppt_y</p:attrName>
                                        </p:attrNameLst>
                                      </p:cBhvr>
                                    </p:animMotion>
                                  </p:childTnLst>
                                </p:cTn>
                              </p:par>
                              <p:par>
                                <p:cTn id="123" presetID="0" presetClass="path" presetSubtype="0" accel="50000" decel="50000" fill="hold" nodeType="with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4" dur="2000" fill="hold"/>
                                        <p:tgtEl>
                                          <p:spTgt spid="17"/>
                                        </p:tgtEl>
                                        <p:attrNameLst>
                                          <p:attrName>ppt_x</p:attrName>
                                          <p:attrName>ppt_y</p:attrName>
                                        </p:attrNameLst>
                                      </p:cBhvr>
                                    </p:animMotion>
                                  </p:childTnLst>
                                </p:cTn>
                              </p:par>
                              <p:par>
                                <p:cTn id="125" presetID="0" presetClass="path" presetSubtype="0" accel="50000" decel="50000" fill="hold" nodeType="withEffect">
                                  <p:stCondLst>
                                    <p:cond delay="0"/>
                                  </p:stCondLst>
                                  <p:childTnLst>
                                    <p:animMotion origin="layout" path="M 0 0 L 0 0 C 0.01823 -0.04746 0.00547 -0.01736 0.02552 -0.05903 C 0.03568 -0.08033 0.04023 -0.0956 0.0569 -0.10972 C 0.07591 -0.1257 0.0793 -0.13056 0.10052 -0.14005 C 0.10312 -0.14121 0.1056 -0.14213 0.1082 -0.14352 C 0.11003 -0.14445 0.11185 -0.1463 0.1138 -0.14676 C 0.12838 -0.15 0.11432 -0.14722 0.13385 -0.15023 L 0.15378 -0.15347 C 0.16575 -0.15301 0.17786 -0.15394 0.18984 -0.15185 C 0.19427 -0.15116 0.21029 -0.13843 0.21354 -0.13496 C 0.21601 -0.13241 0.21797 -0.12824 0.22018 -0.125 C 0.22135 -0.12315 0.22279 -0.12176 0.22396 -0.11991 C 0.225 -0.11829 0.22578 -0.11621 0.22682 -0.11482 C 0.23021 -0.11042 0.23437 -0.1081 0.23724 -0.10301 C 0.24557 -0.0882 0.23503 -0.10625 0.24297 -0.09445 C 0.24401 -0.09306 0.24479 -0.09097 0.24583 -0.08959 C 0.24844 -0.08542 0.2513 -0.08241 0.25443 -0.0794 C 0.2556 -0.07824 0.25703 -0.07755 0.2582 -0.07593 C 0.25924 -0.07454 0.26003 -0.07246 0.26107 -0.07084 C 0.2625 -0.06852 0.26419 -0.06667 0.26575 -0.06412 C 0.26849 -0.05972 0.27135 -0.05463 0.27331 -0.04908 C 0.27409 -0.04676 0.27461 -0.04445 0.27526 -0.04213 C 0.28112 -0.02338 0.27565 -0.0456 0.28281 -0.01181 C 0.28385 -0.00741 0.2845 -0.00278 0.28568 0.00162 C 0.28698 0.00625 0.28854 0.01041 0.28945 0.01504 C 0.28984 0.0169 0.2901 0.01852 0.29049 0.02014 C 0.29075 0.02245 0.29088 0.02477 0.29141 0.02685 C 0.2918 0.0287 0.29271 0.03032 0.29323 0.03194 C 0.29362 0.03426 0.29401 0.03657 0.29427 0.03866 C 0.29453 0.04166 0.29479 0.04444 0.29518 0.04722 C 0.2957 0.05069 0.29648 0.05393 0.29713 0.05741 C 0.29753 0.05949 0.29766 0.0618 0.29805 0.06412 C 0.29909 0.08379 0.29739 0.07708 0.3 0.08611 " pathEditMode="relative" ptsTypes="AAAAAAAAAAAAAAAAAAAAAAAAAAAAAAAAAA">
                                      <p:cBhvr>
                                        <p:cTn id="126" dur="2000" fill="hold"/>
                                        <p:tgtEl>
                                          <p:spTgt spid="18"/>
                                        </p:tgtEl>
                                        <p:attrNameLst>
                                          <p:attrName>ppt_x</p:attrName>
                                          <p:attrName>ppt_y</p:attrName>
                                        </p:attrNameLst>
                                      </p:cBhvr>
                                    </p:animMotion>
                                  </p:childTnLst>
                                </p:cTn>
                              </p:par>
                            </p:childTnLst>
                          </p:cTn>
                        </p:par>
                        <p:par>
                          <p:cTn id="127" fill="hold">
                            <p:stCondLst>
                              <p:cond delay="2500"/>
                            </p:stCondLst>
                            <p:childTnLst>
                              <p:par>
                                <p:cTn id="128" presetID="10" presetClass="exit" presetSubtype="0" fill="hold" nodeType="after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7"/>
                                        </p:tgtEl>
                                      </p:cBhvr>
                                    </p:animEffect>
                                    <p:set>
                                      <p:cBhvr>
                                        <p:cTn id="133" dur="1" fill="hold">
                                          <p:stCondLst>
                                            <p:cond delay="499"/>
                                          </p:stCondLst>
                                        </p:cTn>
                                        <p:tgtEl>
                                          <p:spTgt spid="17"/>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childTnLst>
                          </p:cTn>
                        </p:par>
                        <p:par>
                          <p:cTn id="137" fill="hold">
                            <p:stCondLst>
                              <p:cond delay="3000"/>
                            </p:stCondLst>
                            <p:childTnLst>
                              <p:par>
                                <p:cTn id="138" presetID="10" presetClass="entr" presetSubtype="0" fill="hold" nodeType="afterEffect">
                                  <p:stCondLst>
                                    <p:cond delay="0"/>
                                  </p:stCondLst>
                                  <p:childTnLst>
                                    <p:set>
                                      <p:cBhvr>
                                        <p:cTn id="139" dur="1" fill="hold">
                                          <p:stCondLst>
                                            <p:cond delay="0"/>
                                          </p:stCondLst>
                                        </p:cTn>
                                        <p:tgtEl>
                                          <p:spTgt spid="54"/>
                                        </p:tgtEl>
                                        <p:attrNameLst>
                                          <p:attrName>style.visibility</p:attrName>
                                        </p:attrNameLst>
                                      </p:cBhvr>
                                      <p:to>
                                        <p:strVal val="visible"/>
                                      </p:to>
                                    </p:set>
                                    <p:animEffect transition="in" filter="fade">
                                      <p:cBhvr>
                                        <p:cTn id="140" dur="500"/>
                                        <p:tgtEl>
                                          <p:spTgt spid="54"/>
                                        </p:tgtEl>
                                      </p:cBhvr>
                                    </p:animEffect>
                                  </p:childTnLst>
                                  <p:subTnLst>
                                    <p:audio>
                                      <p:cMediaNode>
                                        <p:cTn display="0" masterRel="sameClick">
                                          <p:stCondLst>
                                            <p:cond evt="begin" delay="0">
                                              <p:tn val="13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49"/>
                  </p:tgtEl>
                </p:cond>
              </p:nextCondLst>
            </p:seq>
            <p:seq concurrent="1" nextAc="seek">
              <p:cTn id="141" restart="whenNotActive" fill="hold" evtFilter="cancelBubble" nodeType="interactiveSeq">
                <p:stCondLst>
                  <p:cond evt="onClick" delay="0">
                    <p:tgtEl>
                      <p:spTgt spid="27"/>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58"/>
                                        </p:tgtEl>
                                        <p:attrNameLst>
                                          <p:attrName>style.visibility</p:attrName>
                                        </p:attrNameLst>
                                      </p:cBhvr>
                                      <p:to>
                                        <p:strVal val="visible"/>
                                      </p:to>
                                    </p:set>
                                    <p:animEffect transition="in" filter="fade">
                                      <p:cBhvr>
                                        <p:cTn id="146" dur="500"/>
                                        <p:tgtEl>
                                          <p:spTgt spid="58"/>
                                        </p:tgtEl>
                                      </p:cBhvr>
                                    </p:animEffect>
                                  </p:childTnLst>
                                  <p:subTnLst>
                                    <p:audio>
                                      <p:cMediaNode>
                                        <p:cTn display="0" masterRel="sameClick">
                                          <p:stCondLst>
                                            <p:cond evt="begin" delay="0">
                                              <p:tn val="14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2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3" name="Rectangle: Rounded Corners 32">
            <a:extLst>
              <a:ext uri="{FF2B5EF4-FFF2-40B4-BE49-F238E27FC236}">
                <a16:creationId xmlns:a16="http://schemas.microsoft.com/office/drawing/2014/main" id="{FA1AB155-69F0-4FF2-873A-1ED439A9ED58}"/>
              </a:ext>
            </a:extLst>
          </p:cNvPr>
          <p:cNvSpPr/>
          <p:nvPr/>
        </p:nvSpPr>
        <p:spPr>
          <a:xfrm>
            <a:off x="1922984" y="866042"/>
            <a:ext cx="9261628" cy="102072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 Nói lời chúc mừng khi bạn có niềm vui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4" name="图片 2" descr="2">
            <a:extLst>
              <a:ext uri="{FF2B5EF4-FFF2-40B4-BE49-F238E27FC236}">
                <a16:creationId xmlns:a16="http://schemas.microsoft.com/office/drawing/2014/main" id="{56491CAE-B5F6-4FAF-BABB-E598C4733356}"/>
              </a:ext>
            </a:extLst>
          </p:cNvPr>
          <p:cNvPicPr>
            <a:picLocks noChangeAspect="1"/>
          </p:cNvPicPr>
          <p:nvPr/>
        </p:nvPicPr>
        <p:blipFill>
          <a:blip r:embed="rId7"/>
          <a:stretch>
            <a:fillRect/>
          </a:stretch>
        </p:blipFill>
        <p:spPr>
          <a:xfrm>
            <a:off x="2989666" y="3291838"/>
            <a:ext cx="3689350" cy="3127375"/>
          </a:xfrm>
          <a:prstGeom prst="rect">
            <a:avLst/>
          </a:prstGeom>
        </p:spPr>
      </p:pic>
      <p:sp>
        <p:nvSpPr>
          <p:cNvPr id="41" name="Thought Bubble: Cloud 40">
            <a:extLst>
              <a:ext uri="{FF2B5EF4-FFF2-40B4-BE49-F238E27FC236}">
                <a16:creationId xmlns:a16="http://schemas.microsoft.com/office/drawing/2014/main" id="{BF979603-965E-4892-9273-5E13BA22FF59}"/>
              </a:ext>
            </a:extLst>
          </p:cNvPr>
          <p:cNvSpPr/>
          <p:nvPr/>
        </p:nvSpPr>
        <p:spPr>
          <a:xfrm>
            <a:off x="6679016" y="2205742"/>
            <a:ext cx="4122154" cy="1812852"/>
          </a:xfrm>
          <a:prstGeom prst="cloudCallout">
            <a:avLst>
              <a:gd name="adj1" fmla="val -62473"/>
              <a:gd name="adj2" fmla="val 495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Chúc mừng bạn nhé! Bạn thật tuyệt.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6903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29" name="Rectangle: Rounded Corners 28">
            <a:extLst>
              <a:ext uri="{FF2B5EF4-FFF2-40B4-BE49-F238E27FC236}">
                <a16:creationId xmlns:a16="http://schemas.microsoft.com/office/drawing/2014/main" id="{09CC2837-74A4-4288-A606-7B099CEBD7E4}"/>
              </a:ext>
            </a:extLst>
          </p:cNvPr>
          <p:cNvSpPr/>
          <p:nvPr/>
        </p:nvSpPr>
        <p:spPr>
          <a:xfrm>
            <a:off x="2290300" y="1027965"/>
            <a:ext cx="8341731" cy="10207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2. Hỏi thăm khi bạn có chuyện buồn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0" name="图片 2" descr="2">
            <a:extLst>
              <a:ext uri="{FF2B5EF4-FFF2-40B4-BE49-F238E27FC236}">
                <a16:creationId xmlns:a16="http://schemas.microsoft.com/office/drawing/2014/main" id="{A747825B-BD65-45DE-A22B-F8FBD945733A}"/>
              </a:ext>
            </a:extLst>
          </p:cNvPr>
          <p:cNvPicPr>
            <a:picLocks noChangeAspect="1"/>
          </p:cNvPicPr>
          <p:nvPr/>
        </p:nvPicPr>
        <p:blipFill>
          <a:blip r:embed="rId7"/>
          <a:stretch>
            <a:fillRect/>
          </a:stretch>
        </p:blipFill>
        <p:spPr>
          <a:xfrm>
            <a:off x="2820528" y="3453761"/>
            <a:ext cx="3689350" cy="3127375"/>
          </a:xfrm>
          <a:prstGeom prst="rect">
            <a:avLst/>
          </a:prstGeom>
        </p:spPr>
      </p:pic>
      <p:sp>
        <p:nvSpPr>
          <p:cNvPr id="31" name="Thought Bubble: Cloud 30">
            <a:extLst>
              <a:ext uri="{FF2B5EF4-FFF2-40B4-BE49-F238E27FC236}">
                <a16:creationId xmlns:a16="http://schemas.microsoft.com/office/drawing/2014/main" id="{A515990A-730C-4E80-9C26-376BDD53C234}"/>
              </a:ext>
            </a:extLst>
          </p:cNvPr>
          <p:cNvSpPr/>
          <p:nvPr/>
        </p:nvSpPr>
        <p:spPr>
          <a:xfrm>
            <a:off x="6509878" y="2367665"/>
            <a:ext cx="4122154" cy="1812852"/>
          </a:xfrm>
          <a:prstGeom prst="cloudCallout">
            <a:avLst>
              <a:gd name="adj1" fmla="val -62473"/>
              <a:gd name="adj2" fmla="val 4950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Bạn đừng buồn nhé! Có mình ở đây rồi.</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353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grpSp>
        <p:nvGrpSpPr>
          <p:cNvPr id="80" name="Group 79">
            <a:extLst>
              <a:ext uri="{FF2B5EF4-FFF2-40B4-BE49-F238E27FC236}">
                <a16:creationId xmlns:a16="http://schemas.microsoft.com/office/drawing/2014/main" id="{1F0D1D11-A2FA-4DAF-BB1D-31C2EC0CF3DC}"/>
              </a:ext>
            </a:extLst>
          </p:cNvPr>
          <p:cNvGrpSpPr/>
          <p:nvPr/>
        </p:nvGrpSpPr>
        <p:grpSpPr>
          <a:xfrm>
            <a:off x="2355072" y="3737397"/>
            <a:ext cx="9439138" cy="1670766"/>
            <a:chOff x="1629819" y="733985"/>
            <a:chExt cx="9439138" cy="1670766"/>
          </a:xfrm>
        </p:grpSpPr>
        <p:pic>
          <p:nvPicPr>
            <p:cNvPr id="81" name="图片 16">
              <a:extLst>
                <a:ext uri="{FF2B5EF4-FFF2-40B4-BE49-F238E27FC236}">
                  <a16:creationId xmlns:a16="http://schemas.microsoft.com/office/drawing/2014/main" id="{3CBBE360-3FD0-487B-913F-2EED4E69EBBF}"/>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82" name="Straight Connector 81">
              <a:extLst>
                <a:ext uri="{FF2B5EF4-FFF2-40B4-BE49-F238E27FC236}">
                  <a16:creationId xmlns:a16="http://schemas.microsoft.com/office/drawing/2014/main" id="{F142FCB5-0BB8-433E-8F55-EBE70F8E680B}"/>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3" name="TextBox 82">
            <a:extLst>
              <a:ext uri="{FF2B5EF4-FFF2-40B4-BE49-F238E27FC236}">
                <a16:creationId xmlns:a16="http://schemas.microsoft.com/office/drawing/2014/main" id="{A04C5EF2-52E0-484E-8497-03C75417CF70}"/>
              </a:ext>
            </a:extLst>
          </p:cNvPr>
          <p:cNvSpPr txBox="1"/>
          <p:nvPr/>
        </p:nvSpPr>
        <p:spPr>
          <a:xfrm>
            <a:off x="1612472" y="2830370"/>
            <a:ext cx="9830397" cy="2554545"/>
          </a:xfrm>
          <a:prstGeom prst="rect">
            <a:avLst/>
          </a:prstGeom>
          <a:noFill/>
        </p:spPr>
        <p:txBody>
          <a:bodyPr wrap="square" rtlCol="0">
            <a:spAutoFit/>
          </a:bodyPr>
          <a:lstStyle/>
          <a:p>
            <a:pPr lvl="0" algn="ctr"/>
            <a:r>
              <a:rPr lang="vi-VN" sz="4000" b="1" dirty="0">
                <a:solidFill>
                  <a:srgbClr val="0070C0"/>
                </a:solidFill>
                <a:latin typeface="Calibri" panose="020F0502020204030204" pitchFamily="34" charset="0"/>
                <a:cs typeface="Calibri" panose="020F0502020204030204" pitchFamily="34" charset="0"/>
              </a:rPr>
              <a:t>Động viên qua lời nói cũng là một cách thể hiện tình cảm. Vì vậy, hãy biết cách chia sẻ cả niềm vui lẫn nỗi buồn cùng bạn để tình bạn thêm thắm thiết hơn.</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84" name="Group 83">
            <a:extLst>
              <a:ext uri="{FF2B5EF4-FFF2-40B4-BE49-F238E27FC236}">
                <a16:creationId xmlns:a16="http://schemas.microsoft.com/office/drawing/2014/main" id="{3A1AC587-9868-4DDF-89FB-436C76B60FFA}"/>
              </a:ext>
            </a:extLst>
          </p:cNvPr>
          <p:cNvGrpSpPr/>
          <p:nvPr/>
        </p:nvGrpSpPr>
        <p:grpSpPr>
          <a:xfrm>
            <a:off x="584345" y="620130"/>
            <a:ext cx="3237465" cy="1960891"/>
            <a:chOff x="1216259" y="668944"/>
            <a:chExt cx="3385354" cy="3045590"/>
          </a:xfrm>
        </p:grpSpPr>
        <p:pic>
          <p:nvPicPr>
            <p:cNvPr id="85" name="Picture 84">
              <a:extLst>
                <a:ext uri="{FF2B5EF4-FFF2-40B4-BE49-F238E27FC236}">
                  <a16:creationId xmlns:a16="http://schemas.microsoft.com/office/drawing/2014/main" id="{557D7766-582D-4922-A52F-E0C0DE2E136C}"/>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86" name="Oval 85">
              <a:extLst>
                <a:ext uri="{FF2B5EF4-FFF2-40B4-BE49-F238E27FC236}">
                  <a16:creationId xmlns:a16="http://schemas.microsoft.com/office/drawing/2014/main" id="{92BBF312-0233-4E24-B47B-4358F4242B9E}"/>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ea typeface="+mn-ea"/>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ea typeface="+mn-ea"/>
                <a:cs typeface="+mn-cs"/>
              </a:endParaRPr>
            </a:p>
          </p:txBody>
        </p:sp>
      </p:grpSp>
    </p:spTree>
    <p:extLst>
      <p:ext uri="{BB962C8B-B14F-4D97-AF65-F5344CB8AC3E}">
        <p14:creationId xmlns:p14="http://schemas.microsoft.com/office/powerpoint/2010/main" val="3515486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1000"/>
                                        <p:tgtEl>
                                          <p:spTgt spid="80"/>
                                        </p:tgtEl>
                                        <p:attrNameLst>
                                          <p:attrName>ppt_x</p:attrName>
                                        </p:attrNameLst>
                                      </p:cBhvr>
                                      <p:tavLst>
                                        <p:tav tm="0">
                                          <p:val>
                                            <p:strVal val="#ppt_x-#ppt_w*1.125000"/>
                                          </p:val>
                                        </p:tav>
                                        <p:tav tm="100000">
                                          <p:val>
                                            <p:strVal val="#ppt_x"/>
                                          </p:val>
                                        </p:tav>
                                      </p:tavLst>
                                    </p:anim>
                                    <p:animEffect transition="in" filter="wipe(right)">
                                      <p:cBhvr>
                                        <p:cTn id="8" dur="1000"/>
                                        <p:tgtEl>
                                          <p:spTgt spid="80"/>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1000"/>
                                        <p:tgtEl>
                                          <p:spTgt spid="83"/>
                                        </p:tgtEl>
                                        <p:attrNameLst>
                                          <p:attrName>ppt_x</p:attrName>
                                        </p:attrNameLst>
                                      </p:cBhvr>
                                      <p:tavLst>
                                        <p:tav tm="0">
                                          <p:val>
                                            <p:strVal val="#ppt_x-#ppt_w*1.125000"/>
                                          </p:val>
                                        </p:tav>
                                        <p:tav tm="100000">
                                          <p:val>
                                            <p:strVal val="#ppt_x"/>
                                          </p:val>
                                        </p:tav>
                                      </p:tavLst>
                                    </p:anim>
                                    <p:animEffect transition="in" filter="wipe(right)">
                                      <p:cBhvr>
                                        <p:cTn id="12"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21">
            <a:extLst>
              <a:ext uri="{FF2B5EF4-FFF2-40B4-BE49-F238E27FC236}">
                <a16:creationId xmlns:a16="http://schemas.microsoft.com/office/drawing/2014/main" id="{45A5B848-D274-4E06-ADA9-C881B13A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65" y="2744857"/>
            <a:ext cx="5348762" cy="3774303"/>
          </a:xfrm>
          <a:prstGeom prst="rect">
            <a:avLst/>
          </a:prstGeom>
        </p:spPr>
      </p:pic>
      <p:sp>
        <p:nvSpPr>
          <p:cNvPr id="10" name="Thought Bubble: Cloud 9">
            <a:extLst>
              <a:ext uri="{FF2B5EF4-FFF2-40B4-BE49-F238E27FC236}">
                <a16:creationId xmlns:a16="http://schemas.microsoft.com/office/drawing/2014/main" id="{BD4CF872-4D83-4E86-819A-151D3A3A67A2}"/>
              </a:ext>
            </a:extLst>
          </p:cNvPr>
          <p:cNvSpPr/>
          <p:nvPr/>
        </p:nvSpPr>
        <p:spPr>
          <a:xfrm>
            <a:off x="4276768" y="172720"/>
            <a:ext cx="6787472" cy="2758193"/>
          </a:xfrm>
          <a:prstGeom prst="cloudCallout">
            <a:avLst>
              <a:gd name="adj1" fmla="val -56784"/>
              <a:gd name="adj2" fmla="val 599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a:solidFill>
                  <a:prstClr val="white"/>
                </a:solidFill>
              </a:rPr>
              <a:t>Nêu những lần mà em đã động viên bạn của mình khi gặp chuyện vui lẫn chuyện buồn.</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0752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pic>
        <p:nvPicPr>
          <p:cNvPr id="9" name="图片 21">
            <a:extLst>
              <a:ext uri="{FF2B5EF4-FFF2-40B4-BE49-F238E27FC236}">
                <a16:creationId xmlns:a16="http://schemas.microsoft.com/office/drawing/2014/main" id="{45A5B848-D274-4E06-ADA9-C881B13A5E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765" y="2744857"/>
            <a:ext cx="5348762" cy="3774303"/>
          </a:xfrm>
          <a:prstGeom prst="rect">
            <a:avLst/>
          </a:prstGeom>
        </p:spPr>
      </p:pic>
      <p:sp>
        <p:nvSpPr>
          <p:cNvPr id="10" name="Thought Bubble: Cloud 9">
            <a:extLst>
              <a:ext uri="{FF2B5EF4-FFF2-40B4-BE49-F238E27FC236}">
                <a16:creationId xmlns:a16="http://schemas.microsoft.com/office/drawing/2014/main" id="{BD4CF872-4D83-4E86-819A-151D3A3A67A2}"/>
              </a:ext>
            </a:extLst>
          </p:cNvPr>
          <p:cNvSpPr/>
          <p:nvPr/>
        </p:nvSpPr>
        <p:spPr>
          <a:xfrm>
            <a:off x="4276768" y="172720"/>
            <a:ext cx="6787472" cy="2758193"/>
          </a:xfrm>
          <a:prstGeom prst="cloudCallout">
            <a:avLst>
              <a:gd name="adj1" fmla="val -56784"/>
              <a:gd name="adj2" fmla="val 59959"/>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a:solidFill>
                  <a:prstClr val="white"/>
                </a:solidFill>
                <a:latin typeface="Arial" panose="020B0604020202020204" pitchFamily="34" charset="0"/>
                <a:cs typeface="Arial" panose="020B0604020202020204" pitchFamily="34" charset="0"/>
              </a:rPr>
              <a:t>C</a:t>
            </a:r>
            <a:r>
              <a:rPr lang="vi-VN" sz="3200" dirty="0">
                <a:solidFill>
                  <a:prstClr val="white"/>
                </a:solidFill>
                <a:latin typeface="Arial" panose="020B0604020202020204" pitchFamily="34" charset="0"/>
                <a:cs typeface="Arial" panose="020B0604020202020204" pitchFamily="34" charset="0"/>
              </a:rPr>
              <a:t>hia sẻ những việc em đã làm và sẽ làm để thể hiện sự yêu quý bạn bè</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5001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sp>
        <p:nvSpPr>
          <p:cNvPr id="6" name="Rectangle: Rounded Corners 5">
            <a:extLst>
              <a:ext uri="{FF2B5EF4-FFF2-40B4-BE49-F238E27FC236}">
                <a16:creationId xmlns:a16="http://schemas.microsoft.com/office/drawing/2014/main" id="{3F328656-3144-48C7-ABC4-4A7E9B07383F}"/>
              </a:ext>
            </a:extLst>
          </p:cNvPr>
          <p:cNvSpPr/>
          <p:nvPr/>
        </p:nvSpPr>
        <p:spPr>
          <a:xfrm>
            <a:off x="366494" y="180754"/>
            <a:ext cx="11329320" cy="10207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Tìm hiểu về một bạn có hoàn cảnh khó khăn trong lớp, trong trường, lập kế hoạch giúp bạn vượt qua khó khăn.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7" name="Table 3">
            <a:extLst>
              <a:ext uri="{FF2B5EF4-FFF2-40B4-BE49-F238E27FC236}">
                <a16:creationId xmlns:a16="http://schemas.microsoft.com/office/drawing/2014/main" id="{AB7B64C6-F211-41DA-BC41-659F3EFAB3C0}"/>
              </a:ext>
            </a:extLst>
          </p:cNvPr>
          <p:cNvGraphicFramePr>
            <a:graphicFrameLocks noGrp="1"/>
          </p:cNvGraphicFramePr>
          <p:nvPr>
            <p:extLst>
              <p:ext uri="{D42A27DB-BD31-4B8C-83A1-F6EECF244321}">
                <p14:modId xmlns:p14="http://schemas.microsoft.com/office/powerpoint/2010/main" val="1148777159"/>
              </p:ext>
            </p:extLst>
          </p:nvPr>
        </p:nvGraphicFramePr>
        <p:xfrm>
          <a:off x="818707" y="2679404"/>
          <a:ext cx="10675088" cy="2238035"/>
        </p:xfrm>
        <a:graphic>
          <a:graphicData uri="http://schemas.openxmlformats.org/drawingml/2006/table">
            <a:tbl>
              <a:tblPr firstRow="1" bandRow="1">
                <a:tableStyleId>{21E4AEA4-8DFA-4A89-87EB-49C32662AFE0}</a:tableStyleId>
              </a:tblPr>
              <a:tblGrid>
                <a:gridCol w="2009553">
                  <a:extLst>
                    <a:ext uri="{9D8B030D-6E8A-4147-A177-3AD203B41FA5}">
                      <a16:colId xmlns:a16="http://schemas.microsoft.com/office/drawing/2014/main" val="1824499831"/>
                    </a:ext>
                  </a:extLst>
                </a:gridCol>
                <a:gridCol w="3327991">
                  <a:extLst>
                    <a:ext uri="{9D8B030D-6E8A-4147-A177-3AD203B41FA5}">
                      <a16:colId xmlns:a16="http://schemas.microsoft.com/office/drawing/2014/main" val="3492102683"/>
                    </a:ext>
                  </a:extLst>
                </a:gridCol>
                <a:gridCol w="2668772">
                  <a:extLst>
                    <a:ext uri="{9D8B030D-6E8A-4147-A177-3AD203B41FA5}">
                      <a16:colId xmlns:a16="http://schemas.microsoft.com/office/drawing/2014/main" val="2174630619"/>
                    </a:ext>
                  </a:extLst>
                </a:gridCol>
                <a:gridCol w="2668772">
                  <a:extLst>
                    <a:ext uri="{9D8B030D-6E8A-4147-A177-3AD203B41FA5}">
                      <a16:colId xmlns:a16="http://schemas.microsoft.com/office/drawing/2014/main" val="3796068549"/>
                    </a:ext>
                  </a:extLst>
                </a:gridCol>
              </a:tblGrid>
              <a:tr h="1366689">
                <a:tc>
                  <a:txBody>
                    <a:bodyPr/>
                    <a:lstStyle/>
                    <a:p>
                      <a:pPr algn="ctr"/>
                      <a:r>
                        <a:rPr lang="vi-VN" sz="2400" dirty="0"/>
                        <a:t>Họ và tên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400" dirty="0"/>
                        <a:t>Những việc có thể giúp bạn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400" dirty="0"/>
                        <a:t>Người thực hiện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vi-VN" sz="2400" dirty="0"/>
                        <a:t>Thời gian thực hiện</a:t>
                      </a:r>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64606426"/>
                  </a:ext>
                </a:extLst>
              </a:tr>
              <a:tr h="4356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75852384"/>
                  </a:ext>
                </a:extLst>
              </a:tr>
              <a:tr h="435673">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58287488"/>
                  </a:ext>
                </a:extLst>
              </a:tr>
            </a:tbl>
          </a:graphicData>
        </a:graphic>
      </p:graphicFrame>
    </p:spTree>
    <p:extLst>
      <p:ext uri="{BB962C8B-B14F-4D97-AF65-F5344CB8AC3E}">
        <p14:creationId xmlns:p14="http://schemas.microsoft.com/office/powerpoint/2010/main" val="1760770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Đâu</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việc</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làm</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thể</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hiện</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sự</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yêu</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quý</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bè</a:t>
            </a:r>
            <a:r>
              <a:rPr kumimoji="0" lang="en-US" sz="4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6466564" y="31897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han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tâm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lúc</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bè</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lúc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ốm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đau</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3744697" y="4692116"/>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Tranh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đồ</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chơi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1223804" y="318978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Gặp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bè</a:t>
            </a:r>
            <a:r>
              <a:rPr kumimoji="0" lang="en-US" sz="32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chào</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87849" y="363082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51470" y="360476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5161" y="508220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01 NK PowerSkills">
            <a:extLst>
              <a:ext uri="{FF2B5EF4-FFF2-40B4-BE49-F238E27FC236}">
                <a16:creationId xmlns:a16="http://schemas.microsoft.com/office/drawing/2014/main" id="{FB911CEA-DD05-4E72-90B7-D568C9F53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66608" y="105393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661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nodeType="afterEffect">
                                  <p:stCondLst>
                                    <p:cond delay="15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mph" presetSubtype="2" repeatCount="4000" fill="hold" nodeType="clickEffect">
                                  <p:stCondLst>
                                    <p:cond delay="0"/>
                                  </p:stCondLst>
                                  <p:childTnLst>
                                    <p:animClr clrSpc="rgb" dir="cw">
                                      <p:cBhvr>
                                        <p:cTn id="16" dur="200" fill="hold"/>
                                        <p:tgtEl>
                                          <p:spTgt spid="7"/>
                                        </p:tgtEl>
                                        <p:attrNameLst>
                                          <p:attrName>fillcolor</p:attrName>
                                        </p:attrNameLst>
                                      </p:cBhvr>
                                      <p:to>
                                        <a:srgbClr val="FF7C80"/>
                                      </p:to>
                                    </p:animClr>
                                    <p:set>
                                      <p:cBhvr>
                                        <p:cTn id="17" dur="200" fill="hold"/>
                                        <p:tgtEl>
                                          <p:spTgt spid="7"/>
                                        </p:tgtEl>
                                        <p:attrNameLst>
                                          <p:attrName>fill.type</p:attrName>
                                        </p:attrNameLst>
                                      </p:cBhvr>
                                      <p:to>
                                        <p:strVal val="solid"/>
                                      </p:to>
                                    </p:set>
                                    <p:set>
                                      <p:cBhvr>
                                        <p:cTn id="18" dur="200" fill="hold"/>
                                        <p:tgtEl>
                                          <p:spTgt spid="7"/>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8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1300"/>
                            </p:stCondLst>
                            <p:childTnLst>
                              <p:par>
                                <p:cTn id="26" presetID="10" presetClass="exit" presetSubtype="0" fill="hold" nodeType="afterEffect">
                                  <p:stCondLst>
                                    <p:cond delay="150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5"/>
                                        </p:tgtEl>
                                        <p:attrNameLst>
                                          <p:attrName>fillcolor</p:attrName>
                                        </p:attrNameLst>
                                      </p:cBhvr>
                                      <p:to>
                                        <a:srgbClr val="00FF00"/>
                                      </p:to>
                                    </p:animClr>
                                    <p:set>
                                      <p:cBhvr>
                                        <p:cTn id="34" dur="200" fill="hold"/>
                                        <p:tgtEl>
                                          <p:spTgt spid="5"/>
                                        </p:tgtEl>
                                        <p:attrNameLst>
                                          <p:attrName>fill.type</p:attrName>
                                        </p:attrNameLst>
                                      </p:cBhvr>
                                      <p:to>
                                        <p:strVal val="solid"/>
                                      </p:to>
                                    </p:set>
                                    <p:set>
                                      <p:cBhvr>
                                        <p:cTn id="35" dur="200" fill="hold"/>
                                        <p:tgtEl>
                                          <p:spTgt spid="5"/>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dung-www_nhacchuongvui_com.wav"/>
                                        </p:tgtEl>
                                      </p:cMediaNode>
                                    </p:audio>
                                  </p:subTnLst>
                                </p:cTn>
                              </p:par>
                              <p:par>
                                <p:cTn id="38" presetID="26" presetClass="emph" presetSubtype="0" repeatCount="indefinite" fill="hold" nodeType="withEffect">
                                  <p:stCondLst>
                                    <p:cond delay="0"/>
                                  </p:stCondLst>
                                  <p:childTnLst>
                                    <p:animEffect transition="out" filter="fade">
                                      <p:cBhvr>
                                        <p:cTn id="39" dur="500" tmFilter="0, 0; .2, .5; .8, .5; 1, 0"/>
                                        <p:tgtEl>
                                          <p:spTgt spid="9"/>
                                        </p:tgtEl>
                                      </p:cBhvr>
                                    </p:animEffect>
                                    <p:animScale>
                                      <p:cBhvr>
                                        <p:cTn id="40"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repeatCount="4000" fill="hold" nodeType="clickEffect">
                                  <p:stCondLst>
                                    <p:cond delay="0"/>
                                  </p:stCondLst>
                                  <p:childTnLst>
                                    <p:animClr clrSpc="rgb" dir="cw">
                                      <p:cBhvr>
                                        <p:cTn id="45" dur="200" fill="hold"/>
                                        <p:tgtEl>
                                          <p:spTgt spid="8"/>
                                        </p:tgtEl>
                                        <p:attrNameLst>
                                          <p:attrName>fillcolor</p:attrName>
                                        </p:attrNameLst>
                                      </p:cBhvr>
                                      <p:to>
                                        <a:srgbClr val="FF7C80"/>
                                      </p:to>
                                    </p:animClr>
                                    <p:set>
                                      <p:cBhvr>
                                        <p:cTn id="46" dur="200" fill="hold"/>
                                        <p:tgtEl>
                                          <p:spTgt spid="8"/>
                                        </p:tgtEl>
                                        <p:attrNameLst>
                                          <p:attrName>fill.type</p:attrName>
                                        </p:attrNameLst>
                                      </p:cBhvr>
                                      <p:to>
                                        <p:strVal val="solid"/>
                                      </p:to>
                                    </p:set>
                                    <p:set>
                                      <p:cBhvr>
                                        <p:cTn id="47" dur="200" fill="hold"/>
                                        <p:tgtEl>
                                          <p:spTgt spid="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8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1300"/>
                            </p:stCondLst>
                            <p:childTnLst>
                              <p:par>
                                <p:cTn id="55" presetID="10" presetClass="exit" presetSubtype="0" fill="hold" nodeType="afterEffect">
                                  <p:stCondLst>
                                    <p:cond delay="150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2.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Thấy</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Lan –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mang</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vác</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40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rất</a:t>
            </a:r>
            <a:r>
              <a:rPr lang="en-US" sz="4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nhiều</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đồ</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Chạy</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ra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xách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hộ</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đồ</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3521214" y="45776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Mặc</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thẳng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quan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tâm</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16678" y="468677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01 NK PowerSkills">
            <a:extLst>
              <a:ext uri="{FF2B5EF4-FFF2-40B4-BE49-F238E27FC236}">
                <a16:creationId xmlns:a16="http://schemas.microsoft.com/office/drawing/2014/main" id="{FB911CEA-DD05-4E72-90B7-D568C9F53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66608" y="105393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0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nodeType="afterEffect">
                                  <p:stCondLst>
                                    <p:cond delay="15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repeatCount="4000" fill="hold" nodeType="clickEffect">
                                  <p:stCondLst>
                                    <p:cond delay="0"/>
                                  </p:stCondLst>
                                  <p:childTnLst>
                                    <p:animClr clrSpc="rgb" dir="cw">
                                      <p:cBhvr>
                                        <p:cTn id="16" dur="200" fill="hold"/>
                                        <p:tgtEl>
                                          <p:spTgt spid="5"/>
                                        </p:tgtEl>
                                        <p:attrNameLst>
                                          <p:attrName>fillcolor</p:attrName>
                                        </p:attrNameLst>
                                      </p:cBhvr>
                                      <p:to>
                                        <a:srgbClr val="00FF00"/>
                                      </p:to>
                                    </p:animClr>
                                    <p:set>
                                      <p:cBhvr>
                                        <p:cTn id="17" dur="200" fill="hold"/>
                                        <p:tgtEl>
                                          <p:spTgt spid="5"/>
                                        </p:tgtEl>
                                        <p:attrNameLst>
                                          <p:attrName>fill.type</p:attrName>
                                        </p:attrNameLst>
                                      </p:cBhvr>
                                      <p:to>
                                        <p:strVal val="solid"/>
                                      </p:to>
                                    </p:set>
                                    <p:set>
                                      <p:cBhvr>
                                        <p:cTn id="18" dur="200" fill="hold"/>
                                        <p:tgtEl>
                                          <p:spTgt spid="5"/>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par>
                                <p:cTn id="21" presetID="26" presetClass="emph" presetSubtype="0" repeatCount="indefinite" fill="hold" nodeType="with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FF7C8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8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1300"/>
                            </p:stCondLst>
                            <p:childTnLst>
                              <p:par>
                                <p:cTn id="38" presetID="10" presetClass="exit" presetSubtype="0" fill="hold" nodeType="afterEffect">
                                  <p:stCondLst>
                                    <p:cond delay="1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repeatCount="4000" fill="hold" nodeType="clickEffect">
                                  <p:stCondLst>
                                    <p:cond delay="0"/>
                                  </p:stCondLst>
                                  <p:childTnLst>
                                    <p:animClr clrSpc="rgb" dir="cw">
                                      <p:cBhvr>
                                        <p:cTn id="45" dur="200" fill="hold"/>
                                        <p:tgtEl>
                                          <p:spTgt spid="6"/>
                                        </p:tgtEl>
                                        <p:attrNameLst>
                                          <p:attrName>fillcolor</p:attrName>
                                        </p:attrNameLst>
                                      </p:cBhvr>
                                      <p:to>
                                        <a:srgbClr val="FF7C80"/>
                                      </p:to>
                                    </p:animClr>
                                    <p:set>
                                      <p:cBhvr>
                                        <p:cTn id="46" dur="200" fill="hold"/>
                                        <p:tgtEl>
                                          <p:spTgt spid="6"/>
                                        </p:tgtEl>
                                        <p:attrNameLst>
                                          <p:attrName>fill.type</p:attrName>
                                        </p:attrNameLst>
                                      </p:cBhvr>
                                      <p:to>
                                        <p:strVal val="solid"/>
                                      </p:to>
                                    </p:set>
                                    <p:set>
                                      <p:cBhvr>
                                        <p:cTn id="47" dur="20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8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sai-www_nhacchuongvui_com.wav"/>
                                        </p:tgtEl>
                                      </p:cMediaNode>
                                    </p:audio>
                                  </p:subTnLst>
                                </p:cTn>
                              </p:par>
                            </p:childTnLst>
                          </p:cTn>
                        </p:par>
                        <p:par>
                          <p:cTn id="54" fill="hold">
                            <p:stCondLst>
                              <p:cond delay="1300"/>
                            </p:stCondLst>
                            <p:childTnLst>
                              <p:par>
                                <p:cTn id="55" presetID="10" presetClass="exit" presetSubtype="0" fill="hold" nodeType="afterEffect">
                                  <p:stCondLst>
                                    <p:cond delay="150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3.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Lâm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thân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ốm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vừa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viện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2976880" y="4797825"/>
            <a:ext cx="6815758"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Sang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sức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khỏe</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Ghé thăm Fb.com/nkpowerskills">
            <a:extLst>
              <a:ext uri="{FF2B5EF4-FFF2-40B4-BE49-F238E27FC236}">
                <a16:creationId xmlns:a16="http://schemas.microsoft.com/office/drawing/2014/main" id="{A0CB2E6B-2DF2-43E1-B2E7-41EED65AE637}"/>
              </a:ext>
            </a:extLst>
          </p:cNvPr>
          <p:cNvSpPr/>
          <p:nvPr/>
        </p:nvSpPr>
        <p:spPr>
          <a:xfrm>
            <a:off x="1210455" y="317780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việc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của</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người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lớn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547616" y="3165689"/>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Sang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rủ</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đi</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chơi</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đá</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bóng</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16182" y="48504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75282" y="358067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AB1476E6-EAAD-4FE4-B888-D4C9DE086B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0919" y="3567890"/>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01 NK PowerSkills">
            <a:extLst>
              <a:ext uri="{FF2B5EF4-FFF2-40B4-BE49-F238E27FC236}">
                <a16:creationId xmlns:a16="http://schemas.microsoft.com/office/drawing/2014/main" id="{FB911CEA-DD05-4E72-90B7-D568C9F53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565004" y="1191930"/>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95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nodeType="afterEffect">
                                  <p:stCondLst>
                                    <p:cond delay="15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 presetClass="emph" presetSubtype="2" repeatCount="4000" fill="hold" nodeType="clickEffect">
                                  <p:stCondLst>
                                    <p:cond delay="0"/>
                                  </p:stCondLst>
                                  <p:childTnLst>
                                    <p:animClr clrSpc="rgb" dir="cw">
                                      <p:cBhvr>
                                        <p:cTn id="16" dur="200" fill="hold"/>
                                        <p:tgtEl>
                                          <p:spTgt spid="7"/>
                                        </p:tgtEl>
                                        <p:attrNameLst>
                                          <p:attrName>fillcolor</p:attrName>
                                        </p:attrNameLst>
                                      </p:cBhvr>
                                      <p:to>
                                        <a:srgbClr val="FF7C80"/>
                                      </p:to>
                                    </p:animClr>
                                    <p:set>
                                      <p:cBhvr>
                                        <p:cTn id="17" dur="200" fill="hold"/>
                                        <p:tgtEl>
                                          <p:spTgt spid="7"/>
                                        </p:tgtEl>
                                        <p:attrNameLst>
                                          <p:attrName>fill.type</p:attrName>
                                        </p:attrNameLst>
                                      </p:cBhvr>
                                      <p:to>
                                        <p:strVal val="solid"/>
                                      </p:to>
                                    </p:set>
                                    <p:set>
                                      <p:cBhvr>
                                        <p:cTn id="18" dur="200" fill="hold"/>
                                        <p:tgtEl>
                                          <p:spTgt spid="7"/>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8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Am-thanh-tra-loi-sai-www_nhacchuongvui_com.wav"/>
                                        </p:tgtEl>
                                      </p:cMediaNode>
                                    </p:audio>
                                  </p:subTnLst>
                                </p:cTn>
                              </p:par>
                            </p:childTnLst>
                          </p:cTn>
                        </p:par>
                        <p:par>
                          <p:cTn id="25" fill="hold">
                            <p:stCondLst>
                              <p:cond delay="1300"/>
                            </p:stCondLst>
                            <p:childTnLst>
                              <p:par>
                                <p:cTn id="26" presetID="10" presetClass="exit" presetSubtype="0" fill="hold" nodeType="afterEffect">
                                  <p:stCondLst>
                                    <p:cond delay="150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emph" presetSubtype="2" repeatCount="4000" fill="hold" nodeType="clickEffect">
                                  <p:stCondLst>
                                    <p:cond delay="0"/>
                                  </p:stCondLst>
                                  <p:childTnLst>
                                    <p:animClr clrSpc="rgb" dir="cw">
                                      <p:cBhvr>
                                        <p:cTn id="33" dur="200" fill="hold"/>
                                        <p:tgtEl>
                                          <p:spTgt spid="5"/>
                                        </p:tgtEl>
                                        <p:attrNameLst>
                                          <p:attrName>fillcolor</p:attrName>
                                        </p:attrNameLst>
                                      </p:cBhvr>
                                      <p:to>
                                        <a:srgbClr val="00FF00"/>
                                      </p:to>
                                    </p:animClr>
                                    <p:set>
                                      <p:cBhvr>
                                        <p:cTn id="34" dur="200" fill="hold"/>
                                        <p:tgtEl>
                                          <p:spTgt spid="5"/>
                                        </p:tgtEl>
                                        <p:attrNameLst>
                                          <p:attrName>fill.type</p:attrName>
                                        </p:attrNameLst>
                                      </p:cBhvr>
                                      <p:to>
                                        <p:strVal val="solid"/>
                                      </p:to>
                                    </p:set>
                                    <p:set>
                                      <p:cBhvr>
                                        <p:cTn id="35" dur="200" fill="hold"/>
                                        <p:tgtEl>
                                          <p:spTgt spid="5"/>
                                        </p:tgtEl>
                                        <p:attrNameLst>
                                          <p:attrName>fill.on</p:attrName>
                                        </p:attrNameLst>
                                      </p:cBhvr>
                                      <p:to>
                                        <p:strVal val="true"/>
                                      </p:to>
                                    </p:se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par>
                                <p:cTn id="36" presetID="1"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dung-www_nhacchuongvui_com.wav"/>
                                        </p:tgtEl>
                                      </p:cMediaNode>
                                    </p:audio>
                                  </p:subTnLst>
                                </p:cTn>
                              </p:par>
                              <p:par>
                                <p:cTn id="38" presetID="26" presetClass="emph" presetSubtype="0" repeatCount="indefinite" fill="hold" nodeType="withEffect">
                                  <p:stCondLst>
                                    <p:cond delay="0"/>
                                  </p:stCondLst>
                                  <p:childTnLst>
                                    <p:animEffect transition="out" filter="fade">
                                      <p:cBhvr>
                                        <p:cTn id="39" dur="500" tmFilter="0, 0; .2, .5; .8, .5; 1, 0"/>
                                        <p:tgtEl>
                                          <p:spTgt spid="9"/>
                                        </p:tgtEl>
                                      </p:cBhvr>
                                    </p:animEffect>
                                    <p:animScale>
                                      <p:cBhvr>
                                        <p:cTn id="40"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 presetClass="emph" presetSubtype="2" repeatCount="4000" fill="hold" nodeType="clickEffect">
                                  <p:stCondLst>
                                    <p:cond delay="0"/>
                                  </p:stCondLst>
                                  <p:childTnLst>
                                    <p:animClr clrSpc="rgb" dir="cw">
                                      <p:cBhvr>
                                        <p:cTn id="45" dur="200" fill="hold"/>
                                        <p:tgtEl>
                                          <p:spTgt spid="8"/>
                                        </p:tgtEl>
                                        <p:attrNameLst>
                                          <p:attrName>fillcolor</p:attrName>
                                        </p:attrNameLst>
                                      </p:cBhvr>
                                      <p:to>
                                        <a:srgbClr val="FF7C80"/>
                                      </p:to>
                                    </p:animClr>
                                    <p:set>
                                      <p:cBhvr>
                                        <p:cTn id="46" dur="200" fill="hold"/>
                                        <p:tgtEl>
                                          <p:spTgt spid="8"/>
                                        </p:tgtEl>
                                        <p:attrNameLst>
                                          <p:attrName>fill.type</p:attrName>
                                        </p:attrNameLst>
                                      </p:cBhvr>
                                      <p:to>
                                        <p:strVal val="solid"/>
                                      </p:to>
                                    </p:set>
                                    <p:set>
                                      <p:cBhvr>
                                        <p:cTn id="47" dur="200" fill="hold"/>
                                        <p:tgtEl>
                                          <p:spTgt spid="8"/>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par>
                          <p:cTn id="48" fill="hold">
                            <p:stCondLst>
                              <p:cond delay="8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1300"/>
                            </p:stCondLst>
                            <p:childTnLst>
                              <p:par>
                                <p:cTn id="55" presetID="10" presetClass="exit" presetSubtype="0" fill="hold" nodeType="afterEffect">
                                  <p:stCondLst>
                                    <p:cond delay="150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F6FD3A-9E2E-4C29-B34C-C0BD21B9E1E4}"/>
              </a:ext>
            </a:extLst>
          </p:cNvPr>
          <p:cNvPicPr>
            <a:picLocks noChangeAspect="1"/>
          </p:cNvPicPr>
          <p:nvPr/>
        </p:nvPicPr>
        <p:blipFill rotWithShape="1">
          <a:blip r:embed="rId4"/>
          <a:srcRect l="11913" t="15692" r="6044" b="9416"/>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0CEFA667-A085-46F3-9BB2-ED2FD3E75808}"/>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4" name="06 NK PowerSkills">
            <a:extLst>
              <a:ext uri="{FF2B5EF4-FFF2-40B4-BE49-F238E27FC236}">
                <a16:creationId xmlns:a16="http://schemas.microsoft.com/office/drawing/2014/main" id="{948B21E1-20E0-46E5-A7E1-56391AAAD8A8}"/>
              </a:ext>
            </a:extLst>
          </p:cNvPr>
          <p:cNvSpPr txBox="1"/>
          <p:nvPr/>
        </p:nvSpPr>
        <p:spPr>
          <a:xfrm>
            <a:off x="1107462" y="307426"/>
            <a:ext cx="1017638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4.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Hoa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lớp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bên</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cạnh</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của</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đang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đi</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không</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may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bị</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vấp</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ngã</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sẽ</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làm</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gì</a:t>
            </a:r>
            <a:r>
              <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t>
            </a:r>
          </a:p>
        </p:txBody>
      </p:sp>
      <p:sp>
        <p:nvSpPr>
          <p:cNvPr id="5" name="Đ Ghé thăm Fb.com/nkpowerskills">
            <a:extLst>
              <a:ext uri="{FF2B5EF4-FFF2-40B4-BE49-F238E27FC236}">
                <a16:creationId xmlns:a16="http://schemas.microsoft.com/office/drawing/2014/main" id="{D23F89C1-228A-4F27-9087-64EF72E39AFF}"/>
              </a:ext>
            </a:extLst>
          </p:cNvPr>
          <p:cNvSpPr/>
          <p:nvPr/>
        </p:nvSpPr>
        <p:spPr>
          <a:xfrm>
            <a:off x="3962400" y="4682735"/>
            <a:ext cx="6097645"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Chạy</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ra</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hỏi</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han</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và</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đỡ</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lên</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6" name="Ghé thăm Fb.com/nkpowerskills">
            <a:extLst>
              <a:ext uri="{FF2B5EF4-FFF2-40B4-BE49-F238E27FC236}">
                <a16:creationId xmlns:a16="http://schemas.microsoft.com/office/drawing/2014/main" id="{8DFB6E95-DF69-49AC-AF42-F9D63B3D74B6}"/>
              </a:ext>
            </a:extLst>
          </p:cNvPr>
          <p:cNvSpPr/>
          <p:nvPr/>
        </p:nvSpPr>
        <p:spPr>
          <a:xfrm>
            <a:off x="1210455"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Đi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thẳng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nhà</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8" name="Ghé thăm Fb.com/nkpowerskills">
            <a:extLst>
              <a:ext uri="{FF2B5EF4-FFF2-40B4-BE49-F238E27FC236}">
                <a16:creationId xmlns:a16="http://schemas.microsoft.com/office/drawing/2014/main" id="{BC9C17CB-38E1-4687-A28A-6E167476FF1E}"/>
              </a:ext>
            </a:extLst>
          </p:cNvPr>
          <p:cNvSpPr/>
          <p:nvPr/>
        </p:nvSpPr>
        <p:spPr>
          <a:xfrm>
            <a:off x="6575100" y="312071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Mặc</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kệ</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vì</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đó</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không</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bạn</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của</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3200" b="1" dirty="0" err="1">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mình</a:t>
            </a: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9" name="Picture 8">
            <a:hlinkClick r:id="rId5" action="ppaction://hlinksldjump"/>
            <a:extLst>
              <a:ext uri="{FF2B5EF4-FFF2-40B4-BE49-F238E27FC236}">
                <a16:creationId xmlns:a16="http://schemas.microsoft.com/office/drawing/2014/main" id="{39A4A853-11BA-4067-A9C0-C0F3D0488F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0" name="Picture 4" descr="Káº¿t quáº£ hÃ¬nh áº£nh cho right icon">
            <a:extLst>
              <a:ext uri="{FF2B5EF4-FFF2-40B4-BE49-F238E27FC236}">
                <a16:creationId xmlns:a16="http://schemas.microsoft.com/office/drawing/2014/main" id="{63510AD7-88F9-422B-AA87-0BFC9CC42BA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4898" y="512377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FAE65247-141A-47C9-A464-389C12877C8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4145" y="353115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637F6954-7CF4-4698-BC97-145E827275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9088" y="354171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01 NK PowerSkills">
            <a:extLst>
              <a:ext uri="{FF2B5EF4-FFF2-40B4-BE49-F238E27FC236}">
                <a16:creationId xmlns:a16="http://schemas.microsoft.com/office/drawing/2014/main" id="{FB911CEA-DD05-4E72-90B7-D568C9F53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66608" y="105393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2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nodeType="afterEffect">
                                  <p:stCondLst>
                                    <p:cond delay="150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1" presetClass="emph" presetSubtype="2" repeatCount="4000" fill="hold" nodeType="clickEffect">
                                  <p:stCondLst>
                                    <p:cond delay="0"/>
                                  </p:stCondLst>
                                  <p:childTnLst>
                                    <p:animClr clrSpc="rgb" dir="cw">
                                      <p:cBhvr>
                                        <p:cTn id="16" dur="200" fill="hold"/>
                                        <p:tgtEl>
                                          <p:spTgt spid="5"/>
                                        </p:tgtEl>
                                        <p:attrNameLst>
                                          <p:attrName>fillcolor</p:attrName>
                                        </p:attrNameLst>
                                      </p:cBhvr>
                                      <p:to>
                                        <a:srgbClr val="00FF00"/>
                                      </p:to>
                                    </p:animClr>
                                    <p:set>
                                      <p:cBhvr>
                                        <p:cTn id="17" dur="200" fill="hold"/>
                                        <p:tgtEl>
                                          <p:spTgt spid="5"/>
                                        </p:tgtEl>
                                        <p:attrNameLst>
                                          <p:attrName>fill.type</p:attrName>
                                        </p:attrNameLst>
                                      </p:cBhvr>
                                      <p:to>
                                        <p:strVal val="solid"/>
                                      </p:to>
                                    </p:set>
                                    <p:set>
                                      <p:cBhvr>
                                        <p:cTn id="18" dur="200" fill="hold"/>
                                        <p:tgtEl>
                                          <p:spTgt spid="5"/>
                                        </p:tgtEl>
                                        <p:attrNameLst>
                                          <p:attrName>fill.on</p:attrName>
                                        </p:attrNameLst>
                                      </p:cBhvr>
                                      <p:to>
                                        <p:strVal val="true"/>
                                      </p:to>
                                    </p:set>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Am-thanh-tra-loi-dung-www_nhacchuongvui_com.wav"/>
                                        </p:tgtEl>
                                      </p:cMediaNode>
                                    </p:audio>
                                  </p:subTnLst>
                                </p:cTn>
                              </p:par>
                              <p:par>
                                <p:cTn id="21" presetID="26" presetClass="emph" presetSubtype="0" repeatCount="indefinite" fill="hold" nodeType="with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repeatCount="4000" fill="hold" nodeType="clickEffect">
                                  <p:stCondLst>
                                    <p:cond delay="0"/>
                                  </p:stCondLst>
                                  <p:childTnLst>
                                    <p:animClr clrSpc="rgb" dir="cw">
                                      <p:cBhvr>
                                        <p:cTn id="28" dur="200" fill="hold"/>
                                        <p:tgtEl>
                                          <p:spTgt spid="8"/>
                                        </p:tgtEl>
                                        <p:attrNameLst>
                                          <p:attrName>fillcolor</p:attrName>
                                        </p:attrNameLst>
                                      </p:cBhvr>
                                      <p:to>
                                        <a:srgbClr val="FF7C80"/>
                                      </p:to>
                                    </p:animClr>
                                    <p:set>
                                      <p:cBhvr>
                                        <p:cTn id="29" dur="200" fill="hold"/>
                                        <p:tgtEl>
                                          <p:spTgt spid="8"/>
                                        </p:tgtEl>
                                        <p:attrNameLst>
                                          <p:attrName>fill.type</p:attrName>
                                        </p:attrNameLst>
                                      </p:cBhvr>
                                      <p:to>
                                        <p:strVal val="solid"/>
                                      </p:to>
                                    </p:set>
                                    <p:set>
                                      <p:cBhvr>
                                        <p:cTn id="30" dur="200" fill="hold"/>
                                        <p:tgtEl>
                                          <p:spTgt spid="8"/>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800"/>
                            </p:stCondLst>
                            <p:childTnLst>
                              <p:par>
                                <p:cTn id="32" presetID="10"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Am-thanh-tra-loi-sai-www_nhacchuongvui_com.wav"/>
                                        </p:tgtEl>
                                      </p:cMediaNode>
                                    </p:audio>
                                  </p:subTnLst>
                                </p:cTn>
                              </p:par>
                            </p:childTnLst>
                          </p:cTn>
                        </p:par>
                        <p:par>
                          <p:cTn id="37" fill="hold">
                            <p:stCondLst>
                              <p:cond delay="1300"/>
                            </p:stCondLst>
                            <p:childTnLst>
                              <p:par>
                                <p:cTn id="38" presetID="10" presetClass="exit" presetSubtype="0" fill="hold" nodeType="afterEffect">
                                  <p:stCondLst>
                                    <p:cond delay="150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6"/>
                    </p:tgtEl>
                  </p:cond>
                </p:stCondLst>
                <p:endSync evt="end" delay="0">
                  <p:rtn val="all"/>
                </p:endSync>
                <p:childTnLst>
                  <p:par>
                    <p:cTn id="42" fill="hold">
                      <p:stCondLst>
                        <p:cond delay="0"/>
                      </p:stCondLst>
                      <p:childTnLst>
                        <p:par>
                          <p:cTn id="43" fill="hold">
                            <p:stCondLst>
                              <p:cond delay="0"/>
                            </p:stCondLst>
                            <p:childTnLst>
                              <p:par>
                                <p:cTn id="44" presetID="1" presetClass="emph" presetSubtype="2" repeatCount="4000" fill="hold" nodeType="clickEffect">
                                  <p:stCondLst>
                                    <p:cond delay="0"/>
                                  </p:stCondLst>
                                  <p:childTnLst>
                                    <p:animClr clrSpc="rgb" dir="cw">
                                      <p:cBhvr>
                                        <p:cTn id="45" dur="200" fill="hold"/>
                                        <p:tgtEl>
                                          <p:spTgt spid="6"/>
                                        </p:tgtEl>
                                        <p:attrNameLst>
                                          <p:attrName>fillcolor</p:attrName>
                                        </p:attrNameLst>
                                      </p:cBhvr>
                                      <p:to>
                                        <a:srgbClr val="FF7C80"/>
                                      </p:to>
                                    </p:animClr>
                                    <p:set>
                                      <p:cBhvr>
                                        <p:cTn id="46" dur="200" fill="hold"/>
                                        <p:tgtEl>
                                          <p:spTgt spid="6"/>
                                        </p:tgtEl>
                                        <p:attrNameLst>
                                          <p:attrName>fill.type</p:attrName>
                                        </p:attrNameLst>
                                      </p:cBhvr>
                                      <p:to>
                                        <p:strVal val="solid"/>
                                      </p:to>
                                    </p:set>
                                    <p:set>
                                      <p:cBhvr>
                                        <p:cTn id="47" dur="200" fill="hold"/>
                                        <p:tgtEl>
                                          <p:spTgt spid="6"/>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800"/>
                            </p:stCondLst>
                            <p:childTnLst>
                              <p:par>
                                <p:cTn id="49" presetID="10" presetClass="entr" presetSubtype="0"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sai-www_nhacchuongvui_com.wav"/>
                                        </p:tgtEl>
                                      </p:cMediaNode>
                                    </p:audio>
                                  </p:subTnLst>
                                </p:cTn>
                              </p:par>
                            </p:childTnLst>
                          </p:cTn>
                        </p:par>
                        <p:par>
                          <p:cTn id="54" fill="hold">
                            <p:stCondLst>
                              <p:cond delay="1300"/>
                            </p:stCondLst>
                            <p:childTnLst>
                              <p:par>
                                <p:cTn id="55" presetID="10" presetClass="exit" presetSubtype="0" fill="hold" nodeType="afterEffect">
                                  <p:stCondLst>
                                    <p:cond delay="150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61" y="81"/>
            <a:ext cx="12228861" cy="6857919"/>
          </a:xfrm>
          <a:prstGeom prst="rect">
            <a:avLst/>
          </a:prstGeom>
        </p:spPr>
      </p:pic>
      <p:grpSp>
        <p:nvGrpSpPr>
          <p:cNvPr id="17" name="组合 16">
            <a:extLst>
              <a:ext uri="{FF2B5EF4-FFF2-40B4-BE49-F238E27FC236}">
                <a16:creationId xmlns:a16="http://schemas.microsoft.com/office/drawing/2014/main" id="{382DF5F6-F1D4-4810-A125-71C381928D47}"/>
              </a:ext>
            </a:extLst>
          </p:cNvPr>
          <p:cNvGrpSpPr/>
          <p:nvPr/>
        </p:nvGrpSpPr>
        <p:grpSpPr>
          <a:xfrm>
            <a:off x="15948" y="93397"/>
            <a:ext cx="10885732" cy="6325565"/>
            <a:chOff x="474561" y="93397"/>
            <a:chExt cx="9560689" cy="6325565"/>
          </a:xfrm>
        </p:grpSpPr>
        <p:pic>
          <p:nvPicPr>
            <p:cNvPr id="16" name="图片 15">
              <a:extLst>
                <a:ext uri="{FF2B5EF4-FFF2-40B4-BE49-F238E27FC236}">
                  <a16:creationId xmlns:a16="http://schemas.microsoft.com/office/drawing/2014/main" id="{870BC637-8D83-458D-A358-0AD013739D04}"/>
                </a:ext>
              </a:extLst>
            </p:cNvPr>
            <p:cNvPicPr>
              <a:picLocks noChangeAspect="1"/>
            </p:cNvPicPr>
            <p:nvPr/>
          </p:nvPicPr>
          <p:blipFill rotWithShape="1">
            <a:blip r:embed="rId4">
              <a:extLst>
                <a:ext uri="{28A0092B-C50C-407E-A947-70E740481C1C}">
                  <a14:useLocalDpi xmlns:a14="http://schemas.microsoft.com/office/drawing/2010/main" val="0"/>
                </a:ext>
              </a:extLst>
            </a:blip>
            <a:srcRect l="5664" t="18105" r="6010" b="17423"/>
            <a:stretch/>
          </p:blipFill>
          <p:spPr>
            <a:xfrm>
              <a:off x="474561" y="93397"/>
              <a:ext cx="9560689" cy="6325565"/>
            </a:xfrm>
            <a:prstGeom prst="rect">
              <a:avLst/>
            </a:prstGeom>
          </p:spPr>
        </p:pic>
        <p:sp>
          <p:nvSpPr>
            <p:cNvPr id="33" name="矩形 32">
              <a:extLst>
                <a:ext uri="{FF2B5EF4-FFF2-40B4-BE49-F238E27FC236}">
                  <a16:creationId xmlns:a16="http://schemas.microsoft.com/office/drawing/2014/main" id="{B8DA0DBA-1C35-4D51-86B7-978014C67580}"/>
                </a:ext>
              </a:extLst>
            </p:cNvPr>
            <p:cNvSpPr/>
            <p:nvPr/>
          </p:nvSpPr>
          <p:spPr>
            <a:xfrm>
              <a:off x="1375083" y="1280157"/>
              <a:ext cx="7653170" cy="4229392"/>
            </a:xfrm>
            <a:prstGeom prst="rect">
              <a:avLst/>
            </a:prstGeom>
            <a:solidFill>
              <a:srgbClr val="6767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13" name="组合 12">
            <a:extLst>
              <a:ext uri="{FF2B5EF4-FFF2-40B4-BE49-F238E27FC236}">
                <a16:creationId xmlns:a16="http://schemas.microsoft.com/office/drawing/2014/main" id="{B13831A5-36AC-4AC2-A3A0-13D52C9306C5}"/>
              </a:ext>
            </a:extLst>
          </p:cNvPr>
          <p:cNvGrpSpPr/>
          <p:nvPr/>
        </p:nvGrpSpPr>
        <p:grpSpPr>
          <a:xfrm>
            <a:off x="7450207" y="3657600"/>
            <a:ext cx="5028549" cy="3200400"/>
            <a:chOff x="634915" y="0"/>
            <a:chExt cx="11011145" cy="7008000"/>
          </a:xfrm>
        </p:grpSpPr>
        <p:pic>
          <p:nvPicPr>
            <p:cNvPr id="10" name="图片 9">
              <a:extLst>
                <a:ext uri="{FF2B5EF4-FFF2-40B4-BE49-F238E27FC236}">
                  <a16:creationId xmlns:a16="http://schemas.microsoft.com/office/drawing/2014/main" id="{D7E33F16-CA55-4D6D-BA9A-9A882437AB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915" y="0"/>
              <a:ext cx="10922170" cy="6858000"/>
            </a:xfrm>
            <a:prstGeom prst="rect">
              <a:avLst/>
            </a:prstGeom>
          </p:spPr>
        </p:pic>
        <p:pic>
          <p:nvPicPr>
            <p:cNvPr id="12" name="图片 11">
              <a:extLst>
                <a:ext uri="{FF2B5EF4-FFF2-40B4-BE49-F238E27FC236}">
                  <a16:creationId xmlns:a16="http://schemas.microsoft.com/office/drawing/2014/main" id="{10911C33-F971-4164-A49A-3B69B2B1E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939" y="150000"/>
              <a:ext cx="10800121" cy="6858000"/>
            </a:xfrm>
            <a:prstGeom prst="rect">
              <a:avLst/>
            </a:prstGeom>
          </p:spPr>
        </p:pic>
      </p:grpSp>
      <p:grpSp>
        <p:nvGrpSpPr>
          <p:cNvPr id="35" name="组合 34">
            <a:extLst>
              <a:ext uri="{FF2B5EF4-FFF2-40B4-BE49-F238E27FC236}">
                <a16:creationId xmlns:a16="http://schemas.microsoft.com/office/drawing/2014/main" id="{DFC7E4A0-FCB5-400C-9DEC-4E9E667ECC26}"/>
              </a:ext>
            </a:extLst>
          </p:cNvPr>
          <p:cNvGrpSpPr/>
          <p:nvPr/>
        </p:nvGrpSpPr>
        <p:grpSpPr>
          <a:xfrm rot="15995782">
            <a:off x="-528956" y="4241"/>
            <a:ext cx="4539237" cy="3834628"/>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pic>
        <p:nvPicPr>
          <p:cNvPr id="20" name="图片 19">
            <a:extLst>
              <a:ext uri="{FF2B5EF4-FFF2-40B4-BE49-F238E27FC236}">
                <a16:creationId xmlns:a16="http://schemas.microsoft.com/office/drawing/2014/main" id="{D8928BCE-5947-4637-8488-26516B9B92C5}"/>
              </a:ext>
            </a:extLst>
          </p:cNvPr>
          <p:cNvPicPr>
            <a:picLocks noChangeAspect="1"/>
          </p:cNvPicPr>
          <p:nvPr/>
        </p:nvPicPr>
        <p:blipFill rotWithShape="1">
          <a:blip r:embed="rId9">
            <a:extLst>
              <a:ext uri="{28A0092B-C50C-407E-A947-70E740481C1C}">
                <a14:useLocalDpi xmlns:a14="http://schemas.microsoft.com/office/drawing/2010/main" val="0"/>
              </a:ext>
            </a:extLst>
          </a:blip>
          <a:srcRect l="77327" t="50028"/>
          <a:stretch/>
        </p:blipFill>
        <p:spPr>
          <a:xfrm rot="4793054">
            <a:off x="9146866" y="3647154"/>
            <a:ext cx="1400662" cy="4312532"/>
          </a:xfrm>
          <a:prstGeom prst="rect">
            <a:avLst/>
          </a:prstGeom>
        </p:spPr>
      </p:pic>
      <p:pic>
        <p:nvPicPr>
          <p:cNvPr id="66" name="图片 65">
            <a:extLst>
              <a:ext uri="{FF2B5EF4-FFF2-40B4-BE49-F238E27FC236}">
                <a16:creationId xmlns:a16="http://schemas.microsoft.com/office/drawing/2014/main" id="{6200B829-9429-463E-8629-33C47AFE9AE9}"/>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230175" y="4865648"/>
            <a:ext cx="1672201" cy="1543574"/>
          </a:xfrm>
          <a:prstGeom prst="rect">
            <a:avLst/>
          </a:prstGeom>
        </p:spPr>
      </p:pic>
      <p:pic>
        <p:nvPicPr>
          <p:cNvPr id="67" name="图片 66">
            <a:extLst>
              <a:ext uri="{FF2B5EF4-FFF2-40B4-BE49-F238E27FC236}">
                <a16:creationId xmlns:a16="http://schemas.microsoft.com/office/drawing/2014/main" id="{68BE53F9-9F3A-40DF-B550-6326E2AFDF8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961246" y="411867"/>
            <a:ext cx="1672201" cy="1543574"/>
          </a:xfrm>
          <a:prstGeom prst="rect">
            <a:avLst/>
          </a:prstGeom>
        </p:spPr>
      </p:pic>
      <p:pic>
        <p:nvPicPr>
          <p:cNvPr id="68" name="图片 67">
            <a:extLst>
              <a:ext uri="{FF2B5EF4-FFF2-40B4-BE49-F238E27FC236}">
                <a16:creationId xmlns:a16="http://schemas.microsoft.com/office/drawing/2014/main" id="{E841C494-1F3B-4ECF-B1AC-708DD3F48466}"/>
              </a:ext>
            </a:extLst>
          </p:cNvPr>
          <p:cNvPicPr>
            <a:picLocks noChangeAspect="1"/>
          </p:cNvPicPr>
          <p:nvPr/>
        </p:nvPicPr>
        <p:blipFill rotWithShape="1">
          <a:blip r:embed="rId8">
            <a:extLst>
              <a:ext uri="{28A0092B-C50C-407E-A947-70E740481C1C}">
                <a14:useLocalDpi xmlns:a14="http://schemas.microsoft.com/office/drawing/2010/main" val="0"/>
              </a:ext>
            </a:extLst>
          </a:blip>
          <a:srcRect l="50260"/>
          <a:stretch/>
        </p:blipFill>
        <p:spPr>
          <a:xfrm>
            <a:off x="8340465" y="-85010"/>
            <a:ext cx="1672201" cy="1543574"/>
          </a:xfrm>
          <a:prstGeom prst="rect">
            <a:avLst/>
          </a:prstGeom>
        </p:spPr>
      </p:pic>
      <p:pic>
        <p:nvPicPr>
          <p:cNvPr id="39" name="Picture 38">
            <a:extLst>
              <a:ext uri="{FF2B5EF4-FFF2-40B4-BE49-F238E27FC236}">
                <a16:creationId xmlns:a16="http://schemas.microsoft.com/office/drawing/2014/main" id="{9E1B9C1E-C4D2-4B70-9EB0-2185086FDF8C}"/>
              </a:ext>
            </a:extLst>
          </p:cNvPr>
          <p:cNvPicPr>
            <a:picLocks noChangeAspect="1"/>
          </p:cNvPicPr>
          <p:nvPr/>
        </p:nvPicPr>
        <p:blipFill>
          <a:blip r:embed="rId10">
            <a:duotone>
              <a:schemeClr val="accent4">
                <a:shade val="45000"/>
                <a:satMod val="135000"/>
              </a:schemeClr>
              <a:prstClr val="white"/>
            </a:duotone>
          </a:blip>
          <a:stretch>
            <a:fillRect/>
          </a:stretch>
        </p:blipFill>
        <p:spPr>
          <a:xfrm>
            <a:off x="4393418" y="1105745"/>
            <a:ext cx="3837012" cy="1115329"/>
          </a:xfrm>
          <a:prstGeom prst="rect">
            <a:avLst/>
          </a:prstGeom>
        </p:spPr>
      </p:pic>
      <p:pic>
        <p:nvPicPr>
          <p:cNvPr id="6" name="Picture 5">
            <a:extLst>
              <a:ext uri="{FF2B5EF4-FFF2-40B4-BE49-F238E27FC236}">
                <a16:creationId xmlns:a16="http://schemas.microsoft.com/office/drawing/2014/main" id="{A32F7150-6D71-446F-8EB1-F24CD88F0FCE}"/>
              </a:ext>
            </a:extLst>
          </p:cNvPr>
          <p:cNvPicPr>
            <a:picLocks noChangeAspect="1"/>
          </p:cNvPicPr>
          <p:nvPr/>
        </p:nvPicPr>
        <p:blipFill>
          <a:blip r:embed="rId11"/>
          <a:stretch>
            <a:fillRect/>
          </a:stretch>
        </p:blipFill>
        <p:spPr>
          <a:xfrm>
            <a:off x="4526349" y="3772016"/>
            <a:ext cx="1828959" cy="749873"/>
          </a:xfrm>
          <a:prstGeom prst="rect">
            <a:avLst/>
          </a:prstGeom>
        </p:spPr>
      </p:pic>
      <p:pic>
        <p:nvPicPr>
          <p:cNvPr id="4" name="Picture 3">
            <a:extLst>
              <a:ext uri="{FF2B5EF4-FFF2-40B4-BE49-F238E27FC236}">
                <a16:creationId xmlns:a16="http://schemas.microsoft.com/office/drawing/2014/main" id="{57175939-1D94-415A-A305-A73EF979F57B}"/>
              </a:ext>
            </a:extLst>
          </p:cNvPr>
          <p:cNvPicPr>
            <a:picLocks noChangeAspect="1"/>
          </p:cNvPicPr>
          <p:nvPr/>
        </p:nvPicPr>
        <p:blipFill>
          <a:blip r:embed="rId12"/>
          <a:stretch>
            <a:fillRect/>
          </a:stretch>
        </p:blipFill>
        <p:spPr>
          <a:xfrm>
            <a:off x="1142821" y="1993242"/>
            <a:ext cx="8510754" cy="1999661"/>
          </a:xfrm>
          <a:prstGeom prst="rect">
            <a:avLst/>
          </a:prstGeom>
        </p:spPr>
      </p:pic>
    </p:spTree>
    <p:extLst>
      <p:ext uri="{BB962C8B-B14F-4D97-AF65-F5344CB8AC3E}">
        <p14:creationId xmlns:p14="http://schemas.microsoft.com/office/powerpoint/2010/main" val="1868848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284480" y="121920"/>
            <a:ext cx="11755120" cy="6510374"/>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id="{D74A1E96-CE08-4B0F-ADC1-AC1504AF44F8}"/>
              </a:ext>
            </a:extLst>
          </p:cNvPr>
          <p:cNvSpPr txBox="1"/>
          <p:nvPr/>
        </p:nvSpPr>
        <p:spPr>
          <a:xfrm>
            <a:off x="639867" y="405528"/>
            <a:ext cx="11673840" cy="553998"/>
          </a:xfrm>
          <a:prstGeom prst="rect">
            <a:avLst/>
          </a:prstGeom>
          <a:noFill/>
        </p:spPr>
        <p:txBody>
          <a:bodyPr wrap="square" rtlCol="0">
            <a:spAutoFit/>
          </a:bodyPr>
          <a:lstStyle/>
          <a:p>
            <a:pPr lvl="0"/>
            <a:r>
              <a:rPr lang="en-US" sz="3000" b="1" dirty="0">
                <a:solidFill>
                  <a:srgbClr val="FF0000"/>
                </a:solidFill>
                <a:latin typeface="Arial" panose="020B0604020202020204" pitchFamily="34" charset="0"/>
                <a:cs typeface="Arial" panose="020B0604020202020204" pitchFamily="34" charset="0"/>
              </a:rPr>
              <a:t>1. </a:t>
            </a:r>
            <a:r>
              <a:rPr lang="en-US" sz="3000" b="1" dirty="0" err="1">
                <a:solidFill>
                  <a:srgbClr val="FF0000"/>
                </a:solidFill>
                <a:latin typeface="Arial" panose="020B0604020202020204" pitchFamily="34" charset="0"/>
                <a:cs typeface="Arial" panose="020B0604020202020204" pitchFamily="34" charset="0"/>
              </a:rPr>
              <a:t>Em</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đồng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tình</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hoặc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không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đồng</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tình</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với</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việc</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nào</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Vì</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sao</a:t>
            </a:r>
            <a:r>
              <a:rPr lang="en-US" sz="3000" b="1" dirty="0">
                <a:solidFill>
                  <a:srgbClr val="FF0000"/>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B1428CDA-8E00-45D6-8123-ABFC50647703}"/>
              </a:ext>
            </a:extLst>
          </p:cNvPr>
          <p:cNvPicPr>
            <a:picLocks noChangeAspect="1"/>
          </p:cNvPicPr>
          <p:nvPr/>
        </p:nvPicPr>
        <p:blipFill>
          <a:blip r:embed="rId4"/>
          <a:stretch>
            <a:fillRect/>
          </a:stretch>
        </p:blipFill>
        <p:spPr>
          <a:xfrm>
            <a:off x="1259840" y="1406071"/>
            <a:ext cx="5972810" cy="4779677"/>
          </a:xfrm>
          <a:prstGeom prst="rect">
            <a:avLst/>
          </a:prstGeom>
        </p:spPr>
      </p:pic>
      <p:pic>
        <p:nvPicPr>
          <p:cNvPr id="12" name="Picture 11">
            <a:extLst>
              <a:ext uri="{FF2B5EF4-FFF2-40B4-BE49-F238E27FC236}">
                <a16:creationId xmlns:a16="http://schemas.microsoft.com/office/drawing/2014/main" id="{427D6919-F03C-46EF-BFF8-1E9D6FB8BB73}"/>
              </a:ext>
            </a:extLst>
          </p:cNvPr>
          <p:cNvPicPr>
            <a:picLocks noChangeAspect="1"/>
          </p:cNvPicPr>
          <p:nvPr/>
        </p:nvPicPr>
        <p:blipFill>
          <a:blip r:embed="rId5"/>
          <a:stretch>
            <a:fillRect/>
          </a:stretch>
        </p:blipFill>
        <p:spPr>
          <a:xfrm>
            <a:off x="7685147" y="1202452"/>
            <a:ext cx="2865048" cy="2501984"/>
          </a:xfrm>
          <a:prstGeom prst="rect">
            <a:avLst/>
          </a:prstGeom>
        </p:spPr>
      </p:pic>
      <p:pic>
        <p:nvPicPr>
          <p:cNvPr id="14" name="Picture 13">
            <a:extLst>
              <a:ext uri="{FF2B5EF4-FFF2-40B4-BE49-F238E27FC236}">
                <a16:creationId xmlns:a16="http://schemas.microsoft.com/office/drawing/2014/main" id="{A0DF9744-0CE5-47F4-A349-C9F2A78290DB}"/>
              </a:ext>
            </a:extLst>
          </p:cNvPr>
          <p:cNvPicPr>
            <a:picLocks noChangeAspect="1"/>
          </p:cNvPicPr>
          <p:nvPr/>
        </p:nvPicPr>
        <p:blipFill>
          <a:blip r:embed="rId6"/>
          <a:stretch>
            <a:fillRect/>
          </a:stretch>
        </p:blipFill>
        <p:spPr>
          <a:xfrm>
            <a:off x="7590704" y="3700611"/>
            <a:ext cx="2959491" cy="2625907"/>
          </a:xfrm>
          <a:prstGeom prst="rect">
            <a:avLst/>
          </a:prstGeom>
        </p:spPr>
      </p:pic>
    </p:spTree>
    <p:extLst>
      <p:ext uri="{BB962C8B-B14F-4D97-AF65-F5344CB8AC3E}">
        <p14:creationId xmlns:p14="http://schemas.microsoft.com/office/powerpoint/2010/main" val="13144630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964FD65-25AB-45A5-A335-6BE38BDC7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1"/>
            <a:ext cx="12228861" cy="6857919"/>
          </a:xfrm>
          <a:prstGeom prst="rect">
            <a:avLst/>
          </a:prstGeom>
        </p:spPr>
      </p:pic>
      <p:grpSp>
        <p:nvGrpSpPr>
          <p:cNvPr id="7" name="组合 6">
            <a:extLst>
              <a:ext uri="{FF2B5EF4-FFF2-40B4-BE49-F238E27FC236}">
                <a16:creationId xmlns:a16="http://schemas.microsoft.com/office/drawing/2014/main" id="{78C5413A-4926-48A3-B512-EFD4537F383D}"/>
              </a:ext>
            </a:extLst>
          </p:cNvPr>
          <p:cNvGrpSpPr/>
          <p:nvPr/>
        </p:nvGrpSpPr>
        <p:grpSpPr>
          <a:xfrm>
            <a:off x="559581" y="347242"/>
            <a:ext cx="11235022" cy="6285052"/>
            <a:chOff x="559581" y="347242"/>
            <a:chExt cx="11235022" cy="6285052"/>
          </a:xfrm>
        </p:grpSpPr>
        <p:sp>
          <p:nvSpPr>
            <p:cNvPr id="39" name="矩形: 圆角 38">
              <a:extLst>
                <a:ext uri="{FF2B5EF4-FFF2-40B4-BE49-F238E27FC236}">
                  <a16:creationId xmlns:a16="http://schemas.microsoft.com/office/drawing/2014/main" id="{BC057C8D-EF49-4F8A-AE50-EDEB8685FAB2}"/>
                </a:ext>
              </a:extLst>
            </p:cNvPr>
            <p:cNvSpPr/>
            <p:nvPr/>
          </p:nvSpPr>
          <p:spPr>
            <a:xfrm>
              <a:off x="559581" y="347242"/>
              <a:ext cx="11235022" cy="6285052"/>
            </a:xfrm>
            <a:prstGeom prst="roundRect">
              <a:avLst>
                <a:gd name="adj" fmla="val 11142"/>
              </a:avLst>
            </a:prstGeom>
            <a:noFill/>
            <a:ln w="50800">
              <a:solidFill>
                <a:srgbClr val="676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6" name="矩形: 圆角 65">
              <a:extLst>
                <a:ext uri="{FF2B5EF4-FFF2-40B4-BE49-F238E27FC236}">
                  <a16:creationId xmlns:a16="http://schemas.microsoft.com/office/drawing/2014/main" id="{273AB19E-3887-4EE6-9423-D61EEB7C0806}"/>
                </a:ext>
              </a:extLst>
            </p:cNvPr>
            <p:cNvSpPr/>
            <p:nvPr/>
          </p:nvSpPr>
          <p:spPr>
            <a:xfrm>
              <a:off x="670784" y="509286"/>
              <a:ext cx="10961635" cy="5977589"/>
            </a:xfrm>
            <a:prstGeom prst="roundRect">
              <a:avLst>
                <a:gd name="adj" fmla="val 11142"/>
              </a:avLst>
            </a:prstGeom>
            <a:noFill/>
            <a:ln w="38100">
              <a:solidFill>
                <a:srgbClr val="67676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4" name="组合 3">
            <a:extLst>
              <a:ext uri="{FF2B5EF4-FFF2-40B4-BE49-F238E27FC236}">
                <a16:creationId xmlns:a16="http://schemas.microsoft.com/office/drawing/2014/main" id="{77CF5798-08B4-4F9F-8B60-77F681BA4052}"/>
              </a:ext>
            </a:extLst>
          </p:cNvPr>
          <p:cNvGrpSpPr/>
          <p:nvPr/>
        </p:nvGrpSpPr>
        <p:grpSpPr>
          <a:xfrm>
            <a:off x="9290616" y="2056048"/>
            <a:ext cx="3155832" cy="4990192"/>
            <a:chOff x="9290616" y="2056048"/>
            <a:chExt cx="3155832" cy="4990192"/>
          </a:xfrm>
        </p:grpSpPr>
        <p:grpSp>
          <p:nvGrpSpPr>
            <p:cNvPr id="63" name="组合 62">
              <a:extLst>
                <a:ext uri="{FF2B5EF4-FFF2-40B4-BE49-F238E27FC236}">
                  <a16:creationId xmlns:a16="http://schemas.microsoft.com/office/drawing/2014/main" id="{FF96183A-DDAF-49EC-B82B-300249D67694}"/>
                </a:ext>
              </a:extLst>
            </p:cNvPr>
            <p:cNvGrpSpPr/>
            <p:nvPr/>
          </p:nvGrpSpPr>
          <p:grpSpPr>
            <a:xfrm>
              <a:off x="10442751" y="2056048"/>
              <a:ext cx="1682251" cy="4352077"/>
              <a:chOff x="-211644" y="2569129"/>
              <a:chExt cx="1682251" cy="4352077"/>
            </a:xfrm>
          </p:grpSpPr>
          <p:pic>
            <p:nvPicPr>
              <p:cNvPr id="64" name="图片 63">
                <a:extLst>
                  <a:ext uri="{FF2B5EF4-FFF2-40B4-BE49-F238E27FC236}">
                    <a16:creationId xmlns:a16="http://schemas.microsoft.com/office/drawing/2014/main" id="{68D6182F-B4CD-40B3-9D13-8DAEE653F380}"/>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5" name="图片 64">
                <a:extLst>
                  <a:ext uri="{FF2B5EF4-FFF2-40B4-BE49-F238E27FC236}">
                    <a16:creationId xmlns:a16="http://schemas.microsoft.com/office/drawing/2014/main" id="{DD7A7B4A-3EFA-4102-9F38-AFF522423A41}"/>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nvGrpSpPr>
            <p:cNvPr id="42" name="组合 41">
              <a:extLst>
                <a:ext uri="{FF2B5EF4-FFF2-40B4-BE49-F238E27FC236}">
                  <a16:creationId xmlns:a16="http://schemas.microsoft.com/office/drawing/2014/main" id="{7E05EB94-0978-40DF-A660-EBC638375361}"/>
                </a:ext>
              </a:extLst>
            </p:cNvPr>
            <p:cNvGrpSpPr/>
            <p:nvPr/>
          </p:nvGrpSpPr>
          <p:grpSpPr>
            <a:xfrm flipV="1">
              <a:off x="9290616" y="3774396"/>
              <a:ext cx="3155832" cy="3271844"/>
              <a:chOff x="7921140" y="-47422"/>
              <a:chExt cx="4539237" cy="3834628"/>
            </a:xfrm>
          </p:grpSpPr>
          <p:pic>
            <p:nvPicPr>
              <p:cNvPr id="43" name="图片 42">
                <a:extLst>
                  <a:ext uri="{FF2B5EF4-FFF2-40B4-BE49-F238E27FC236}">
                    <a16:creationId xmlns:a16="http://schemas.microsoft.com/office/drawing/2014/main" id="{9D41F2C9-3DA3-4B14-AD2C-686835DDA6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44" name="图片 43">
                <a:extLst>
                  <a:ext uri="{FF2B5EF4-FFF2-40B4-BE49-F238E27FC236}">
                    <a16:creationId xmlns:a16="http://schemas.microsoft.com/office/drawing/2014/main" id="{81F74FB2-3AE6-43D5-A8BD-CA23D9AEA70C}"/>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45" name="图片 44">
                <a:extLst>
                  <a:ext uri="{FF2B5EF4-FFF2-40B4-BE49-F238E27FC236}">
                    <a16:creationId xmlns:a16="http://schemas.microsoft.com/office/drawing/2014/main" id="{11109CF1-369F-46FD-8426-47CC8F6CB719}"/>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7" name="图片 46">
                <a:extLst>
                  <a:ext uri="{FF2B5EF4-FFF2-40B4-BE49-F238E27FC236}">
                    <a16:creationId xmlns:a16="http://schemas.microsoft.com/office/drawing/2014/main" id="{29C5E5E1-E7F3-42DC-A767-313E29A06F23}"/>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60" name="图片 59">
                <a:extLst>
                  <a:ext uri="{FF2B5EF4-FFF2-40B4-BE49-F238E27FC236}">
                    <a16:creationId xmlns:a16="http://schemas.microsoft.com/office/drawing/2014/main" id="{8246FFB7-D6BA-4411-9FB0-557F8A25A34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grpSp>
        <p:nvGrpSpPr>
          <p:cNvPr id="6" name="组合 5">
            <a:extLst>
              <a:ext uri="{FF2B5EF4-FFF2-40B4-BE49-F238E27FC236}">
                <a16:creationId xmlns:a16="http://schemas.microsoft.com/office/drawing/2014/main" id="{83D80627-8050-4504-9599-8E7666067799}"/>
              </a:ext>
            </a:extLst>
          </p:cNvPr>
          <p:cNvGrpSpPr/>
          <p:nvPr/>
        </p:nvGrpSpPr>
        <p:grpSpPr>
          <a:xfrm>
            <a:off x="-211644" y="-65087"/>
            <a:ext cx="3068902" cy="6986293"/>
            <a:chOff x="-211644" y="-65087"/>
            <a:chExt cx="3068902" cy="6986293"/>
          </a:xfrm>
        </p:grpSpPr>
        <p:grpSp>
          <p:nvGrpSpPr>
            <p:cNvPr id="35" name="组合 34">
              <a:extLst>
                <a:ext uri="{FF2B5EF4-FFF2-40B4-BE49-F238E27FC236}">
                  <a16:creationId xmlns:a16="http://schemas.microsoft.com/office/drawing/2014/main" id="{DFC7E4A0-FCB5-400C-9DEC-4E9E667ECC26}"/>
                </a:ext>
              </a:extLst>
            </p:cNvPr>
            <p:cNvGrpSpPr/>
            <p:nvPr/>
          </p:nvGrpSpPr>
          <p:grpSpPr>
            <a:xfrm rot="16031656">
              <a:off x="-53640" y="179847"/>
              <a:ext cx="3155832" cy="2665964"/>
              <a:chOff x="7921140" y="-47422"/>
              <a:chExt cx="4539237" cy="3834628"/>
            </a:xfrm>
          </p:grpSpPr>
          <p:pic>
            <p:nvPicPr>
              <p:cNvPr id="36" name="图片 35">
                <a:extLst>
                  <a:ext uri="{FF2B5EF4-FFF2-40B4-BE49-F238E27FC236}">
                    <a16:creationId xmlns:a16="http://schemas.microsoft.com/office/drawing/2014/main" id="{4DC48EF9-BB22-4866-9D6C-6B3B399438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160093" y="-286375"/>
                <a:ext cx="3834628" cy="4312534"/>
              </a:xfrm>
              <a:prstGeom prst="rect">
                <a:avLst/>
              </a:prstGeom>
            </p:spPr>
          </p:pic>
          <p:pic>
            <p:nvPicPr>
              <p:cNvPr id="37" name="图片 36">
                <a:extLst>
                  <a:ext uri="{FF2B5EF4-FFF2-40B4-BE49-F238E27FC236}">
                    <a16:creationId xmlns:a16="http://schemas.microsoft.com/office/drawing/2014/main" id="{ED4EFB66-02E4-4C4C-9CF6-83D488F2F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342677" y="0"/>
                <a:ext cx="1672201" cy="1543574"/>
              </a:xfrm>
              <a:prstGeom prst="rect">
                <a:avLst/>
              </a:prstGeom>
            </p:spPr>
          </p:pic>
          <p:pic>
            <p:nvPicPr>
              <p:cNvPr id="38" name="图片 37">
                <a:extLst>
                  <a:ext uri="{FF2B5EF4-FFF2-40B4-BE49-F238E27FC236}">
                    <a16:creationId xmlns:a16="http://schemas.microsoft.com/office/drawing/2014/main" id="{92CCAF9F-EB23-4065-A2EE-63C03514ED04}"/>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173643" y="488765"/>
                <a:ext cx="1672201" cy="1543574"/>
              </a:xfrm>
              <a:prstGeom prst="rect">
                <a:avLst/>
              </a:prstGeom>
            </p:spPr>
          </p:pic>
          <p:pic>
            <p:nvPicPr>
              <p:cNvPr id="40" name="图片 39">
                <a:extLst>
                  <a:ext uri="{FF2B5EF4-FFF2-40B4-BE49-F238E27FC236}">
                    <a16:creationId xmlns:a16="http://schemas.microsoft.com/office/drawing/2014/main" id="{E223B34A-60CF-4E01-A5D8-B3AE8166EE9E}"/>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9457356" y="872486"/>
                <a:ext cx="1672201" cy="1543574"/>
              </a:xfrm>
              <a:prstGeom prst="rect">
                <a:avLst/>
              </a:prstGeom>
            </p:spPr>
          </p:pic>
          <p:pic>
            <p:nvPicPr>
              <p:cNvPr id="46" name="图片 45">
                <a:extLst>
                  <a:ext uri="{FF2B5EF4-FFF2-40B4-BE49-F238E27FC236}">
                    <a16:creationId xmlns:a16="http://schemas.microsoft.com/office/drawing/2014/main" id="{7E3BD64F-D257-44CD-8C9A-190A26244110}"/>
                  </a:ext>
                </a:extLst>
              </p:cNvPr>
              <p:cNvPicPr>
                <a:picLocks noChangeAspect="1"/>
              </p:cNvPicPr>
              <p:nvPr/>
            </p:nvPicPr>
            <p:blipFill rotWithShape="1">
              <a:blip r:embed="rId6">
                <a:extLst>
                  <a:ext uri="{28A0092B-C50C-407E-A947-70E740481C1C}">
                    <a14:useLocalDpi xmlns:a14="http://schemas.microsoft.com/office/drawing/2010/main" val="0"/>
                  </a:ext>
                </a:extLst>
              </a:blip>
              <a:srcRect l="50260"/>
              <a:stretch/>
            </p:blipFill>
            <p:spPr>
              <a:xfrm>
                <a:off x="10788176" y="1236757"/>
                <a:ext cx="1672201" cy="1543574"/>
              </a:xfrm>
              <a:prstGeom prst="rect">
                <a:avLst/>
              </a:prstGeom>
            </p:spPr>
          </p:pic>
        </p:grpSp>
        <p:grpSp>
          <p:nvGrpSpPr>
            <p:cNvPr id="3" name="组合 2">
              <a:extLst>
                <a:ext uri="{FF2B5EF4-FFF2-40B4-BE49-F238E27FC236}">
                  <a16:creationId xmlns:a16="http://schemas.microsoft.com/office/drawing/2014/main" id="{538AA28C-1914-4349-B79A-27CEC16BD796}"/>
                </a:ext>
              </a:extLst>
            </p:cNvPr>
            <p:cNvGrpSpPr/>
            <p:nvPr/>
          </p:nvGrpSpPr>
          <p:grpSpPr>
            <a:xfrm>
              <a:off x="-211644" y="2569129"/>
              <a:ext cx="1682251" cy="4352077"/>
              <a:chOff x="-211644" y="2569129"/>
              <a:chExt cx="1682251" cy="4352077"/>
            </a:xfrm>
          </p:grpSpPr>
          <p:pic>
            <p:nvPicPr>
              <p:cNvPr id="61" name="图片 60">
                <a:extLst>
                  <a:ext uri="{FF2B5EF4-FFF2-40B4-BE49-F238E27FC236}">
                    <a16:creationId xmlns:a16="http://schemas.microsoft.com/office/drawing/2014/main" id="{375799C1-3FDD-4C1A-8732-5B4B73C347CB}"/>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1646824">
                <a:off x="451861" y="3784565"/>
                <a:ext cx="1018746" cy="3136641"/>
              </a:xfrm>
              <a:prstGeom prst="rect">
                <a:avLst/>
              </a:prstGeom>
            </p:spPr>
          </p:pic>
          <p:pic>
            <p:nvPicPr>
              <p:cNvPr id="62" name="图片 61">
                <a:extLst>
                  <a:ext uri="{FF2B5EF4-FFF2-40B4-BE49-F238E27FC236}">
                    <a16:creationId xmlns:a16="http://schemas.microsoft.com/office/drawing/2014/main" id="{8DD8B543-5795-45B6-BBCB-51843580EA35}"/>
                  </a:ext>
                </a:extLst>
              </p:cNvPr>
              <p:cNvPicPr>
                <a:picLocks noChangeAspect="1"/>
              </p:cNvPicPr>
              <p:nvPr/>
            </p:nvPicPr>
            <p:blipFill rotWithShape="1">
              <a:blip r:embed="rId4">
                <a:extLst>
                  <a:ext uri="{28A0092B-C50C-407E-A947-70E740481C1C}">
                    <a14:useLocalDpi xmlns:a14="http://schemas.microsoft.com/office/drawing/2010/main" val="0"/>
                  </a:ext>
                </a:extLst>
              </a:blip>
              <a:srcRect l="77327" t="50028"/>
              <a:stretch/>
            </p:blipFill>
            <p:spPr>
              <a:xfrm rot="429479">
                <a:off x="-211644" y="2569129"/>
                <a:ext cx="1400662" cy="4312532"/>
              </a:xfrm>
              <a:prstGeom prst="rect">
                <a:avLst/>
              </a:prstGeom>
            </p:spPr>
          </p:pic>
        </p:grpSp>
      </p:grpSp>
      <p:sp>
        <p:nvSpPr>
          <p:cNvPr id="31" name="Flowchart: Alternate Process 30">
            <a:extLst>
              <a:ext uri="{FF2B5EF4-FFF2-40B4-BE49-F238E27FC236}">
                <a16:creationId xmlns:a16="http://schemas.microsoft.com/office/drawing/2014/main" id="{0D319ECE-F057-4C09-95E9-20BE167BC65B}"/>
              </a:ext>
            </a:extLst>
          </p:cNvPr>
          <p:cNvSpPr/>
          <p:nvPr/>
        </p:nvSpPr>
        <p:spPr>
          <a:xfrm>
            <a:off x="6151601" y="1314280"/>
            <a:ext cx="5221372" cy="2460116"/>
          </a:xfrm>
          <a:custGeom>
            <a:avLst/>
            <a:gdLst>
              <a:gd name="connsiteX0" fmla="*/ 0 w 5221372"/>
              <a:gd name="connsiteY0" fmla="*/ 410019 h 2460116"/>
              <a:gd name="connsiteX1" fmla="*/ 410019 w 5221372"/>
              <a:gd name="connsiteY1" fmla="*/ 0 h 2460116"/>
              <a:gd name="connsiteX2" fmla="*/ 1126808 w 5221372"/>
              <a:gd name="connsiteY2" fmla="*/ 0 h 2460116"/>
              <a:gd name="connsiteX3" fmla="*/ 1843596 w 5221372"/>
              <a:gd name="connsiteY3" fmla="*/ 0 h 2460116"/>
              <a:gd name="connsiteX4" fmla="*/ 2384332 w 5221372"/>
              <a:gd name="connsiteY4" fmla="*/ 0 h 2460116"/>
              <a:gd name="connsiteX5" fmla="*/ 3057107 w 5221372"/>
              <a:gd name="connsiteY5" fmla="*/ 0 h 2460116"/>
              <a:gd name="connsiteX6" fmla="*/ 3641856 w 5221372"/>
              <a:gd name="connsiteY6" fmla="*/ 0 h 2460116"/>
              <a:gd name="connsiteX7" fmla="*/ 4811353 w 5221372"/>
              <a:gd name="connsiteY7" fmla="*/ 0 h 2460116"/>
              <a:gd name="connsiteX8" fmla="*/ 5221372 w 5221372"/>
              <a:gd name="connsiteY8" fmla="*/ 410019 h 2460116"/>
              <a:gd name="connsiteX9" fmla="*/ 5221372 w 5221372"/>
              <a:gd name="connsiteY9" fmla="*/ 940311 h 2460116"/>
              <a:gd name="connsiteX10" fmla="*/ 5221372 w 5221372"/>
              <a:gd name="connsiteY10" fmla="*/ 1437801 h 2460116"/>
              <a:gd name="connsiteX11" fmla="*/ 5221372 w 5221372"/>
              <a:gd name="connsiteY11" fmla="*/ 2050097 h 2460116"/>
              <a:gd name="connsiteX12" fmla="*/ 4811353 w 5221372"/>
              <a:gd name="connsiteY12" fmla="*/ 2460116 h 2460116"/>
              <a:gd name="connsiteX13" fmla="*/ 4182591 w 5221372"/>
              <a:gd name="connsiteY13" fmla="*/ 2460116 h 2460116"/>
              <a:gd name="connsiteX14" fmla="*/ 3509816 w 5221372"/>
              <a:gd name="connsiteY14" fmla="*/ 2460116 h 2460116"/>
              <a:gd name="connsiteX15" fmla="*/ 2925067 w 5221372"/>
              <a:gd name="connsiteY15" fmla="*/ 2460116 h 2460116"/>
              <a:gd name="connsiteX16" fmla="*/ 2384332 w 5221372"/>
              <a:gd name="connsiteY16" fmla="*/ 2460116 h 2460116"/>
              <a:gd name="connsiteX17" fmla="*/ 1755570 w 5221372"/>
              <a:gd name="connsiteY17" fmla="*/ 2460116 h 2460116"/>
              <a:gd name="connsiteX18" fmla="*/ 1038781 w 5221372"/>
              <a:gd name="connsiteY18" fmla="*/ 2460116 h 2460116"/>
              <a:gd name="connsiteX19" fmla="*/ 410019 w 5221372"/>
              <a:gd name="connsiteY19" fmla="*/ 2460116 h 2460116"/>
              <a:gd name="connsiteX20" fmla="*/ 0 w 5221372"/>
              <a:gd name="connsiteY20" fmla="*/ 2050097 h 2460116"/>
              <a:gd name="connsiteX21" fmla="*/ 0 w 5221372"/>
              <a:gd name="connsiteY21" fmla="*/ 1519805 h 2460116"/>
              <a:gd name="connsiteX22" fmla="*/ 0 w 5221372"/>
              <a:gd name="connsiteY22" fmla="*/ 989513 h 2460116"/>
              <a:gd name="connsiteX23" fmla="*/ 0 w 5221372"/>
              <a:gd name="connsiteY23" fmla="*/ 410019 h 246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21372" h="2460116" fill="none" extrusionOk="0">
                <a:moveTo>
                  <a:pt x="0" y="410019"/>
                </a:moveTo>
                <a:cubicBezTo>
                  <a:pt x="-3431" y="177208"/>
                  <a:pt x="196563" y="-10417"/>
                  <a:pt x="410019" y="0"/>
                </a:cubicBezTo>
                <a:cubicBezTo>
                  <a:pt x="651691" y="15796"/>
                  <a:pt x="893074" y="-1805"/>
                  <a:pt x="1126808" y="0"/>
                </a:cubicBezTo>
                <a:cubicBezTo>
                  <a:pt x="1360542" y="1805"/>
                  <a:pt x="1506627" y="-16386"/>
                  <a:pt x="1843596" y="0"/>
                </a:cubicBezTo>
                <a:cubicBezTo>
                  <a:pt x="2180565" y="16386"/>
                  <a:pt x="2223983" y="19326"/>
                  <a:pt x="2384332" y="0"/>
                </a:cubicBezTo>
                <a:cubicBezTo>
                  <a:pt x="2544681" y="-19326"/>
                  <a:pt x="2862793" y="-32436"/>
                  <a:pt x="3057107" y="0"/>
                </a:cubicBezTo>
                <a:cubicBezTo>
                  <a:pt x="3251422" y="32436"/>
                  <a:pt x="3466321" y="-5816"/>
                  <a:pt x="3641856" y="0"/>
                </a:cubicBezTo>
                <a:cubicBezTo>
                  <a:pt x="3817391" y="5816"/>
                  <a:pt x="4479958" y="13350"/>
                  <a:pt x="4811353" y="0"/>
                </a:cubicBezTo>
                <a:cubicBezTo>
                  <a:pt x="5031972" y="14151"/>
                  <a:pt x="5242392" y="190455"/>
                  <a:pt x="5221372" y="410019"/>
                </a:cubicBezTo>
                <a:cubicBezTo>
                  <a:pt x="5223253" y="596837"/>
                  <a:pt x="5206260" y="712899"/>
                  <a:pt x="5221372" y="940311"/>
                </a:cubicBezTo>
                <a:cubicBezTo>
                  <a:pt x="5236484" y="1167723"/>
                  <a:pt x="5213191" y="1205160"/>
                  <a:pt x="5221372" y="1437801"/>
                </a:cubicBezTo>
                <a:cubicBezTo>
                  <a:pt x="5229554" y="1670442"/>
                  <a:pt x="5220506" y="1812838"/>
                  <a:pt x="5221372" y="2050097"/>
                </a:cubicBezTo>
                <a:cubicBezTo>
                  <a:pt x="5211080" y="2310055"/>
                  <a:pt x="5065161" y="2443957"/>
                  <a:pt x="4811353" y="2460116"/>
                </a:cubicBezTo>
                <a:cubicBezTo>
                  <a:pt x="4587302" y="2451810"/>
                  <a:pt x="4359927" y="2453229"/>
                  <a:pt x="4182591" y="2460116"/>
                </a:cubicBezTo>
                <a:cubicBezTo>
                  <a:pt x="4005255" y="2467003"/>
                  <a:pt x="3773872" y="2462037"/>
                  <a:pt x="3509816" y="2460116"/>
                </a:cubicBezTo>
                <a:cubicBezTo>
                  <a:pt x="3245760" y="2458195"/>
                  <a:pt x="3127904" y="2485814"/>
                  <a:pt x="2925067" y="2460116"/>
                </a:cubicBezTo>
                <a:cubicBezTo>
                  <a:pt x="2722230" y="2434418"/>
                  <a:pt x="2534080" y="2473594"/>
                  <a:pt x="2384332" y="2460116"/>
                </a:cubicBezTo>
                <a:cubicBezTo>
                  <a:pt x="2234584" y="2446638"/>
                  <a:pt x="1973055" y="2462996"/>
                  <a:pt x="1755570" y="2460116"/>
                </a:cubicBezTo>
                <a:cubicBezTo>
                  <a:pt x="1538085" y="2457236"/>
                  <a:pt x="1191545" y="2444974"/>
                  <a:pt x="1038781" y="2460116"/>
                </a:cubicBezTo>
                <a:cubicBezTo>
                  <a:pt x="886017" y="2475258"/>
                  <a:pt x="681690" y="2475411"/>
                  <a:pt x="410019" y="2460116"/>
                </a:cubicBezTo>
                <a:cubicBezTo>
                  <a:pt x="199336" y="2434230"/>
                  <a:pt x="12575" y="2310636"/>
                  <a:pt x="0" y="2050097"/>
                </a:cubicBezTo>
                <a:cubicBezTo>
                  <a:pt x="-995" y="1927754"/>
                  <a:pt x="-5485" y="1627017"/>
                  <a:pt x="0" y="1519805"/>
                </a:cubicBezTo>
                <a:cubicBezTo>
                  <a:pt x="5485" y="1412593"/>
                  <a:pt x="-17271" y="1139547"/>
                  <a:pt x="0" y="989513"/>
                </a:cubicBezTo>
                <a:cubicBezTo>
                  <a:pt x="17271" y="839479"/>
                  <a:pt x="6609" y="597359"/>
                  <a:pt x="0" y="410019"/>
                </a:cubicBezTo>
                <a:close/>
              </a:path>
              <a:path w="5221372" h="2460116" stroke="0" extrusionOk="0">
                <a:moveTo>
                  <a:pt x="0" y="410019"/>
                </a:moveTo>
                <a:cubicBezTo>
                  <a:pt x="-6465" y="205619"/>
                  <a:pt x="211234" y="9139"/>
                  <a:pt x="410019" y="0"/>
                </a:cubicBezTo>
                <a:cubicBezTo>
                  <a:pt x="616881" y="28551"/>
                  <a:pt x="776905" y="24304"/>
                  <a:pt x="994768" y="0"/>
                </a:cubicBezTo>
                <a:cubicBezTo>
                  <a:pt x="1212631" y="-24304"/>
                  <a:pt x="1517059" y="17264"/>
                  <a:pt x="1711556" y="0"/>
                </a:cubicBezTo>
                <a:cubicBezTo>
                  <a:pt x="1906053" y="-17264"/>
                  <a:pt x="2037421" y="-26543"/>
                  <a:pt x="2296305" y="0"/>
                </a:cubicBezTo>
                <a:cubicBezTo>
                  <a:pt x="2555189" y="26543"/>
                  <a:pt x="2680401" y="4815"/>
                  <a:pt x="2793027" y="0"/>
                </a:cubicBezTo>
                <a:cubicBezTo>
                  <a:pt x="2905653" y="-4815"/>
                  <a:pt x="3296627" y="-31500"/>
                  <a:pt x="3465802" y="0"/>
                </a:cubicBezTo>
                <a:cubicBezTo>
                  <a:pt x="3634978" y="31500"/>
                  <a:pt x="3895212" y="28858"/>
                  <a:pt x="4182591" y="0"/>
                </a:cubicBezTo>
                <a:cubicBezTo>
                  <a:pt x="4469970" y="-28858"/>
                  <a:pt x="4598909" y="1584"/>
                  <a:pt x="4811353" y="0"/>
                </a:cubicBezTo>
                <a:cubicBezTo>
                  <a:pt x="5024901" y="-6649"/>
                  <a:pt x="5248007" y="175253"/>
                  <a:pt x="5221372" y="410019"/>
                </a:cubicBezTo>
                <a:cubicBezTo>
                  <a:pt x="5196249" y="616210"/>
                  <a:pt x="5232743" y="743854"/>
                  <a:pt x="5221372" y="989513"/>
                </a:cubicBezTo>
                <a:cubicBezTo>
                  <a:pt x="5210001" y="1235172"/>
                  <a:pt x="5243290" y="1324231"/>
                  <a:pt x="5221372" y="1569007"/>
                </a:cubicBezTo>
                <a:cubicBezTo>
                  <a:pt x="5199454" y="1813783"/>
                  <a:pt x="5211792" y="1911932"/>
                  <a:pt x="5221372" y="2050097"/>
                </a:cubicBezTo>
                <a:cubicBezTo>
                  <a:pt x="5187920" y="2246739"/>
                  <a:pt x="5002721" y="2444166"/>
                  <a:pt x="4811353" y="2460116"/>
                </a:cubicBezTo>
                <a:cubicBezTo>
                  <a:pt x="4572876" y="2437936"/>
                  <a:pt x="4555463" y="2454552"/>
                  <a:pt x="4314631" y="2460116"/>
                </a:cubicBezTo>
                <a:cubicBezTo>
                  <a:pt x="4073799" y="2465680"/>
                  <a:pt x="3957946" y="2485318"/>
                  <a:pt x="3641856" y="2460116"/>
                </a:cubicBezTo>
                <a:cubicBezTo>
                  <a:pt x="3325767" y="2434914"/>
                  <a:pt x="3266945" y="2464038"/>
                  <a:pt x="3145134" y="2460116"/>
                </a:cubicBezTo>
                <a:cubicBezTo>
                  <a:pt x="3023323" y="2456194"/>
                  <a:pt x="2684991" y="2447269"/>
                  <a:pt x="2560385" y="2460116"/>
                </a:cubicBezTo>
                <a:cubicBezTo>
                  <a:pt x="2435779" y="2472963"/>
                  <a:pt x="2259536" y="2455917"/>
                  <a:pt x="2019650" y="2460116"/>
                </a:cubicBezTo>
                <a:cubicBezTo>
                  <a:pt x="1779765" y="2464315"/>
                  <a:pt x="1666069" y="2466240"/>
                  <a:pt x="1434901" y="2460116"/>
                </a:cubicBezTo>
                <a:cubicBezTo>
                  <a:pt x="1203733" y="2453992"/>
                  <a:pt x="777612" y="2424405"/>
                  <a:pt x="410019" y="2460116"/>
                </a:cubicBezTo>
                <a:cubicBezTo>
                  <a:pt x="160901" y="2457689"/>
                  <a:pt x="16819" y="2278987"/>
                  <a:pt x="0" y="2050097"/>
                </a:cubicBezTo>
                <a:cubicBezTo>
                  <a:pt x="17538" y="1942848"/>
                  <a:pt x="21741" y="1704045"/>
                  <a:pt x="0" y="1519805"/>
                </a:cubicBezTo>
                <a:cubicBezTo>
                  <a:pt x="-21741" y="1335565"/>
                  <a:pt x="-2788" y="1246455"/>
                  <a:pt x="0" y="1022315"/>
                </a:cubicBezTo>
                <a:cubicBezTo>
                  <a:pt x="2788" y="798175"/>
                  <a:pt x="12615" y="653495"/>
                  <a:pt x="0" y="41001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prstGeom prst="flowChartAlternateProcess">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kern="0" dirty="0" err="1">
                <a:solidFill>
                  <a:srgbClr val="FF0000"/>
                </a:solidFill>
                <a:latin typeface="Arial" panose="020B0604020202020204" pitchFamily="34" charset="0"/>
              </a:rPr>
              <a:t>Đồng</a:t>
            </a:r>
            <a:r>
              <a:rPr lang="en-US" sz="3200" b="1" kern="0" dirty="0">
                <a:solidFill>
                  <a:srgbClr val="FF0000"/>
                </a:solidFill>
                <a:latin typeface="Arial" panose="020B0604020202020204" pitchFamily="34" charset="0"/>
              </a:rPr>
              <a:t> </a:t>
            </a:r>
            <a:r>
              <a:rPr lang="en-US" sz="3200" b="1" kern="0" dirty="0" err="1">
                <a:solidFill>
                  <a:srgbClr val="FF0000"/>
                </a:solidFill>
                <a:latin typeface="Arial" panose="020B0604020202020204" pitchFamily="34" charset="0"/>
              </a:rPr>
              <a:t>tình</a:t>
            </a:r>
            <a:endParaRPr lang="en-US" sz="3200" b="1" kern="0" dirty="0">
              <a:solidFill>
                <a:srgbClr val="FF0000"/>
              </a:solidFill>
              <a:latin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kern="0" dirty="0">
                <a:solidFill>
                  <a:srgbClr val="002060"/>
                </a:solidFill>
                <a:latin typeface="Arial" panose="020B0604020202020204" pitchFamily="34" charset="0"/>
              </a:rPr>
              <a:t>=&gt; </a:t>
            </a:r>
            <a:r>
              <a:rPr lang="en-US" sz="3200" b="1" kern="0" dirty="0" err="1">
                <a:solidFill>
                  <a:srgbClr val="002060"/>
                </a:solidFill>
                <a:latin typeface="Arial" panose="020B0604020202020204" pitchFamily="34" charset="0"/>
              </a:rPr>
              <a:t>Vì</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giúp</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đỡ</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lúc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gặp</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khó</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khăn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việc</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làm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thể</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hiện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tình</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cảm</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với</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bạn</a:t>
            </a:r>
            <a:r>
              <a:rPr lang="en-US" sz="3200" b="1" kern="0" dirty="0">
                <a:solidFill>
                  <a:srgbClr val="002060"/>
                </a:solidFill>
                <a:latin typeface="Arial" panose="020B0604020202020204" pitchFamily="34" charset="0"/>
              </a:rPr>
              <a:t> </a:t>
            </a:r>
            <a:r>
              <a:rPr lang="en-US" sz="3200" b="1" kern="0" dirty="0" err="1">
                <a:solidFill>
                  <a:srgbClr val="002060"/>
                </a:solidFill>
                <a:latin typeface="Arial" panose="020B0604020202020204" pitchFamily="34" charset="0"/>
              </a:rPr>
              <a:t>bè</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ndParaRPr>
          </a:p>
        </p:txBody>
      </p:sp>
      <p:pic>
        <p:nvPicPr>
          <p:cNvPr id="28" name="Picture 27" descr="A picture containing graphical user interface&#10;&#10;Description automatically generated">
            <a:extLst>
              <a:ext uri="{FF2B5EF4-FFF2-40B4-BE49-F238E27FC236}">
                <a16:creationId xmlns:a16="http://schemas.microsoft.com/office/drawing/2014/main" id="{07B378F8-4EE3-4BA9-8B6A-7B4F6F78BE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494" y="1797177"/>
            <a:ext cx="4701345" cy="4118379"/>
          </a:xfrm>
          <a:prstGeom prst="rect">
            <a:avLst/>
          </a:prstGeom>
        </p:spPr>
      </p:pic>
    </p:spTree>
    <p:extLst>
      <p:ext uri="{BB962C8B-B14F-4D97-AF65-F5344CB8AC3E}">
        <p14:creationId xmlns:p14="http://schemas.microsoft.com/office/powerpoint/2010/main" val="4264308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673</Words>
  <Application>Microsoft Office PowerPoint</Application>
  <PresentationFormat>Widescreen</PresentationFormat>
  <Paragraphs>73</Paragraphs>
  <Slides>25</Slides>
  <Notes>19</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25</vt:i4>
      </vt:variant>
    </vt:vector>
  </HeadingPairs>
  <TitlesOfParts>
    <vt:vector size="35" baseType="lpstr">
      <vt:lpstr>等线</vt:lpstr>
      <vt:lpstr>等线 Light</vt:lpstr>
      <vt:lpstr>Arial</vt:lpstr>
      <vt:lpstr>Calibri</vt:lpstr>
      <vt:lpstr>Calibri Light</vt:lpstr>
      <vt:lpstr>Coiny</vt:lpstr>
      <vt:lpstr>Times New Roman</vt:lpstr>
      <vt:lpstr>4_Office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33</cp:revision>
  <dcterms:created xsi:type="dcterms:W3CDTF">2021-06-18T09:26:44Z</dcterms:created>
  <dcterms:modified xsi:type="dcterms:W3CDTF">2025-10-30T03:16:38Z</dcterms:modified>
</cp:coreProperties>
</file>