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4" r:id="rId4"/>
    <p:sldId id="265" r:id="rId5"/>
    <p:sldId id="266" r:id="rId6"/>
    <p:sldId id="267" r:id="rId7"/>
    <p:sldId id="276" r:id="rId8"/>
    <p:sldId id="278" r:id="rId9"/>
    <p:sldId id="290" r:id="rId10"/>
    <p:sldId id="274" r:id="rId11"/>
    <p:sldId id="281" r:id="rId12"/>
    <p:sldId id="282" r:id="rId13"/>
    <p:sldId id="283" r:id="rId14"/>
    <p:sldId id="288" r:id="rId15"/>
    <p:sldId id="279" r:id="rId16"/>
    <p:sldId id="271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4FE7C"/>
    <a:srgbClr val="F4FD86"/>
    <a:srgbClr val="E8F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E5B-D587-4541-A7A2-4DA2E15C122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CEF-63F0-400F-98F3-7D2F4260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4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E5B-D587-4541-A7A2-4DA2E15C122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CEF-63F0-400F-98F3-7D2F4260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6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E5B-D587-4541-A7A2-4DA2E15C122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CEF-63F0-400F-98F3-7D2F4260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26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0B5D-51CA-4FD6-A35E-C9FBECBBC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3016A-0573-40A6-889E-091A3D736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0E4B-A704-4D60-8EF3-3FFCC181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E749B967-7FB3-44A0-91CF-D3ACACF6062E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11/7/2023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F7E46-60AE-4CDA-8A29-B80CC32B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3F5C7-4320-48ED-9941-CD426A3C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158EFAC1-3667-41A9-9F49-E6C4204CB884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249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D8AF-BA87-4560-99E0-F2BBBA244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B75B-B1C5-4F94-8E21-91C1D90D7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57F47-5064-4287-BF1C-5994CEC3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E749B967-7FB3-44A0-91CF-D3ACACF6062E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11/7/2023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E3BF9-1A66-44F4-BB9B-35E3A2E4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E8D4-449B-4C56-8A8D-0AA12CC2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158EFAC1-3667-41A9-9F49-E6C4204CB884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4089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046CDCB-E8E0-49DB-9A59-76E51E56C9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18495" y="1198935"/>
            <a:ext cx="4171960" cy="3871992"/>
          </a:xfrm>
          <a:custGeom>
            <a:avLst/>
            <a:gdLst>
              <a:gd name="connsiteX0" fmla="*/ 4030402 w 4171960"/>
              <a:gd name="connsiteY0" fmla="*/ 1507365 h 3871992"/>
              <a:gd name="connsiteX1" fmla="*/ 4039847 w 4171960"/>
              <a:gd name="connsiteY1" fmla="*/ 1543830 h 3871992"/>
              <a:gd name="connsiteX2" fmla="*/ 4079509 w 4171960"/>
              <a:gd name="connsiteY2" fmla="*/ 1934335 h 3871992"/>
              <a:gd name="connsiteX3" fmla="*/ 2127337 w 4171960"/>
              <a:gd name="connsiteY3" fmla="*/ 3871992 h 3871992"/>
              <a:gd name="connsiteX4" fmla="*/ 2120231 w 4171960"/>
              <a:gd name="connsiteY4" fmla="*/ 3871636 h 3871992"/>
              <a:gd name="connsiteX5" fmla="*/ 1966414 w 4171960"/>
              <a:gd name="connsiteY5" fmla="*/ 305604 h 3871992"/>
              <a:gd name="connsiteX6" fmla="*/ 2083650 w 4171960"/>
              <a:gd name="connsiteY6" fmla="*/ 311480 h 3871992"/>
              <a:gd name="connsiteX7" fmla="*/ 2975531 w 4171960"/>
              <a:gd name="connsiteY7" fmla="*/ 632398 h 3871992"/>
              <a:gd name="connsiteX8" fmla="*/ 3017549 w 4171960"/>
              <a:gd name="connsiteY8" fmla="*/ 663585 h 3871992"/>
              <a:gd name="connsiteX9" fmla="*/ 581157 w 4171960"/>
              <a:gd name="connsiteY9" fmla="*/ 3679174 h 3871992"/>
              <a:gd name="connsiteX10" fmla="*/ 503660 w 4171960"/>
              <a:gd name="connsiteY10" fmla="*/ 3609262 h 3871992"/>
              <a:gd name="connsiteX11" fmla="*/ 19647 w 4171960"/>
              <a:gd name="connsiteY11" fmla="*/ 2815333 h 3871992"/>
              <a:gd name="connsiteX12" fmla="*/ 0 w 4171960"/>
              <a:gd name="connsiteY12" fmla="*/ 2739489 h 3871992"/>
              <a:gd name="connsiteX13" fmla="*/ 3531951 w 4171960"/>
              <a:gd name="connsiteY13" fmla="*/ 212148 h 3871992"/>
              <a:gd name="connsiteX14" fmla="*/ 3546900 w 4171960"/>
              <a:gd name="connsiteY14" fmla="*/ 223245 h 3871992"/>
              <a:gd name="connsiteX15" fmla="*/ 4169543 w 4171960"/>
              <a:gd name="connsiteY15" fmla="*/ 1142235 h 3871992"/>
              <a:gd name="connsiteX16" fmla="*/ 4171960 w 4171960"/>
              <a:gd name="connsiteY16" fmla="*/ 1151560 h 3871992"/>
              <a:gd name="connsiteX17" fmla="*/ 2154565 w 4171960"/>
              <a:gd name="connsiteY17" fmla="*/ 3648545 h 3871992"/>
              <a:gd name="connsiteX18" fmla="*/ 2105539 w 4171960"/>
              <a:gd name="connsiteY18" fmla="*/ 3646087 h 3871992"/>
              <a:gd name="connsiteX19" fmla="*/ 1213660 w 4171960"/>
              <a:gd name="connsiteY19" fmla="*/ 3325171 h 3871992"/>
              <a:gd name="connsiteX20" fmla="*/ 1090621 w 4171960"/>
              <a:gd name="connsiteY20" fmla="*/ 3233848 h 3871992"/>
              <a:gd name="connsiteX21" fmla="*/ 2061072 w 4171960"/>
              <a:gd name="connsiteY21" fmla="*/ 0 h 3871992"/>
              <a:gd name="connsiteX22" fmla="*/ 209698 w 4171960"/>
              <a:gd name="connsiteY22" fmla="*/ 2291495 h 3871992"/>
              <a:gd name="connsiteX23" fmla="*/ 185243 w 4171960"/>
              <a:gd name="connsiteY23" fmla="*/ 2132450 h 3871992"/>
              <a:gd name="connsiteX24" fmla="*/ 175164 w 4171960"/>
              <a:gd name="connsiteY24" fmla="*/ 1934336 h 3871992"/>
              <a:gd name="connsiteX25" fmla="*/ 1927738 w 4171960"/>
              <a:gd name="connsiteY25" fmla="*/ 6683 h 387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71960" h="3871992">
                <a:moveTo>
                  <a:pt x="4030402" y="1507365"/>
                </a:moveTo>
                <a:lnTo>
                  <a:pt x="4039847" y="1543830"/>
                </a:lnTo>
                <a:cubicBezTo>
                  <a:pt x="4065851" y="1669967"/>
                  <a:pt x="4079509" y="1800568"/>
                  <a:pt x="4079509" y="1934335"/>
                </a:cubicBezTo>
                <a:cubicBezTo>
                  <a:pt x="4079509" y="3004473"/>
                  <a:pt x="3205491" y="3871992"/>
                  <a:pt x="2127337" y="3871992"/>
                </a:cubicBezTo>
                <a:lnTo>
                  <a:pt x="2120231" y="3871636"/>
                </a:lnTo>
                <a:close/>
                <a:moveTo>
                  <a:pt x="1966414" y="305604"/>
                </a:moveTo>
                <a:lnTo>
                  <a:pt x="2083650" y="311480"/>
                </a:lnTo>
                <a:cubicBezTo>
                  <a:pt x="2411783" y="344556"/>
                  <a:pt x="2715890" y="458293"/>
                  <a:pt x="2975531" y="632398"/>
                </a:cubicBezTo>
                <a:lnTo>
                  <a:pt x="3017549" y="663585"/>
                </a:lnTo>
                <a:lnTo>
                  <a:pt x="581157" y="3679174"/>
                </a:lnTo>
                <a:lnTo>
                  <a:pt x="503660" y="3609262"/>
                </a:lnTo>
                <a:cubicBezTo>
                  <a:pt x="282862" y="3390109"/>
                  <a:pt x="114711" y="3118703"/>
                  <a:pt x="19647" y="2815333"/>
                </a:cubicBezTo>
                <a:lnTo>
                  <a:pt x="0" y="2739489"/>
                </a:lnTo>
                <a:close/>
                <a:moveTo>
                  <a:pt x="3531951" y="212148"/>
                </a:moveTo>
                <a:lnTo>
                  <a:pt x="3546900" y="223245"/>
                </a:lnTo>
                <a:cubicBezTo>
                  <a:pt x="3836143" y="460175"/>
                  <a:pt x="4055468" y="778192"/>
                  <a:pt x="4169543" y="1142235"/>
                </a:cubicBezTo>
                <a:lnTo>
                  <a:pt x="4171960" y="1151560"/>
                </a:lnTo>
                <a:lnTo>
                  <a:pt x="2154565" y="3648545"/>
                </a:lnTo>
                <a:lnTo>
                  <a:pt x="2105539" y="3646087"/>
                </a:lnTo>
                <a:cubicBezTo>
                  <a:pt x="1777407" y="3613012"/>
                  <a:pt x="1473300" y="3499275"/>
                  <a:pt x="1213660" y="3325171"/>
                </a:cubicBezTo>
                <a:lnTo>
                  <a:pt x="1090621" y="3233848"/>
                </a:lnTo>
                <a:close/>
                <a:moveTo>
                  <a:pt x="2061072" y="0"/>
                </a:moveTo>
                <a:lnTo>
                  <a:pt x="209698" y="2291495"/>
                </a:lnTo>
                <a:lnTo>
                  <a:pt x="185243" y="2132450"/>
                </a:lnTo>
                <a:cubicBezTo>
                  <a:pt x="178579" y="2067312"/>
                  <a:pt x="175165" y="2001220"/>
                  <a:pt x="175164" y="1934336"/>
                </a:cubicBezTo>
                <a:cubicBezTo>
                  <a:pt x="175165" y="931081"/>
                  <a:pt x="943344" y="105911"/>
                  <a:pt x="1927738" y="66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3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8284E24-905A-4A6B-AA88-DD94B14867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03857" y="1555632"/>
            <a:ext cx="3288145" cy="5302368"/>
          </a:xfrm>
          <a:custGeom>
            <a:avLst/>
            <a:gdLst>
              <a:gd name="connsiteX0" fmla="*/ 0 w 3288145"/>
              <a:gd name="connsiteY0" fmla="*/ 0 h 5302368"/>
              <a:gd name="connsiteX1" fmla="*/ 3288145 w 3288145"/>
              <a:gd name="connsiteY1" fmla="*/ 0 h 5302368"/>
              <a:gd name="connsiteX2" fmla="*/ 3288145 w 3288145"/>
              <a:gd name="connsiteY2" fmla="*/ 5302368 h 5302368"/>
              <a:gd name="connsiteX3" fmla="*/ 0 w 3288145"/>
              <a:gd name="connsiteY3" fmla="*/ 5302368 h 53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8145" h="5302368">
                <a:moveTo>
                  <a:pt x="0" y="0"/>
                </a:moveTo>
                <a:lnTo>
                  <a:pt x="3288145" y="0"/>
                </a:lnTo>
                <a:lnTo>
                  <a:pt x="3288145" y="5302368"/>
                </a:lnTo>
                <a:lnTo>
                  <a:pt x="0" y="53023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DF1B969-A650-46FB-BF4C-EC1E976329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0900" y="0"/>
            <a:ext cx="4165600" cy="6858000"/>
          </a:xfrm>
          <a:custGeom>
            <a:avLst/>
            <a:gdLst>
              <a:gd name="connsiteX0" fmla="*/ 0 w 4165600"/>
              <a:gd name="connsiteY0" fmla="*/ 0 h 6858000"/>
              <a:gd name="connsiteX1" fmla="*/ 4165600 w 4165600"/>
              <a:gd name="connsiteY1" fmla="*/ 0 h 6858000"/>
              <a:gd name="connsiteX2" fmla="*/ 4165600 w 4165600"/>
              <a:gd name="connsiteY2" fmla="*/ 6858000 h 6858000"/>
              <a:gd name="connsiteX3" fmla="*/ 0 w 4165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0" h="6858000">
                <a:moveTo>
                  <a:pt x="0" y="0"/>
                </a:moveTo>
                <a:lnTo>
                  <a:pt x="4165600" y="0"/>
                </a:lnTo>
                <a:lnTo>
                  <a:pt x="41656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927B6C-5E1F-4915-B9F0-2BEF6C8361F7}"/>
              </a:ext>
            </a:extLst>
          </p:cNvPr>
          <p:cNvSpPr/>
          <p:nvPr userDrawn="1"/>
        </p:nvSpPr>
        <p:spPr>
          <a:xfrm>
            <a:off x="-237227" y="810884"/>
            <a:ext cx="474453" cy="474453"/>
          </a:xfrm>
          <a:prstGeom prst="ellipse">
            <a:avLst/>
          </a:prstGeom>
          <a:solidFill>
            <a:srgbClr val="409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A48F35-4581-4E25-9B7C-6CE88C7FEE6A}"/>
              </a:ext>
            </a:extLst>
          </p:cNvPr>
          <p:cNvSpPr/>
          <p:nvPr userDrawn="1"/>
        </p:nvSpPr>
        <p:spPr>
          <a:xfrm>
            <a:off x="671424" y="1555632"/>
            <a:ext cx="273168" cy="273168"/>
          </a:xfrm>
          <a:prstGeom prst="ellipse">
            <a:avLst/>
          </a:prstGeom>
          <a:solidFill>
            <a:srgbClr val="409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D57208-954E-4300-B184-7E2F140E6ED6}"/>
              </a:ext>
            </a:extLst>
          </p:cNvPr>
          <p:cNvSpPr/>
          <p:nvPr userDrawn="1"/>
        </p:nvSpPr>
        <p:spPr>
          <a:xfrm>
            <a:off x="-539513" y="6047117"/>
            <a:ext cx="1458944" cy="1362075"/>
          </a:xfrm>
          <a:prstGeom prst="ellipse">
            <a:avLst/>
          </a:prstGeom>
          <a:solidFill>
            <a:srgbClr val="409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F9D47E-484A-4540-B840-2D8DE3605F15}"/>
              </a:ext>
            </a:extLst>
          </p:cNvPr>
          <p:cNvSpPr/>
          <p:nvPr userDrawn="1"/>
        </p:nvSpPr>
        <p:spPr>
          <a:xfrm>
            <a:off x="8903857" y="1"/>
            <a:ext cx="3288145" cy="1460500"/>
          </a:xfrm>
          <a:prstGeom prst="rect">
            <a:avLst/>
          </a:prstGeom>
          <a:solidFill>
            <a:srgbClr val="409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66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6C2862-848B-477D-B716-282CC7FCBE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8900" y="317500"/>
            <a:ext cx="4318000" cy="5842000"/>
          </a:xfrm>
          <a:custGeom>
            <a:avLst/>
            <a:gdLst>
              <a:gd name="connsiteX0" fmla="*/ 0 w 4318000"/>
              <a:gd name="connsiteY0" fmla="*/ 0 h 5842000"/>
              <a:gd name="connsiteX1" fmla="*/ 4318000 w 4318000"/>
              <a:gd name="connsiteY1" fmla="*/ 0 h 5842000"/>
              <a:gd name="connsiteX2" fmla="*/ 4318000 w 4318000"/>
              <a:gd name="connsiteY2" fmla="*/ 5842000 h 5842000"/>
              <a:gd name="connsiteX3" fmla="*/ 0 w 4318000"/>
              <a:gd name="connsiteY3" fmla="*/ 5842000 h 58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0" h="5842000">
                <a:moveTo>
                  <a:pt x="0" y="0"/>
                </a:moveTo>
                <a:lnTo>
                  <a:pt x="4318000" y="0"/>
                </a:lnTo>
                <a:lnTo>
                  <a:pt x="4318000" y="5842000"/>
                </a:lnTo>
                <a:lnTo>
                  <a:pt x="0" y="584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171533-8D5E-465E-83D3-A7503426CD08}"/>
              </a:ext>
            </a:extLst>
          </p:cNvPr>
          <p:cNvSpPr/>
          <p:nvPr userDrawn="1"/>
        </p:nvSpPr>
        <p:spPr>
          <a:xfrm>
            <a:off x="-1092200" y="-1092200"/>
            <a:ext cx="2184400" cy="2184400"/>
          </a:xfrm>
          <a:prstGeom prst="ellipse">
            <a:avLst/>
          </a:prstGeom>
          <a:solidFill>
            <a:srgbClr val="409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570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B306EC3-0445-49BC-A5AD-9174DE692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0285" y="3918858"/>
            <a:ext cx="3011715" cy="2939143"/>
          </a:xfrm>
          <a:custGeom>
            <a:avLst/>
            <a:gdLst>
              <a:gd name="connsiteX0" fmla="*/ 0 w 3011714"/>
              <a:gd name="connsiteY0" fmla="*/ 0 h 2939143"/>
              <a:gd name="connsiteX1" fmla="*/ 3011714 w 3011714"/>
              <a:gd name="connsiteY1" fmla="*/ 0 h 2939143"/>
              <a:gd name="connsiteX2" fmla="*/ 3011714 w 3011714"/>
              <a:gd name="connsiteY2" fmla="*/ 2939143 h 2939143"/>
              <a:gd name="connsiteX3" fmla="*/ 0 w 3011714"/>
              <a:gd name="connsiteY3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1714" h="2939143">
                <a:moveTo>
                  <a:pt x="0" y="0"/>
                </a:moveTo>
                <a:lnTo>
                  <a:pt x="3011714" y="0"/>
                </a:lnTo>
                <a:lnTo>
                  <a:pt x="3011714" y="2939143"/>
                </a:lnTo>
                <a:lnTo>
                  <a:pt x="0" y="29391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5418A5D-49D8-4BB6-8D80-D640672FB9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2" y="871609"/>
            <a:ext cx="3084284" cy="3047249"/>
          </a:xfrm>
          <a:custGeom>
            <a:avLst/>
            <a:gdLst>
              <a:gd name="connsiteX0" fmla="*/ 0 w 3084284"/>
              <a:gd name="connsiteY0" fmla="*/ 0 h 3047249"/>
              <a:gd name="connsiteX1" fmla="*/ 3084284 w 3084284"/>
              <a:gd name="connsiteY1" fmla="*/ 0 h 3047249"/>
              <a:gd name="connsiteX2" fmla="*/ 3084284 w 3084284"/>
              <a:gd name="connsiteY2" fmla="*/ 3047249 h 3047249"/>
              <a:gd name="connsiteX3" fmla="*/ 0 w 3084284"/>
              <a:gd name="connsiteY3" fmla="*/ 3047249 h 304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4284" h="3047249">
                <a:moveTo>
                  <a:pt x="0" y="0"/>
                </a:moveTo>
                <a:lnTo>
                  <a:pt x="3084284" y="0"/>
                </a:lnTo>
                <a:lnTo>
                  <a:pt x="3084284" y="3047249"/>
                </a:lnTo>
                <a:lnTo>
                  <a:pt x="0" y="30472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78F02B2-435D-472D-95CC-BE89A58EB1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84285" y="3918858"/>
            <a:ext cx="3011715" cy="2939143"/>
          </a:xfrm>
          <a:custGeom>
            <a:avLst/>
            <a:gdLst>
              <a:gd name="connsiteX0" fmla="*/ 0 w 3011714"/>
              <a:gd name="connsiteY0" fmla="*/ 0 h 2939143"/>
              <a:gd name="connsiteX1" fmla="*/ 3011714 w 3011714"/>
              <a:gd name="connsiteY1" fmla="*/ 0 h 2939143"/>
              <a:gd name="connsiteX2" fmla="*/ 3011714 w 3011714"/>
              <a:gd name="connsiteY2" fmla="*/ 2939143 h 2939143"/>
              <a:gd name="connsiteX3" fmla="*/ 0 w 3011714"/>
              <a:gd name="connsiteY3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1714" h="2939143">
                <a:moveTo>
                  <a:pt x="0" y="0"/>
                </a:moveTo>
                <a:lnTo>
                  <a:pt x="3011714" y="0"/>
                </a:lnTo>
                <a:lnTo>
                  <a:pt x="3011714" y="2939143"/>
                </a:lnTo>
                <a:lnTo>
                  <a:pt x="0" y="29391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CF3D625-52AB-49FB-9696-E4BE586CDE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871610"/>
            <a:ext cx="3084287" cy="3047249"/>
          </a:xfrm>
          <a:custGeom>
            <a:avLst/>
            <a:gdLst>
              <a:gd name="connsiteX0" fmla="*/ 0 w 3084286"/>
              <a:gd name="connsiteY0" fmla="*/ 0 h 3047249"/>
              <a:gd name="connsiteX1" fmla="*/ 3084286 w 3084286"/>
              <a:gd name="connsiteY1" fmla="*/ 0 h 3047249"/>
              <a:gd name="connsiteX2" fmla="*/ 3084286 w 3084286"/>
              <a:gd name="connsiteY2" fmla="*/ 3047249 h 3047249"/>
              <a:gd name="connsiteX3" fmla="*/ 0 w 3084286"/>
              <a:gd name="connsiteY3" fmla="*/ 3047249 h 304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4286" h="3047249">
                <a:moveTo>
                  <a:pt x="0" y="0"/>
                </a:moveTo>
                <a:lnTo>
                  <a:pt x="3084286" y="0"/>
                </a:lnTo>
                <a:lnTo>
                  <a:pt x="3084286" y="3047249"/>
                </a:lnTo>
                <a:lnTo>
                  <a:pt x="0" y="30472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06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B9D31E9-451A-48E1-8331-4D8B25471B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5347" y="696067"/>
            <a:ext cx="5631808" cy="5631807"/>
          </a:xfrm>
          <a:custGeom>
            <a:avLst/>
            <a:gdLst>
              <a:gd name="connsiteX0" fmla="*/ 2824884 w 5631808"/>
              <a:gd name="connsiteY0" fmla="*/ 3997062 h 5631807"/>
              <a:gd name="connsiteX1" fmla="*/ 3642256 w 5631808"/>
              <a:gd name="connsiteY1" fmla="*/ 4814435 h 5631807"/>
              <a:gd name="connsiteX2" fmla="*/ 2824884 w 5631808"/>
              <a:gd name="connsiteY2" fmla="*/ 5631807 h 5631807"/>
              <a:gd name="connsiteX3" fmla="*/ 2007512 w 5631808"/>
              <a:gd name="connsiteY3" fmla="*/ 4814435 h 5631807"/>
              <a:gd name="connsiteX4" fmla="*/ 3929456 w 5631808"/>
              <a:gd name="connsiteY4" fmla="*/ 2892491 h 5631807"/>
              <a:gd name="connsiteX5" fmla="*/ 4966421 w 5631808"/>
              <a:gd name="connsiteY5" fmla="*/ 3929456 h 5631807"/>
              <a:gd name="connsiteX6" fmla="*/ 3929456 w 5631808"/>
              <a:gd name="connsiteY6" fmla="*/ 4966421 h 5631807"/>
              <a:gd name="connsiteX7" fmla="*/ 2892491 w 5631808"/>
              <a:gd name="connsiteY7" fmla="*/ 3929456 h 5631807"/>
              <a:gd name="connsiteX8" fmla="*/ 1711332 w 5631808"/>
              <a:gd name="connsiteY8" fmla="*/ 2883510 h 5631807"/>
              <a:gd name="connsiteX9" fmla="*/ 2748297 w 5631808"/>
              <a:gd name="connsiteY9" fmla="*/ 3920475 h 5631807"/>
              <a:gd name="connsiteX10" fmla="*/ 1711332 w 5631808"/>
              <a:gd name="connsiteY10" fmla="*/ 4957440 h 5631807"/>
              <a:gd name="connsiteX11" fmla="*/ 674367 w 5631808"/>
              <a:gd name="connsiteY11" fmla="*/ 3920475 h 5631807"/>
              <a:gd name="connsiteX12" fmla="*/ 4814435 w 5631808"/>
              <a:gd name="connsiteY12" fmla="*/ 2007511 h 5631807"/>
              <a:gd name="connsiteX13" fmla="*/ 5631808 w 5631808"/>
              <a:gd name="connsiteY13" fmla="*/ 2824883 h 5631807"/>
              <a:gd name="connsiteX14" fmla="*/ 4814435 w 5631808"/>
              <a:gd name="connsiteY14" fmla="*/ 3642256 h 5631807"/>
              <a:gd name="connsiteX15" fmla="*/ 3997063 w 5631808"/>
              <a:gd name="connsiteY15" fmla="*/ 2824883 h 5631807"/>
              <a:gd name="connsiteX16" fmla="*/ 817372 w 5631808"/>
              <a:gd name="connsiteY16" fmla="*/ 1989550 h 5631807"/>
              <a:gd name="connsiteX17" fmla="*/ 1634744 w 5631808"/>
              <a:gd name="connsiteY17" fmla="*/ 2806922 h 5631807"/>
              <a:gd name="connsiteX18" fmla="*/ 817372 w 5631808"/>
              <a:gd name="connsiteY18" fmla="*/ 3624295 h 5631807"/>
              <a:gd name="connsiteX19" fmla="*/ 0 w 5631808"/>
              <a:gd name="connsiteY19" fmla="*/ 2806922 h 5631807"/>
              <a:gd name="connsiteX20" fmla="*/ 2815903 w 5631808"/>
              <a:gd name="connsiteY20" fmla="*/ 1778938 h 5631807"/>
              <a:gd name="connsiteX21" fmla="*/ 3852868 w 5631808"/>
              <a:gd name="connsiteY21" fmla="*/ 2815903 h 5631807"/>
              <a:gd name="connsiteX22" fmla="*/ 2815903 w 5631808"/>
              <a:gd name="connsiteY22" fmla="*/ 3852868 h 5631807"/>
              <a:gd name="connsiteX23" fmla="*/ 1778938 w 5631808"/>
              <a:gd name="connsiteY23" fmla="*/ 2815903 h 5631807"/>
              <a:gd name="connsiteX24" fmla="*/ 3920475 w 5631808"/>
              <a:gd name="connsiteY24" fmla="*/ 674367 h 5631807"/>
              <a:gd name="connsiteX25" fmla="*/ 4957440 w 5631808"/>
              <a:gd name="connsiteY25" fmla="*/ 1711332 h 5631807"/>
              <a:gd name="connsiteX26" fmla="*/ 3920475 w 5631808"/>
              <a:gd name="connsiteY26" fmla="*/ 2748297 h 5631807"/>
              <a:gd name="connsiteX27" fmla="*/ 2883510 w 5631808"/>
              <a:gd name="connsiteY27" fmla="*/ 1711332 h 5631807"/>
              <a:gd name="connsiteX28" fmla="*/ 1702351 w 5631808"/>
              <a:gd name="connsiteY28" fmla="*/ 665386 h 5631807"/>
              <a:gd name="connsiteX29" fmla="*/ 2739316 w 5631808"/>
              <a:gd name="connsiteY29" fmla="*/ 1702351 h 5631807"/>
              <a:gd name="connsiteX30" fmla="*/ 1702351 w 5631808"/>
              <a:gd name="connsiteY30" fmla="*/ 2739316 h 5631807"/>
              <a:gd name="connsiteX31" fmla="*/ 665386 w 5631808"/>
              <a:gd name="connsiteY31" fmla="*/ 1702351 h 5631807"/>
              <a:gd name="connsiteX32" fmla="*/ 2806922 w 5631808"/>
              <a:gd name="connsiteY32" fmla="*/ 0 h 5631807"/>
              <a:gd name="connsiteX33" fmla="*/ 3624294 w 5631808"/>
              <a:gd name="connsiteY33" fmla="*/ 817372 h 5631807"/>
              <a:gd name="connsiteX34" fmla="*/ 2806923 w 5631808"/>
              <a:gd name="connsiteY34" fmla="*/ 1634744 h 5631807"/>
              <a:gd name="connsiteX35" fmla="*/ 1989551 w 5631808"/>
              <a:gd name="connsiteY35" fmla="*/ 817371 h 563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631808" h="5631807">
                <a:moveTo>
                  <a:pt x="2824884" y="3997062"/>
                </a:moveTo>
                <a:lnTo>
                  <a:pt x="3642256" y="4814435"/>
                </a:lnTo>
                <a:lnTo>
                  <a:pt x="2824884" y="5631807"/>
                </a:lnTo>
                <a:lnTo>
                  <a:pt x="2007512" y="4814435"/>
                </a:lnTo>
                <a:close/>
                <a:moveTo>
                  <a:pt x="3929456" y="2892491"/>
                </a:moveTo>
                <a:lnTo>
                  <a:pt x="4966421" y="3929456"/>
                </a:lnTo>
                <a:lnTo>
                  <a:pt x="3929456" y="4966421"/>
                </a:lnTo>
                <a:lnTo>
                  <a:pt x="2892491" y="3929456"/>
                </a:lnTo>
                <a:close/>
                <a:moveTo>
                  <a:pt x="1711332" y="2883510"/>
                </a:moveTo>
                <a:lnTo>
                  <a:pt x="2748297" y="3920475"/>
                </a:lnTo>
                <a:lnTo>
                  <a:pt x="1711332" y="4957440"/>
                </a:lnTo>
                <a:lnTo>
                  <a:pt x="674367" y="3920475"/>
                </a:lnTo>
                <a:close/>
                <a:moveTo>
                  <a:pt x="4814435" y="2007511"/>
                </a:moveTo>
                <a:lnTo>
                  <a:pt x="5631808" y="2824883"/>
                </a:lnTo>
                <a:lnTo>
                  <a:pt x="4814435" y="3642256"/>
                </a:lnTo>
                <a:lnTo>
                  <a:pt x="3997063" y="2824883"/>
                </a:lnTo>
                <a:close/>
                <a:moveTo>
                  <a:pt x="817372" y="1989550"/>
                </a:moveTo>
                <a:lnTo>
                  <a:pt x="1634744" y="2806922"/>
                </a:lnTo>
                <a:lnTo>
                  <a:pt x="817372" y="3624295"/>
                </a:lnTo>
                <a:lnTo>
                  <a:pt x="0" y="2806922"/>
                </a:lnTo>
                <a:close/>
                <a:moveTo>
                  <a:pt x="2815903" y="1778938"/>
                </a:moveTo>
                <a:lnTo>
                  <a:pt x="3852868" y="2815903"/>
                </a:lnTo>
                <a:lnTo>
                  <a:pt x="2815903" y="3852868"/>
                </a:lnTo>
                <a:lnTo>
                  <a:pt x="1778938" y="2815903"/>
                </a:lnTo>
                <a:close/>
                <a:moveTo>
                  <a:pt x="3920475" y="674367"/>
                </a:moveTo>
                <a:lnTo>
                  <a:pt x="4957440" y="1711332"/>
                </a:lnTo>
                <a:lnTo>
                  <a:pt x="3920475" y="2748297"/>
                </a:lnTo>
                <a:lnTo>
                  <a:pt x="2883510" y="1711332"/>
                </a:lnTo>
                <a:close/>
                <a:moveTo>
                  <a:pt x="1702351" y="665386"/>
                </a:moveTo>
                <a:lnTo>
                  <a:pt x="2739316" y="1702351"/>
                </a:lnTo>
                <a:lnTo>
                  <a:pt x="1702351" y="2739316"/>
                </a:lnTo>
                <a:lnTo>
                  <a:pt x="665386" y="1702351"/>
                </a:lnTo>
                <a:close/>
                <a:moveTo>
                  <a:pt x="2806922" y="0"/>
                </a:moveTo>
                <a:lnTo>
                  <a:pt x="3624294" y="817372"/>
                </a:lnTo>
                <a:lnTo>
                  <a:pt x="2806923" y="1634744"/>
                </a:lnTo>
                <a:lnTo>
                  <a:pt x="1989551" y="8173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45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CEC25F-F616-48FE-BC43-A19655911C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12729" y="-792856"/>
            <a:ext cx="4267455" cy="8100799"/>
          </a:xfrm>
          <a:custGeom>
            <a:avLst/>
            <a:gdLst>
              <a:gd name="connsiteX0" fmla="*/ 2246376 w 4267454"/>
              <a:gd name="connsiteY0" fmla="*/ 5975263 h 8100799"/>
              <a:gd name="connsiteX1" fmla="*/ 3162554 w 4267454"/>
              <a:gd name="connsiteY1" fmla="*/ 6433352 h 8100799"/>
              <a:gd name="connsiteX2" fmla="*/ 3162554 w 4267454"/>
              <a:gd name="connsiteY2" fmla="*/ 7642710 h 8100799"/>
              <a:gd name="connsiteX3" fmla="*/ 2246376 w 4267454"/>
              <a:gd name="connsiteY3" fmla="*/ 8100799 h 8100799"/>
              <a:gd name="connsiteX4" fmla="*/ 1330198 w 4267454"/>
              <a:gd name="connsiteY4" fmla="*/ 7642710 h 8100799"/>
              <a:gd name="connsiteX5" fmla="*/ 1330198 w 4267454"/>
              <a:gd name="connsiteY5" fmla="*/ 6433352 h 8100799"/>
              <a:gd name="connsiteX6" fmla="*/ 1403384 w 4267454"/>
              <a:gd name="connsiteY6" fmla="*/ 4156996 h 8100799"/>
              <a:gd name="connsiteX7" fmla="*/ 2080006 w 4267454"/>
              <a:gd name="connsiteY7" fmla="*/ 4495307 h 8100799"/>
              <a:gd name="connsiteX8" fmla="*/ 2080006 w 4267454"/>
              <a:gd name="connsiteY8" fmla="*/ 5388448 h 8100799"/>
              <a:gd name="connsiteX9" fmla="*/ 1403384 w 4267454"/>
              <a:gd name="connsiteY9" fmla="*/ 5726758 h 8100799"/>
              <a:gd name="connsiteX10" fmla="*/ 726764 w 4267454"/>
              <a:gd name="connsiteY10" fmla="*/ 5388448 h 8100799"/>
              <a:gd name="connsiteX11" fmla="*/ 726764 w 4267454"/>
              <a:gd name="connsiteY11" fmla="*/ 4495307 h 8100799"/>
              <a:gd name="connsiteX12" fmla="*/ 3226054 w 4267454"/>
              <a:gd name="connsiteY12" fmla="*/ 3957097 h 8100799"/>
              <a:gd name="connsiteX13" fmla="*/ 4267454 w 4267454"/>
              <a:gd name="connsiteY13" fmla="*/ 4477797 h 8100799"/>
              <a:gd name="connsiteX14" fmla="*/ 4267454 w 4267454"/>
              <a:gd name="connsiteY14" fmla="*/ 5852445 h 8100799"/>
              <a:gd name="connsiteX15" fmla="*/ 3226054 w 4267454"/>
              <a:gd name="connsiteY15" fmla="*/ 6373145 h 8100799"/>
              <a:gd name="connsiteX16" fmla="*/ 2184654 w 4267454"/>
              <a:gd name="connsiteY16" fmla="*/ 5852445 h 8100799"/>
              <a:gd name="connsiteX17" fmla="*/ 2184654 w 4267454"/>
              <a:gd name="connsiteY17" fmla="*/ 4477797 h 8100799"/>
              <a:gd name="connsiteX18" fmla="*/ 3746754 w 4267454"/>
              <a:gd name="connsiteY18" fmla="*/ 2995423 h 8100799"/>
              <a:gd name="connsiteX19" fmla="*/ 4226306 w 4267454"/>
              <a:gd name="connsiteY19" fmla="*/ 3235198 h 8100799"/>
              <a:gd name="connsiteX20" fmla="*/ 4226306 w 4267454"/>
              <a:gd name="connsiteY20" fmla="*/ 3868208 h 8100799"/>
              <a:gd name="connsiteX21" fmla="*/ 3746754 w 4267454"/>
              <a:gd name="connsiteY21" fmla="*/ 4107984 h 8100799"/>
              <a:gd name="connsiteX22" fmla="*/ 3267202 w 4267454"/>
              <a:gd name="connsiteY22" fmla="*/ 3868208 h 8100799"/>
              <a:gd name="connsiteX23" fmla="*/ 3267202 w 4267454"/>
              <a:gd name="connsiteY23" fmla="*/ 3235198 h 8100799"/>
              <a:gd name="connsiteX24" fmla="*/ 497390 w 4267454"/>
              <a:gd name="connsiteY24" fmla="*/ 2258822 h 8100799"/>
              <a:gd name="connsiteX25" fmla="*/ 976942 w 4267454"/>
              <a:gd name="connsiteY25" fmla="*/ 2498598 h 8100799"/>
              <a:gd name="connsiteX26" fmla="*/ 976942 w 4267454"/>
              <a:gd name="connsiteY26" fmla="*/ 3131608 h 8100799"/>
              <a:gd name="connsiteX27" fmla="*/ 497390 w 4267454"/>
              <a:gd name="connsiteY27" fmla="*/ 3371384 h 8100799"/>
              <a:gd name="connsiteX28" fmla="*/ 17838 w 4267454"/>
              <a:gd name="connsiteY28" fmla="*/ 3131608 h 8100799"/>
              <a:gd name="connsiteX29" fmla="*/ 17838 w 4267454"/>
              <a:gd name="connsiteY29" fmla="*/ 2498598 h 8100799"/>
              <a:gd name="connsiteX30" fmla="*/ 2121154 w 4267454"/>
              <a:gd name="connsiteY30" fmla="*/ 1982248 h 8100799"/>
              <a:gd name="connsiteX31" fmla="*/ 3162554 w 4267454"/>
              <a:gd name="connsiteY31" fmla="*/ 2502948 h 8100799"/>
              <a:gd name="connsiteX32" fmla="*/ 3162554 w 4267454"/>
              <a:gd name="connsiteY32" fmla="*/ 3877595 h 8100799"/>
              <a:gd name="connsiteX33" fmla="*/ 2121154 w 4267454"/>
              <a:gd name="connsiteY33" fmla="*/ 4398295 h 8100799"/>
              <a:gd name="connsiteX34" fmla="*/ 1079754 w 4267454"/>
              <a:gd name="connsiteY34" fmla="*/ 3877595 h 8100799"/>
              <a:gd name="connsiteX35" fmla="*/ 1079754 w 4267454"/>
              <a:gd name="connsiteY35" fmla="*/ 2502947 h 8100799"/>
              <a:gd name="connsiteX36" fmla="*/ 3226054 w 4267454"/>
              <a:gd name="connsiteY36" fmla="*/ 15168 h 8100799"/>
              <a:gd name="connsiteX37" fmla="*/ 4267454 w 4267454"/>
              <a:gd name="connsiteY37" fmla="*/ 535868 h 8100799"/>
              <a:gd name="connsiteX38" fmla="*/ 4267454 w 4267454"/>
              <a:gd name="connsiteY38" fmla="*/ 1910516 h 8100799"/>
              <a:gd name="connsiteX39" fmla="*/ 3226054 w 4267454"/>
              <a:gd name="connsiteY39" fmla="*/ 2431216 h 8100799"/>
              <a:gd name="connsiteX40" fmla="*/ 2184654 w 4267454"/>
              <a:gd name="connsiteY40" fmla="*/ 1910516 h 8100799"/>
              <a:gd name="connsiteX41" fmla="*/ 2184654 w 4267454"/>
              <a:gd name="connsiteY41" fmla="*/ 535868 h 8100799"/>
              <a:gd name="connsiteX42" fmla="*/ 1041400 w 4267454"/>
              <a:gd name="connsiteY42" fmla="*/ 0 h 8100799"/>
              <a:gd name="connsiteX43" fmla="*/ 2082800 w 4267454"/>
              <a:gd name="connsiteY43" fmla="*/ 520700 h 8100799"/>
              <a:gd name="connsiteX44" fmla="*/ 2082800 w 4267454"/>
              <a:gd name="connsiteY44" fmla="*/ 1895348 h 8100799"/>
              <a:gd name="connsiteX45" fmla="*/ 1041400 w 4267454"/>
              <a:gd name="connsiteY45" fmla="*/ 2416048 h 8100799"/>
              <a:gd name="connsiteX46" fmla="*/ 0 w 4267454"/>
              <a:gd name="connsiteY46" fmla="*/ 1895348 h 8100799"/>
              <a:gd name="connsiteX47" fmla="*/ 0 w 4267454"/>
              <a:gd name="connsiteY47" fmla="*/ 520700 h 81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267454" h="8100799">
                <a:moveTo>
                  <a:pt x="2246376" y="5975263"/>
                </a:moveTo>
                <a:lnTo>
                  <a:pt x="3162554" y="6433352"/>
                </a:lnTo>
                <a:lnTo>
                  <a:pt x="3162554" y="7642710"/>
                </a:lnTo>
                <a:lnTo>
                  <a:pt x="2246376" y="8100799"/>
                </a:lnTo>
                <a:lnTo>
                  <a:pt x="1330198" y="7642710"/>
                </a:lnTo>
                <a:lnTo>
                  <a:pt x="1330198" y="6433352"/>
                </a:lnTo>
                <a:close/>
                <a:moveTo>
                  <a:pt x="1403384" y="4156996"/>
                </a:moveTo>
                <a:lnTo>
                  <a:pt x="2080006" y="4495307"/>
                </a:lnTo>
                <a:lnTo>
                  <a:pt x="2080006" y="5388448"/>
                </a:lnTo>
                <a:lnTo>
                  <a:pt x="1403384" y="5726758"/>
                </a:lnTo>
                <a:lnTo>
                  <a:pt x="726764" y="5388448"/>
                </a:lnTo>
                <a:lnTo>
                  <a:pt x="726764" y="4495307"/>
                </a:lnTo>
                <a:close/>
                <a:moveTo>
                  <a:pt x="3226054" y="3957097"/>
                </a:moveTo>
                <a:lnTo>
                  <a:pt x="4267454" y="4477797"/>
                </a:lnTo>
                <a:lnTo>
                  <a:pt x="4267454" y="5852445"/>
                </a:lnTo>
                <a:lnTo>
                  <a:pt x="3226054" y="6373145"/>
                </a:lnTo>
                <a:lnTo>
                  <a:pt x="2184654" y="5852445"/>
                </a:lnTo>
                <a:lnTo>
                  <a:pt x="2184654" y="4477797"/>
                </a:lnTo>
                <a:close/>
                <a:moveTo>
                  <a:pt x="3746754" y="2995423"/>
                </a:moveTo>
                <a:lnTo>
                  <a:pt x="4226306" y="3235198"/>
                </a:lnTo>
                <a:lnTo>
                  <a:pt x="4226306" y="3868208"/>
                </a:lnTo>
                <a:lnTo>
                  <a:pt x="3746754" y="4107984"/>
                </a:lnTo>
                <a:lnTo>
                  <a:pt x="3267202" y="3868208"/>
                </a:lnTo>
                <a:lnTo>
                  <a:pt x="3267202" y="3235198"/>
                </a:lnTo>
                <a:close/>
                <a:moveTo>
                  <a:pt x="497390" y="2258822"/>
                </a:moveTo>
                <a:lnTo>
                  <a:pt x="976942" y="2498598"/>
                </a:lnTo>
                <a:lnTo>
                  <a:pt x="976942" y="3131608"/>
                </a:lnTo>
                <a:lnTo>
                  <a:pt x="497390" y="3371384"/>
                </a:lnTo>
                <a:lnTo>
                  <a:pt x="17838" y="3131608"/>
                </a:lnTo>
                <a:lnTo>
                  <a:pt x="17838" y="2498598"/>
                </a:lnTo>
                <a:close/>
                <a:moveTo>
                  <a:pt x="2121154" y="1982248"/>
                </a:moveTo>
                <a:lnTo>
                  <a:pt x="3162554" y="2502948"/>
                </a:lnTo>
                <a:lnTo>
                  <a:pt x="3162554" y="3877595"/>
                </a:lnTo>
                <a:lnTo>
                  <a:pt x="2121154" y="4398295"/>
                </a:lnTo>
                <a:lnTo>
                  <a:pt x="1079754" y="3877595"/>
                </a:lnTo>
                <a:lnTo>
                  <a:pt x="1079754" y="2502947"/>
                </a:lnTo>
                <a:close/>
                <a:moveTo>
                  <a:pt x="3226054" y="15168"/>
                </a:moveTo>
                <a:lnTo>
                  <a:pt x="4267454" y="535868"/>
                </a:lnTo>
                <a:lnTo>
                  <a:pt x="4267454" y="1910516"/>
                </a:lnTo>
                <a:lnTo>
                  <a:pt x="3226054" y="2431216"/>
                </a:lnTo>
                <a:lnTo>
                  <a:pt x="2184654" y="1910516"/>
                </a:lnTo>
                <a:lnTo>
                  <a:pt x="2184654" y="535868"/>
                </a:lnTo>
                <a:close/>
                <a:moveTo>
                  <a:pt x="1041400" y="0"/>
                </a:moveTo>
                <a:lnTo>
                  <a:pt x="2082800" y="520700"/>
                </a:lnTo>
                <a:lnTo>
                  <a:pt x="2082800" y="1895348"/>
                </a:lnTo>
                <a:lnTo>
                  <a:pt x="1041400" y="2416048"/>
                </a:lnTo>
                <a:lnTo>
                  <a:pt x="0" y="1895348"/>
                </a:lnTo>
                <a:lnTo>
                  <a:pt x="0" y="520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E5B-D587-4541-A7A2-4DA2E15C122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CEF-63F0-400F-98F3-7D2F4260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83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F162-AD03-4BD1-B4C3-2C720DB2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AF651-7694-415C-8964-5DCECB5AA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BFC73-6FFF-471B-A202-A549E37B7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FB060-D2ED-462D-B44F-D468729F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E749B967-7FB3-44A0-91CF-D3ACACF6062E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11/7/2023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FF785-1C88-441A-9E46-15DCB0C5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E2878-80E2-499A-AC4E-4C77E08C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158EFAC1-3667-41A9-9F49-E6C4204CB884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9820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D262-7670-4055-8A6F-F0C5CA9A8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424A1-4E44-4013-BB35-B5841920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B1508-2B95-4123-A844-2D8C30DC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E749B967-7FB3-44A0-91CF-D3ACACF6062E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11/7/2023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A5E76-0FFA-4310-A7D4-1586475E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70D4D-44BF-4FA0-8C77-78AC1B87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158EFAC1-3667-41A9-9F49-E6C4204CB884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79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80C917-BF4C-4E31-AEED-75972E37C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A84FA-B2F3-489A-A490-8C996522D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25DCB-6C99-46D7-B0E4-EB46DBA9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E749B967-7FB3-44A0-91CF-D3ACACF6062E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11/7/2023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3F94E-B210-42BD-AC2F-A6D97FA2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3733E-6C62-416A-9FD2-9EB52362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158EFAC1-3667-41A9-9F49-E6C4204CB884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7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B54AE3A7-20DA-48F3-81C3-2C954A8690AA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11/7/2023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ABDE023C-A976-4855-B18A-9D29296741E9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41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E5B-D587-4541-A7A2-4DA2E15C122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CEF-63F0-400F-98F3-7D2F4260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E5B-D587-4541-A7A2-4DA2E15C122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CEF-63F0-400F-98F3-7D2F4260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E5B-D587-4541-A7A2-4DA2E15C122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CEF-63F0-400F-98F3-7D2F4260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E5B-D587-4541-A7A2-4DA2E15C122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CEF-63F0-400F-98F3-7D2F4260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E5B-D587-4541-A7A2-4DA2E15C122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CEF-63F0-400F-98F3-7D2F4260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7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E5B-D587-4541-A7A2-4DA2E15C122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CEF-63F0-400F-98F3-7D2F4260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8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E5B-D587-4541-A7A2-4DA2E15C122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CEF-63F0-400F-98F3-7D2F4260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82E5B-D587-4541-A7A2-4DA2E15C122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3CEF-63F0-400F-98F3-7D2F4260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4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314694-39AD-45E6-B203-F7212DE6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41FDB-937A-4EBE-AA7C-B54CEE4E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5E2B5-A43D-48C9-AC59-2D214AE19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E749B967-7FB3-44A0-91CF-D3ACACF6062E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11/7/2023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7BE75-2BC5-4DB6-B2D5-BBAA7E927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EEB83-A63E-4604-B960-9B851A29C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158EFAC1-3667-41A9-9F49-E6C4204CB884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33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gif"/><Relationship Id="rId3" Type="http://schemas.openxmlformats.org/officeDocument/2006/relationships/slide" Target="slide9.xml"/><Relationship Id="rId7" Type="http://schemas.openxmlformats.org/officeDocument/2006/relationships/slide" Target="slide11.xml"/><Relationship Id="rId12" Type="http://schemas.microsoft.com/office/2007/relationships/hdphoto" Target="../media/hdphoto1.wdp"/><Relationship Id="rId17" Type="http://schemas.openxmlformats.org/officeDocument/2006/relationships/slide" Target="slide13.xml"/><Relationship Id="rId2" Type="http://schemas.openxmlformats.org/officeDocument/2006/relationships/image" Target="../media/image7.jp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2.png"/><Relationship Id="rId5" Type="http://schemas.openxmlformats.org/officeDocument/2006/relationships/slide" Target="slide10.xml"/><Relationship Id="rId15" Type="http://schemas.openxmlformats.org/officeDocument/2006/relationships/image" Target="../media/image47.svg"/><Relationship Id="rId10" Type="http://schemas.openxmlformats.org/officeDocument/2006/relationships/image" Target="../media/image11.jpeg"/><Relationship Id="rId4" Type="http://schemas.openxmlformats.org/officeDocument/2006/relationships/image" Target="../media/image8.jpg"/><Relationship Id="rId9" Type="http://schemas.openxmlformats.org/officeDocument/2006/relationships/slide" Target="slide12.xml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73193" y="597911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Ao thu lạnh lẽo nước trong veo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1596" y="5989669"/>
            <a:ext cx="74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11549574" y="6344529"/>
            <a:ext cx="637435" cy="513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1494" y="5989668"/>
            <a:ext cx="620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7568" y="5979111"/>
            <a:ext cx="62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noProof="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12206463" cy="5930538"/>
            <a:chOff x="0" y="-1"/>
            <a:chExt cx="12206463" cy="593053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70"/>
            <a:stretch/>
          </p:blipFill>
          <p:spPr>
            <a:xfrm>
              <a:off x="0" y="-1"/>
              <a:ext cx="12206463" cy="593053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18903" y="992777"/>
              <a:ext cx="2743200" cy="1162594"/>
            </a:xfrm>
            <a:prstGeom prst="rect">
              <a:avLst/>
            </a:prstGeom>
            <a:solidFill>
              <a:srgbClr val="F4FE7C"/>
            </a:solidFill>
            <a:ln>
              <a:solidFill>
                <a:srgbClr val="F4FD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-21558" y="-10558"/>
            <a:ext cx="6113417" cy="3474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103232" y="3474720"/>
            <a:ext cx="6095150" cy="3383280"/>
          </a:xfrm>
          <a:prstGeom prst="rect">
            <a:avLst/>
          </a:prstGeom>
          <a:solidFill>
            <a:srgbClr val="F7F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6103231" y="0"/>
            <a:ext cx="6095151" cy="34747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Rectangle 6">
            <a:hlinkClick r:id="rId7" action="ppaction://hlinksldjump"/>
          </p:cNvPr>
          <p:cNvSpPr/>
          <p:nvPr/>
        </p:nvSpPr>
        <p:spPr>
          <a:xfrm>
            <a:off x="-15252" y="3474720"/>
            <a:ext cx="6113417" cy="3383280"/>
          </a:xfrm>
          <a:prstGeom prst="rect">
            <a:avLst/>
          </a:prstGeom>
          <a:solidFill>
            <a:srgbClr val="37F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6574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 animBg="1"/>
      <p:bldP spid="14" grpId="0"/>
      <p:bldP spid="15" grpId="0"/>
      <p:bldP spid="5" grpId="0" animBg="1"/>
      <p:bldP spid="8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061" y="744583"/>
            <a:ext cx="6663806" cy="4305844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10757647" y="5836024"/>
            <a:ext cx="1196788" cy="10219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25143" y="5328192"/>
            <a:ext cx="321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 táo</a:t>
            </a:r>
            <a:endParaRPr lang="en-US" sz="6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3769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5"/>
          <a:stretch/>
        </p:blipFill>
        <p:spPr>
          <a:xfrm>
            <a:off x="3204210" y="1005840"/>
            <a:ext cx="5600700" cy="4349931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0757647" y="5836024"/>
            <a:ext cx="1196788" cy="10219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5954" y="5161532"/>
            <a:ext cx="321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 </a:t>
            </a:r>
            <a:r>
              <a:rPr lang="vi-VN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kẹo</a:t>
            </a:r>
            <a:endParaRPr lang="en-US" sz="6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03884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10757647" y="5836024"/>
            <a:ext cx="1196788" cy="10219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7" y="143692"/>
            <a:ext cx="8795657" cy="5368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1817" y="5331349"/>
            <a:ext cx="321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ao bèo</a:t>
            </a:r>
            <a:endParaRPr lang="en-US" sz="6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4616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303973"/>
            <a:ext cx="3109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ngôi sao</a:t>
            </a:r>
            <a:endParaRPr lang="en-US" sz="6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7451" y="3303973"/>
            <a:ext cx="2689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 táo</a:t>
            </a:r>
            <a:endParaRPr lang="en-US" sz="6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9498" y="3303972"/>
            <a:ext cx="2587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 kẹo</a:t>
            </a:r>
            <a:endParaRPr lang="en-US" sz="6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86902" y="3303972"/>
            <a:ext cx="2587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ao bèo</a:t>
            </a:r>
            <a:endParaRPr lang="en-US" sz="6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9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7623" y="1256196"/>
            <a:ext cx="184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 smtClean="0">
                <a:solidFill>
                  <a:srgbClr val="FF0000"/>
                </a:solidFill>
                <a:latin typeface="Arial-Rounded" panose="020B0500000000000000" pitchFamily="34" charset="-93"/>
              </a:rPr>
              <a:t>ao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8464" y="1256195"/>
            <a:ext cx="184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 smtClean="0">
                <a:solidFill>
                  <a:srgbClr val="FF0000"/>
                </a:solidFill>
                <a:latin typeface="Arial-Rounded" panose="020B0500000000000000" pitchFamily="34" charset="-93"/>
              </a:rPr>
              <a:t>eo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33186" y="2115417"/>
            <a:ext cx="4725783" cy="2684995"/>
            <a:chOff x="3769620" y="2810827"/>
            <a:chExt cx="4971261" cy="2313945"/>
          </a:xfrm>
        </p:grpSpPr>
        <p:grpSp>
          <p:nvGrpSpPr>
            <p:cNvPr id="11" name="Group 10"/>
            <p:cNvGrpSpPr/>
            <p:nvPr/>
          </p:nvGrpSpPr>
          <p:grpSpPr>
            <a:xfrm>
              <a:off x="3769620" y="2810827"/>
              <a:ext cx="4971261" cy="2313945"/>
              <a:chOff x="3688938" y="2287425"/>
              <a:chExt cx="4971261" cy="231394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688938" y="2287425"/>
                <a:ext cx="2429629" cy="10578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6000" b="1" dirty="0">
                    <a:solidFill>
                      <a:prstClr val="black"/>
                    </a:solidFill>
                    <a:latin typeface="Arial-Rounded" panose="020B0500000000000000" pitchFamily="34" charset="-93"/>
                  </a:rPr>
                  <a:t>l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21414" y="2287425"/>
                <a:ext cx="2438785" cy="10578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6000" b="1" dirty="0" smtClean="0">
                    <a:solidFill>
                      <a:srgbClr val="FF0000"/>
                    </a:solidFill>
                    <a:latin typeface="Arial-Rounded" panose="020B0500000000000000" pitchFamily="34" charset="-93"/>
                  </a:rPr>
                  <a:t>eo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688938" y="3425107"/>
                <a:ext cx="4971261" cy="11762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6000" b="1" dirty="0">
                    <a:solidFill>
                      <a:prstClr val="black"/>
                    </a:solidFill>
                    <a:latin typeface="Arial-Rounded" panose="020B0500000000000000" pitchFamily="34" charset="-93"/>
                  </a:rPr>
                  <a:t>l</a:t>
                </a:r>
                <a:r>
                  <a:rPr lang="vi-VN" sz="6000" b="1" dirty="0" smtClean="0">
                    <a:solidFill>
                      <a:prstClr val="black"/>
                    </a:solidFill>
                    <a:latin typeface="Arial-Rounded" panose="020B0500000000000000" pitchFamily="34" charset="-93"/>
                  </a:rPr>
                  <a:t>ẽo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771882" y="4098988"/>
              <a:ext cx="1128977" cy="875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dirty="0" smtClean="0">
                  <a:solidFill>
                    <a:srgbClr val="FF0000"/>
                  </a:solidFill>
                  <a:latin typeface="Arial-Rounded" panose="020B0500000000000000" pitchFamily="34" charset="-93"/>
                </a:rPr>
                <a:t>eo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5938" y="4652689"/>
            <a:ext cx="5918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 smtClean="0">
                <a:solidFill>
                  <a:prstClr val="black"/>
                </a:solidFill>
                <a:latin typeface="Arial-Rounded" panose="020B0500000000000000" pitchFamily="34" charset="-93"/>
              </a:rPr>
              <a:t>chào</a:t>
            </a: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+mn-ea"/>
                <a:cs typeface="+mn-cs"/>
              </a:rPr>
              <a:t>   dao   sáo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0764" y="4652689"/>
            <a:ext cx="5918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prstClr val="black"/>
                </a:solidFill>
                <a:latin typeface="Arial-Rounded" panose="020B0500000000000000" pitchFamily="34" charset="-93"/>
              </a:rPr>
              <a:t>d</a:t>
            </a:r>
            <a:r>
              <a:rPr lang="vi-VN" sz="6000" b="1" noProof="0" dirty="0" smtClean="0">
                <a:solidFill>
                  <a:prstClr val="black"/>
                </a:solidFill>
                <a:latin typeface="Arial-Rounded" panose="020B0500000000000000" pitchFamily="34" charset="-93"/>
              </a:rPr>
              <a:t>ẻo</a:t>
            </a: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+mn-ea"/>
                <a:cs typeface="+mn-cs"/>
              </a:rPr>
              <a:t>  </a:t>
            </a:r>
            <a:r>
              <a:rPr kumimoji="0" lang="vi-VN" sz="6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+mn-ea"/>
                <a:cs typeface="+mn-cs"/>
              </a:rPr>
              <a:t> đẽo</a:t>
            </a: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+mn-ea"/>
                <a:cs typeface="+mn-cs"/>
              </a:rPr>
              <a:t>   kẹo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743" y="5668350"/>
            <a:ext cx="3109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ngôi sao</a:t>
            </a:r>
            <a:endParaRPr lang="en-US" sz="6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6456" y="5668346"/>
            <a:ext cx="2689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 táo</a:t>
            </a:r>
            <a:endParaRPr lang="en-US" sz="6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7063" y="5668347"/>
            <a:ext cx="2587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 kẹo</a:t>
            </a:r>
            <a:endParaRPr lang="en-US" sz="6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06548" y="5668348"/>
            <a:ext cx="2587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ao bèo</a:t>
            </a:r>
            <a:endParaRPr lang="en-US" sz="6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3159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84" y="1509379"/>
            <a:ext cx="9135227" cy="53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8" y="0"/>
            <a:ext cx="4811021" cy="1729445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1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vi-VN" altLang="en-US" sz="2699" kern="0">
              <a:solidFill>
                <a:srgbClr val="954F72"/>
              </a:solidFill>
              <a:cs typeface="Arial" charset="0"/>
              <a:sym typeface="Arial"/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73" y="425019"/>
            <a:ext cx="4399193" cy="92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5399" b="1" kern="0" dirty="0" err="1">
                <a:solidFill>
                  <a:srgbClr val="0099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/>
              </a:rPr>
              <a:t>Viết</a:t>
            </a:r>
            <a:r>
              <a:rPr lang="en-US" altLang="en-US" sz="5399" b="1" kern="0" dirty="0">
                <a:solidFill>
                  <a:srgbClr val="0099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/>
              </a:rPr>
              <a:t> </a:t>
            </a:r>
            <a:r>
              <a:rPr lang="en-US" altLang="en-US" sz="5399" b="1" kern="0" dirty="0" err="1">
                <a:solidFill>
                  <a:srgbClr val="0099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/>
              </a:rPr>
              <a:t>bảng</a:t>
            </a:r>
            <a:r>
              <a:rPr lang="vi-VN" altLang="en-US" sz="5399" b="1" kern="0" dirty="0">
                <a:solidFill>
                  <a:srgbClr val="0099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/>
              </a:rPr>
              <a:t> con</a:t>
            </a:r>
            <a:endParaRPr lang="en-US" altLang="en-US" sz="5399" b="1" kern="0" dirty="0">
              <a:solidFill>
                <a:srgbClr val="0099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0A8B1-BA3F-45B3-9CF1-A3D4A2B34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21172" r="6525" b="20323"/>
          <a:stretch/>
        </p:blipFill>
        <p:spPr>
          <a:xfrm>
            <a:off x="3984418" y="2143935"/>
            <a:ext cx="4559100" cy="305063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328152" y="2503026"/>
            <a:ext cx="1487707" cy="153569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925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3" name="chữ a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8350" y="1543050"/>
            <a:ext cx="81153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5" t="962" r="33962" b="48864"/>
          <a:stretch/>
        </p:blipFill>
        <p:spPr>
          <a:xfrm>
            <a:off x="4519748" y="1511748"/>
            <a:ext cx="3487784" cy="3472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7054" y="1764298"/>
            <a:ext cx="288372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5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eo</a:t>
            </a:r>
            <a:endParaRPr lang="en-US" sz="325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9748" y="1511747"/>
            <a:ext cx="3487784" cy="347255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11296357" y="6077243"/>
            <a:ext cx="895643" cy="7807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602" y="407963"/>
            <a:ext cx="103397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Mảnh ghép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 nhanh tiếng chứa vần </a:t>
            </a:r>
            <a:r>
              <a:rPr lang="vi-VN" sz="6000" b="1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ui</a:t>
            </a:r>
            <a:r>
              <a:rPr kumimoji="0" lang="vi-VN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8478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296357" y="6077243"/>
            <a:ext cx="895643" cy="7807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6602" y="407963"/>
            <a:ext cx="103397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Mảnh ghép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 nhanh tiếng chứa vần </a:t>
            </a:r>
            <a:r>
              <a:rPr lang="vi-VN" sz="6000" b="1" noProof="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ưi</a:t>
            </a:r>
            <a:r>
              <a:rPr kumimoji="0" lang="vi-VN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3653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296357" y="6077243"/>
            <a:ext cx="895643" cy="7807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6602" y="368775"/>
            <a:ext cx="97207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Mảnh ghép 3: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noProof="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Đọc nhanh từ: </a:t>
            </a:r>
            <a:r>
              <a:rPr lang="vi-VN" sz="6000" b="1" noProof="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dãy núi</a:t>
            </a:r>
            <a:r>
              <a:rPr kumimoji="0" lang="vi-VN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20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296357" y="6077243"/>
            <a:ext cx="895643" cy="7807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6602" y="407963"/>
            <a:ext cx="97207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Mảnh ghép 4: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Đọc nhanh từ: gửi</a:t>
            </a:r>
            <a:r>
              <a:rPr kumimoji="0" lang="vi-VN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thư</a:t>
            </a:r>
            <a:endParaRPr kumimoji="0" lang="vi-VN" sz="6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3019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0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7623" y="1256196"/>
            <a:ext cx="184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 smtClean="0">
                <a:solidFill>
                  <a:srgbClr val="FF0000"/>
                </a:solidFill>
                <a:latin typeface="Arial-Rounded" panose="020B0500000000000000" pitchFamily="34" charset="-93"/>
              </a:rPr>
              <a:t>ao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8464" y="1256195"/>
            <a:ext cx="184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 smtClean="0">
                <a:solidFill>
                  <a:srgbClr val="FF0000"/>
                </a:solidFill>
                <a:latin typeface="Arial-Rounded" panose="020B0500000000000000" pitchFamily="34" charset="-93"/>
              </a:rPr>
              <a:t>eo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33186" y="2115417"/>
            <a:ext cx="4725783" cy="2684995"/>
            <a:chOff x="3769620" y="2810827"/>
            <a:chExt cx="4971261" cy="2313945"/>
          </a:xfrm>
        </p:grpSpPr>
        <p:grpSp>
          <p:nvGrpSpPr>
            <p:cNvPr id="11" name="Group 10"/>
            <p:cNvGrpSpPr/>
            <p:nvPr/>
          </p:nvGrpSpPr>
          <p:grpSpPr>
            <a:xfrm>
              <a:off x="3769620" y="2810827"/>
              <a:ext cx="4971261" cy="2313945"/>
              <a:chOff x="3688938" y="2287425"/>
              <a:chExt cx="4971261" cy="231394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688938" y="2287425"/>
                <a:ext cx="2429629" cy="10578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6000" b="1" dirty="0">
                    <a:solidFill>
                      <a:prstClr val="black"/>
                    </a:solidFill>
                    <a:latin typeface="Arial-Rounded" panose="020B0500000000000000" pitchFamily="34" charset="-93"/>
                  </a:rPr>
                  <a:t>l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21414" y="2287425"/>
                <a:ext cx="2438785" cy="10578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6000" b="1" dirty="0" smtClean="0">
                    <a:solidFill>
                      <a:srgbClr val="FF0000"/>
                    </a:solidFill>
                    <a:latin typeface="Arial-Rounded" panose="020B0500000000000000" pitchFamily="34" charset="-93"/>
                  </a:rPr>
                  <a:t>eo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688938" y="3425107"/>
                <a:ext cx="4971261" cy="11762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6000" b="1" dirty="0">
                    <a:solidFill>
                      <a:prstClr val="black"/>
                    </a:solidFill>
                    <a:latin typeface="Arial-Rounded" panose="020B0500000000000000" pitchFamily="34" charset="-93"/>
                  </a:rPr>
                  <a:t>l</a:t>
                </a:r>
                <a:r>
                  <a:rPr lang="vi-VN" sz="6000" b="1" dirty="0" smtClean="0">
                    <a:solidFill>
                      <a:prstClr val="black"/>
                    </a:solidFill>
                    <a:latin typeface="Arial-Rounded" panose="020B0500000000000000" pitchFamily="34" charset="-93"/>
                  </a:rPr>
                  <a:t>ẽo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771882" y="4098988"/>
              <a:ext cx="1128977" cy="875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dirty="0" smtClean="0">
                  <a:solidFill>
                    <a:srgbClr val="FF0000"/>
                  </a:solidFill>
                  <a:latin typeface="Arial-Rounded" panose="020B0500000000000000" pitchFamily="34" charset="-93"/>
                </a:rPr>
                <a:t>eo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5938" y="4652689"/>
            <a:ext cx="5918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 smtClean="0">
                <a:solidFill>
                  <a:prstClr val="black"/>
                </a:solidFill>
                <a:latin typeface="Arial-Rounded" panose="020B0500000000000000" pitchFamily="34" charset="-93"/>
              </a:rPr>
              <a:t>chào</a:t>
            </a: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+mn-ea"/>
                <a:cs typeface="+mn-cs"/>
              </a:rPr>
              <a:t>   dao   sáo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0764" y="4652689"/>
            <a:ext cx="5918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prstClr val="black"/>
                </a:solidFill>
                <a:latin typeface="Arial-Rounded" panose="020B0500000000000000" pitchFamily="34" charset="-93"/>
              </a:rPr>
              <a:t>d</a:t>
            </a:r>
            <a:r>
              <a:rPr lang="vi-VN" sz="6000" b="1" noProof="0" dirty="0" smtClean="0">
                <a:solidFill>
                  <a:prstClr val="black"/>
                </a:solidFill>
                <a:latin typeface="Arial-Rounded" panose="020B0500000000000000" pitchFamily="34" charset="-93"/>
              </a:rPr>
              <a:t>ẻo</a:t>
            </a: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+mn-ea"/>
                <a:cs typeface="+mn-cs"/>
              </a:rPr>
              <a:t>  </a:t>
            </a:r>
            <a:r>
              <a:rPr kumimoji="0" lang="vi-VN" sz="6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+mn-ea"/>
                <a:cs typeface="+mn-cs"/>
              </a:rPr>
              <a:t> đẽo</a:t>
            </a: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+mn-ea"/>
                <a:cs typeface="+mn-cs"/>
              </a:rPr>
              <a:t>   kẹo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2236" y="4652688"/>
            <a:ext cx="1074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 smtClean="0">
                <a:solidFill>
                  <a:srgbClr val="FF0000"/>
                </a:solidFill>
                <a:latin typeface="Arial-Rounded" panose="020B0500000000000000" pitchFamily="34" charset="-93"/>
              </a:rPr>
              <a:t>ao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7268" y="4652688"/>
            <a:ext cx="1028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 smtClean="0">
                <a:solidFill>
                  <a:srgbClr val="FF0000"/>
                </a:solidFill>
                <a:latin typeface="Arial-Rounded" panose="020B0500000000000000" pitchFamily="34" charset="-93"/>
              </a:rPr>
              <a:t>ao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8690" y="4652688"/>
            <a:ext cx="1037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 smtClean="0">
                <a:solidFill>
                  <a:srgbClr val="FF0000"/>
                </a:solidFill>
                <a:latin typeface="Arial-Rounded" panose="020B0500000000000000" pitchFamily="34" charset="-93"/>
              </a:rPr>
              <a:t>ao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9343" y="4652687"/>
            <a:ext cx="1209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 smtClean="0">
                <a:solidFill>
                  <a:srgbClr val="FF0000"/>
                </a:solidFill>
                <a:latin typeface="Arial-Rounded" panose="020B0500000000000000" pitchFamily="34" charset="-93"/>
              </a:rPr>
              <a:t>eo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04733" y="4652687"/>
            <a:ext cx="1209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 smtClean="0">
                <a:solidFill>
                  <a:srgbClr val="FF0000"/>
                </a:solidFill>
                <a:latin typeface="Arial-Rounded" panose="020B0500000000000000" pitchFamily="34" charset="-93"/>
              </a:rPr>
              <a:t>eo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84786" y="4652687"/>
            <a:ext cx="1021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 smtClean="0">
                <a:solidFill>
                  <a:srgbClr val="FF0000"/>
                </a:solidFill>
                <a:latin typeface="Arial-Rounded" panose="020B0500000000000000" pitchFamily="34" charset="-93"/>
              </a:rPr>
              <a:t>eo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5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4" y="2563041"/>
            <a:ext cx="2596787" cy="2596787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50" y="2272937"/>
            <a:ext cx="2886891" cy="2886891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6857"/>
          <a:stretch/>
        </p:blipFill>
        <p:spPr>
          <a:xfrm>
            <a:off x="6363788" y="2882489"/>
            <a:ext cx="2578869" cy="2230108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13" y="2407647"/>
            <a:ext cx="3140487" cy="2711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9C26"/>
              </a:clrFrom>
              <a:clrTo>
                <a:srgbClr val="EF9C2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1" t="4519" r="24017" b="79897"/>
          <a:stretch/>
        </p:blipFill>
        <p:spPr>
          <a:xfrm>
            <a:off x="3193366" y="407962"/>
            <a:ext cx="6332888" cy="1406769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20497177">
            <a:off x="636546" y="371345"/>
            <a:ext cx="2670753" cy="194965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040628" y="5112597"/>
            <a:ext cx="2067112" cy="1743891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9809174" y="4914864"/>
            <a:ext cx="1620645" cy="1385652"/>
          </a:xfrm>
          <a:prstGeom prst="rect">
            <a:avLst/>
          </a:prstGeom>
        </p:spPr>
      </p:pic>
      <p:sp>
        <p:nvSpPr>
          <p:cNvPr id="2" name="Right Arrow 1">
            <a:hlinkClick r:id="rId17" action="ppaction://hlinksldjump"/>
          </p:cNvPr>
          <p:cNvSpPr/>
          <p:nvPr/>
        </p:nvSpPr>
        <p:spPr>
          <a:xfrm>
            <a:off x="11249878" y="6167002"/>
            <a:ext cx="846162" cy="689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3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80" y="528919"/>
            <a:ext cx="4755776" cy="4755776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10757647" y="5836024"/>
            <a:ext cx="1196788" cy="10219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41817" y="5331349"/>
            <a:ext cx="321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ngôi sao</a:t>
            </a:r>
            <a:endParaRPr lang="en-US" sz="6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877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116</Words>
  <Application>Microsoft Office PowerPoint</Application>
  <PresentationFormat>Widescreen</PresentationFormat>
  <Paragraphs>56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HP001 4 hàng</vt:lpstr>
      <vt:lpstr>VNI-Avo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20</cp:revision>
  <dcterms:created xsi:type="dcterms:W3CDTF">2023-11-05T05:38:40Z</dcterms:created>
  <dcterms:modified xsi:type="dcterms:W3CDTF">2023-11-07T00:55:24Z</dcterms:modified>
</cp:coreProperties>
</file>