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342" r:id="rId4"/>
    <p:sldId id="258" r:id="rId5"/>
    <p:sldId id="259" r:id="rId6"/>
    <p:sldId id="345" r:id="rId7"/>
    <p:sldId id="358" r:id="rId8"/>
    <p:sldId id="353" r:id="rId9"/>
    <p:sldId id="346" r:id="rId10"/>
    <p:sldId id="359" r:id="rId11"/>
    <p:sldId id="257" r:id="rId12"/>
    <p:sldId id="332" r:id="rId13"/>
    <p:sldId id="298" r:id="rId14"/>
    <p:sldId id="3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B7120-DCAD-46AD-8BBE-31B30FCCEEF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E6772-1985-4DF9-A5A8-07C1675EF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3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2BC0-2D8B-27BE-581F-6B916EC6C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E45E1-9C31-3C50-E6AB-194531FF6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F10D8-443D-38D1-7926-BBACA195B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8E723-C0AC-5FE9-4656-3AC39599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DF26E-A9D5-52AB-DD02-D1162B72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3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5697C-72ED-0D29-D6CE-A727AB4E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F11AE-6388-AD22-9964-1CFE1D8AB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E9DC9-2030-7BEF-35C4-BD297EF19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F1850-00AF-6B39-7D51-81B77FC3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15A37-88AB-A38B-4712-939A9F49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2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4B3B69-090B-08A4-76E0-ACB14B56B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51274-EA63-9A92-F68D-EC586D32D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9C581-6F2F-25C0-F212-D1443AA2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542B4-5249-46EC-F3CA-0826A23D7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84578-9676-F412-9134-24E5A76C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04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3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70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7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18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10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5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96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ED95-3E6F-95CB-F4AD-60B1FEC3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1DCE3-D19D-9DF6-CC21-4536805B7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DB620-1DCB-C6C7-50AD-EED41812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56C39-4FE0-7421-6F03-D38045A13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83FAD-52ED-D841-0933-C80F56E5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27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51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51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11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77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36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6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5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2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1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0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48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8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8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25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8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8" indent="0">
              <a:buNone/>
              <a:defRPr sz="1333" b="1"/>
            </a:lvl2pPr>
            <a:lvl3pPr marL="609576" indent="0">
              <a:buNone/>
              <a:defRPr sz="1200" b="1"/>
            </a:lvl3pPr>
            <a:lvl4pPr marL="914363" indent="0">
              <a:buNone/>
              <a:defRPr sz="1067" b="1"/>
            </a:lvl4pPr>
            <a:lvl5pPr marL="1219151" indent="0">
              <a:buNone/>
              <a:defRPr sz="1067" b="1"/>
            </a:lvl5pPr>
            <a:lvl6pPr marL="1523939" indent="0">
              <a:buNone/>
              <a:defRPr sz="1067" b="1"/>
            </a:lvl6pPr>
            <a:lvl7pPr marL="1828727" indent="0">
              <a:buNone/>
              <a:defRPr sz="1067" b="1"/>
            </a:lvl7pPr>
            <a:lvl8pPr marL="2133515" indent="0">
              <a:buNone/>
              <a:defRPr sz="1067" b="1"/>
            </a:lvl8pPr>
            <a:lvl9pPr marL="243830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8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8" indent="0">
              <a:buNone/>
              <a:defRPr sz="1333" b="1"/>
            </a:lvl2pPr>
            <a:lvl3pPr marL="609576" indent="0">
              <a:buNone/>
              <a:defRPr sz="1200" b="1"/>
            </a:lvl3pPr>
            <a:lvl4pPr marL="914363" indent="0">
              <a:buNone/>
              <a:defRPr sz="1067" b="1"/>
            </a:lvl4pPr>
            <a:lvl5pPr marL="1219151" indent="0">
              <a:buNone/>
              <a:defRPr sz="1067" b="1"/>
            </a:lvl5pPr>
            <a:lvl6pPr marL="1523939" indent="0">
              <a:buNone/>
              <a:defRPr sz="1067" b="1"/>
            </a:lvl6pPr>
            <a:lvl7pPr marL="1828727" indent="0">
              <a:buNone/>
              <a:defRPr sz="1067" b="1"/>
            </a:lvl7pPr>
            <a:lvl8pPr marL="2133515" indent="0">
              <a:buNone/>
              <a:defRPr sz="1067" b="1"/>
            </a:lvl8pPr>
            <a:lvl9pPr marL="243830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34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33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7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5AFAD-7742-CAB2-AEDC-FDBB04781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67141-56F4-E1E2-5336-452BBCCD4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69B72-CEDA-D462-EAA0-3C2F896B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B81CF-7874-32F6-EA28-8C977424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27126-4A83-F08D-5950-217E2CB6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9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88" indent="0">
              <a:buNone/>
              <a:defRPr sz="800"/>
            </a:lvl2pPr>
            <a:lvl3pPr marL="609576" indent="0">
              <a:buNone/>
              <a:defRPr sz="667"/>
            </a:lvl3pPr>
            <a:lvl4pPr marL="914363" indent="0">
              <a:buNone/>
              <a:defRPr sz="600"/>
            </a:lvl4pPr>
            <a:lvl5pPr marL="1219151" indent="0">
              <a:buNone/>
              <a:defRPr sz="600"/>
            </a:lvl5pPr>
            <a:lvl6pPr marL="1523939" indent="0">
              <a:buNone/>
              <a:defRPr sz="600"/>
            </a:lvl6pPr>
            <a:lvl7pPr marL="1828727" indent="0">
              <a:buNone/>
              <a:defRPr sz="600"/>
            </a:lvl7pPr>
            <a:lvl8pPr marL="2133515" indent="0">
              <a:buNone/>
              <a:defRPr sz="600"/>
            </a:lvl8pPr>
            <a:lvl9pPr marL="243830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46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8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8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88" indent="0">
              <a:buNone/>
              <a:defRPr sz="1867"/>
            </a:lvl2pPr>
            <a:lvl3pPr marL="609576" indent="0">
              <a:buNone/>
              <a:defRPr sz="1600"/>
            </a:lvl3pPr>
            <a:lvl4pPr marL="914363" indent="0">
              <a:buNone/>
              <a:defRPr sz="1333"/>
            </a:lvl4pPr>
            <a:lvl5pPr marL="1219151" indent="0">
              <a:buNone/>
              <a:defRPr sz="1333"/>
            </a:lvl5pPr>
            <a:lvl6pPr marL="1523939" indent="0">
              <a:buNone/>
              <a:defRPr sz="1333"/>
            </a:lvl6pPr>
            <a:lvl7pPr marL="1828727" indent="0">
              <a:buNone/>
              <a:defRPr sz="1333"/>
            </a:lvl7pPr>
            <a:lvl8pPr marL="2133515" indent="0">
              <a:buNone/>
              <a:defRPr sz="1333"/>
            </a:lvl8pPr>
            <a:lvl9pPr marL="243830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8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88" indent="0">
              <a:buNone/>
              <a:defRPr sz="800"/>
            </a:lvl2pPr>
            <a:lvl3pPr marL="609576" indent="0">
              <a:buNone/>
              <a:defRPr sz="667"/>
            </a:lvl3pPr>
            <a:lvl4pPr marL="914363" indent="0">
              <a:buNone/>
              <a:defRPr sz="600"/>
            </a:lvl4pPr>
            <a:lvl5pPr marL="1219151" indent="0">
              <a:buNone/>
              <a:defRPr sz="600"/>
            </a:lvl5pPr>
            <a:lvl6pPr marL="1523939" indent="0">
              <a:buNone/>
              <a:defRPr sz="600"/>
            </a:lvl6pPr>
            <a:lvl7pPr marL="1828727" indent="0">
              <a:buNone/>
              <a:defRPr sz="600"/>
            </a:lvl7pPr>
            <a:lvl8pPr marL="2133515" indent="0">
              <a:buNone/>
              <a:defRPr sz="600"/>
            </a:lvl8pPr>
            <a:lvl9pPr marL="243830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75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7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F39C-8AAE-37FE-1FC5-D060C5D8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A8C30-CBF0-8B20-FD79-F0A2FD9D32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6EABA-29E9-BEAC-8F96-6F7E1BF0A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2B14E-7AFB-3ED4-6D58-76E91C952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6494D-E7E1-EEC3-F640-B4989CF3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66462-7574-B09B-5444-17107FAF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1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A946-89A9-4DBB-6610-0D8D1259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5FFC4-82F2-9794-5ED2-C8BD5D703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8F78B-98E0-B10D-A08F-D6115EDAE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B6026-A224-1614-4E25-5818A6565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1C6ED-9877-6560-957C-DB3190D30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4F410-AED9-8DD8-7DA6-1F4E873F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95F716-6150-825E-6B7A-D8B2F85F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130692-35DA-D8D4-7DA7-CE62A79C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CD625-3A2A-14F6-7831-F6883714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6F81E-9BA9-2FF0-435F-F477ADF3B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0CF93-7CCD-D81F-9812-9ACC152E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2C969-C396-87F3-40D5-9D626B7C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E625C-A328-6171-B3A8-546DFE8A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B9EAD-4A8D-4DC0-7888-1B1DBBCE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87D4F-9039-FBB5-320F-3FC07C43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8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60EAB-4999-F594-C4D7-102B12CA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7E305-4855-4AA6-74D4-1548F222B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78E48-E836-5854-57FC-8A59E39DC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9D41C-FA6E-D03B-414D-9DC047DC3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4E7B-C30F-FAC0-8510-AA7E0707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3AE4E-2D6E-0B4A-15F0-6B3ABD8D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3B59-4D5D-E172-B5C2-AB3281822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F00269-7A44-D200-10EF-0D4994BFF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397A6-8758-EB27-B3D4-4BBD933A6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E6EF1-DBC0-B624-6D38-003522C41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D90CE-7C6D-B45D-85B1-07032D5B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57C8E-893A-A4EB-42E2-643BB417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5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8A9058-9026-3F4C-9C64-47DF2143B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49C74-E97C-8666-4262-E71272E5E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76090-0A1B-92DE-6540-80FA2B036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B18964-2587-4DBA-9D45-92A91E8C102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E4B28-F612-953C-F2EA-713E39D8F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AB003-E655-A9ED-295A-2A80F19FB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169060-9977-4BF3-9562-A8720284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2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42278-1149-47AF-A5E8-24DF13B67D6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6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9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576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609576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0" indent="-190492" algn="l" defTabSz="609576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indent="-152394" algn="l" defTabSz="60957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57" indent="-152394" algn="l" defTabSz="60957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indent="-152394" algn="l" defTabSz="60957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33" indent="-152394" algn="l" defTabSz="60957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21" indent="-152394" algn="l" defTabSz="60957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09" indent="-152394" algn="l" defTabSz="60957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696" indent="-152394" algn="l" defTabSz="60957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88" algn="l" defTabSz="6095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76" algn="l" defTabSz="6095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63" algn="l" defTabSz="6095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51" algn="l" defTabSz="6095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39" algn="l" defTabSz="6095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27" algn="l" defTabSz="6095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15" algn="l" defTabSz="6095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02" algn="l" defTabSz="6095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11" Type="http://schemas.openxmlformats.org/officeDocument/2006/relationships/image" Target="../media/image10.pn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rame of pink flowers and green grass&#10;&#10;AI-generated content may be incorrect.">
            <a:extLst>
              <a:ext uri="{FF2B5EF4-FFF2-40B4-BE49-F238E27FC236}">
                <a16:creationId xmlns:a16="http://schemas.microsoft.com/office/drawing/2014/main" id="{1A0C88C4-AFD5-2FA3-D28C-7D2EE4E84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81F74-A290-8586-B94D-24CB6A9AD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58" y="867630"/>
            <a:ext cx="6876884" cy="77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0228B-0202-C20D-AB20-90AD46353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167" y="1402600"/>
            <a:ext cx="1999661" cy="932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4C8059-EDB0-6623-8DDC-59919956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359" y="2096079"/>
            <a:ext cx="8291279" cy="957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2DB4AD-5BE4-D363-F3F6-1E7A29C1D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523" y="4040572"/>
            <a:ext cx="5279594" cy="13778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65A46A-BBE6-46B2-34AD-CCEBC02CEDA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9839" y="3925091"/>
            <a:ext cx="1790039" cy="12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6D6B2E-B6BB-5D41-7272-4A5A9A495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599" y="0"/>
            <a:ext cx="5252395" cy="2750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23CC04-EC68-EC05-BD5A-5C9A99687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" y="2519679"/>
            <a:ext cx="4872631" cy="241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FA8FB-3F1D-E616-A6FC-C84F4E09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4249588"/>
            <a:ext cx="5252396" cy="249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3302CC-1A33-D934-CB94-A4DA887F203D}"/>
              </a:ext>
            </a:extLst>
          </p:cNvPr>
          <p:cNvGrpSpPr/>
          <p:nvPr/>
        </p:nvGrpSpPr>
        <p:grpSpPr>
          <a:xfrm>
            <a:off x="683771" y="794186"/>
            <a:ext cx="5767829" cy="1483131"/>
            <a:chOff x="6233162" y="1573687"/>
            <a:chExt cx="6163624" cy="1912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9D2C95-7E7F-4564-0D0F-35C719CD5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3162" y="1573687"/>
              <a:ext cx="892025" cy="8297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B04290-3CFA-263D-EA8B-374A498CD832}"/>
                </a:ext>
              </a:extLst>
            </p:cNvPr>
            <p:cNvSpPr txBox="1"/>
            <p:nvPr/>
          </p:nvSpPr>
          <p:spPr>
            <a:xfrm>
              <a:off x="6479566" y="1819316"/>
              <a:ext cx="5917220" cy="166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Trong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, Quang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trêu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, quay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nhổm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5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E72187D-7577-1E92-3249-0FA5DD8F691D}"/>
              </a:ext>
            </a:extLst>
          </p:cNvPr>
          <p:cNvSpPr txBox="1"/>
          <p:nvPr/>
        </p:nvSpPr>
        <p:spPr>
          <a:xfrm>
            <a:off x="5970982" y="3079819"/>
            <a:ext cx="55372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vi,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A87204-CB9B-8F46-A01F-D2E62AADA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5216" y="2996551"/>
            <a:ext cx="918236" cy="6463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D6BC58-D98F-770A-A3AF-5E27D3E3C51A}"/>
              </a:ext>
            </a:extLst>
          </p:cNvPr>
          <p:cNvSpPr txBox="1"/>
          <p:nvPr/>
        </p:nvSpPr>
        <p:spPr>
          <a:xfrm>
            <a:off x="812752" y="5139244"/>
            <a:ext cx="5537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giẫm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A24DFF-62A8-0E06-353D-4657A488C5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265" y="5100320"/>
            <a:ext cx="849136" cy="5589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84E9C5-EF24-D255-6A5F-E09C8F362E9A}"/>
              </a:ext>
            </a:extLst>
          </p:cNvPr>
          <p:cNvCxnSpPr>
            <a:cxnSpLocks/>
          </p:cNvCxnSpPr>
          <p:nvPr/>
        </p:nvCxnSpPr>
        <p:spPr>
          <a:xfrm>
            <a:off x="1230539" y="716548"/>
            <a:ext cx="31085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86047B-11AA-4197-801C-A3B5E1A43895}"/>
              </a:ext>
            </a:extLst>
          </p:cNvPr>
          <p:cNvSpPr txBox="1"/>
          <p:nvPr/>
        </p:nvSpPr>
        <p:spPr>
          <a:xfrm>
            <a:off x="646071" y="74952"/>
            <a:ext cx="4744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3. </a:t>
            </a:r>
            <a:r>
              <a:rPr lang="en-US" sz="4000" b="1" dirty="0" err="1">
                <a:solidFill>
                  <a:srgbClr val="FF0000"/>
                </a:solidFill>
              </a:rPr>
              <a:t>Xử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huống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72942" y="5850124"/>
            <a:ext cx="12737883" cy="1487298"/>
            <a:chOff x="0" y="0"/>
            <a:chExt cx="5032250" cy="5875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2250" cy="587574"/>
            </a:xfrm>
            <a:custGeom>
              <a:avLst/>
              <a:gdLst/>
              <a:ahLst/>
              <a:cxnLst/>
              <a:rect l="l" t="t" r="r" b="b"/>
              <a:pathLst>
                <a:path w="5032250" h="587574">
                  <a:moveTo>
                    <a:pt x="0" y="0"/>
                  </a:moveTo>
                  <a:lnTo>
                    <a:pt x="5032250" y="0"/>
                  </a:lnTo>
                  <a:lnTo>
                    <a:pt x="5032250" y="587574"/>
                  </a:lnTo>
                  <a:lnTo>
                    <a:pt x="0" y="587574"/>
                  </a:lnTo>
                  <a:close/>
                </a:path>
              </a:pathLst>
            </a:custGeom>
            <a:solidFill>
              <a:srgbClr val="F2A727"/>
            </a:solidFill>
            <a:ln w="142875" cap="sq">
              <a:solidFill>
                <a:srgbClr val="DF9B27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032250" cy="6066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76">
                <a:lnSpc>
                  <a:spcPts val="22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6067" y="6041025"/>
            <a:ext cx="2269460" cy="699203"/>
            <a:chOff x="0" y="0"/>
            <a:chExt cx="747283" cy="2302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7283" cy="230232"/>
            </a:xfrm>
            <a:custGeom>
              <a:avLst/>
              <a:gdLst/>
              <a:ahLst/>
              <a:cxnLst/>
              <a:rect l="l" t="t" r="r" b="b"/>
              <a:pathLst>
                <a:path w="747283" h="230232">
                  <a:moveTo>
                    <a:pt x="373642" y="0"/>
                  </a:moveTo>
                  <a:cubicBezTo>
                    <a:pt x="167285" y="0"/>
                    <a:pt x="0" y="51539"/>
                    <a:pt x="0" y="115116"/>
                  </a:cubicBezTo>
                  <a:cubicBezTo>
                    <a:pt x="0" y="178693"/>
                    <a:pt x="167285" y="230232"/>
                    <a:pt x="373642" y="230232"/>
                  </a:cubicBezTo>
                  <a:cubicBezTo>
                    <a:pt x="579998" y="230232"/>
                    <a:pt x="747283" y="178693"/>
                    <a:pt x="747283" y="115116"/>
                  </a:cubicBezTo>
                  <a:cubicBezTo>
                    <a:pt x="747283" y="51539"/>
                    <a:pt x="579998" y="0"/>
                    <a:pt x="373642" y="0"/>
                  </a:cubicBezTo>
                  <a:close/>
                </a:path>
              </a:pathLst>
            </a:custGeom>
            <a:solidFill>
              <a:srgbClr val="E19C2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0058" y="-16516"/>
              <a:ext cx="607168" cy="2251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76">
                <a:lnSpc>
                  <a:spcPts val="177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1833116">
            <a:off x="5918521" y="4934209"/>
            <a:ext cx="790280" cy="1011558"/>
          </a:xfrm>
          <a:custGeom>
            <a:avLst/>
            <a:gdLst/>
            <a:ahLst/>
            <a:cxnLst/>
            <a:rect l="l" t="t" r="r" b="b"/>
            <a:pathLst>
              <a:path w="1185420" h="1517338">
                <a:moveTo>
                  <a:pt x="0" y="0"/>
                </a:moveTo>
                <a:lnTo>
                  <a:pt x="1185421" y="0"/>
                </a:lnTo>
                <a:lnTo>
                  <a:pt x="1185421" y="1517338"/>
                </a:lnTo>
                <a:lnTo>
                  <a:pt x="0" y="1517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8430854" y="6027658"/>
            <a:ext cx="2408128" cy="699203"/>
            <a:chOff x="0" y="0"/>
            <a:chExt cx="792943" cy="2302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92944" cy="230232"/>
            </a:xfrm>
            <a:custGeom>
              <a:avLst/>
              <a:gdLst/>
              <a:ahLst/>
              <a:cxnLst/>
              <a:rect l="l" t="t" r="r" b="b"/>
              <a:pathLst>
                <a:path w="792944" h="230232">
                  <a:moveTo>
                    <a:pt x="396472" y="0"/>
                  </a:moveTo>
                  <a:cubicBezTo>
                    <a:pt x="177506" y="0"/>
                    <a:pt x="0" y="51539"/>
                    <a:pt x="0" y="115116"/>
                  </a:cubicBezTo>
                  <a:cubicBezTo>
                    <a:pt x="0" y="178693"/>
                    <a:pt x="177506" y="230232"/>
                    <a:pt x="396472" y="230232"/>
                  </a:cubicBezTo>
                  <a:cubicBezTo>
                    <a:pt x="615437" y="230232"/>
                    <a:pt x="792944" y="178693"/>
                    <a:pt x="792944" y="115116"/>
                  </a:cubicBezTo>
                  <a:cubicBezTo>
                    <a:pt x="792944" y="51539"/>
                    <a:pt x="615437" y="0"/>
                    <a:pt x="396472" y="0"/>
                  </a:cubicBezTo>
                  <a:close/>
                </a:path>
              </a:pathLst>
            </a:custGeom>
            <a:solidFill>
              <a:srgbClr val="E19C2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4338" y="-16516"/>
              <a:ext cx="644267" cy="2251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76">
                <a:lnSpc>
                  <a:spcPts val="177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264364" y="-122265"/>
            <a:ext cx="1025907" cy="1024624"/>
          </a:xfrm>
          <a:custGeom>
            <a:avLst/>
            <a:gdLst/>
            <a:ahLst/>
            <a:cxnLst/>
            <a:rect l="l" t="t" r="r" b="b"/>
            <a:pathLst>
              <a:path w="1538860" h="1536936">
                <a:moveTo>
                  <a:pt x="0" y="0"/>
                </a:moveTo>
                <a:lnTo>
                  <a:pt x="1538859" y="0"/>
                </a:lnTo>
                <a:lnTo>
                  <a:pt x="1538859" y="1536936"/>
                </a:lnTo>
                <a:lnTo>
                  <a:pt x="0" y="1536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07950" y="6396033"/>
            <a:ext cx="625547" cy="227868"/>
            <a:chOff x="0" y="0"/>
            <a:chExt cx="632035" cy="2302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2035" cy="230232"/>
            </a:xfrm>
            <a:custGeom>
              <a:avLst/>
              <a:gdLst/>
              <a:ahLst/>
              <a:cxnLst/>
              <a:rect l="l" t="t" r="r" b="b"/>
              <a:pathLst>
                <a:path w="632035" h="230232">
                  <a:moveTo>
                    <a:pt x="316017" y="0"/>
                  </a:moveTo>
                  <a:cubicBezTo>
                    <a:pt x="141486" y="0"/>
                    <a:pt x="0" y="51539"/>
                    <a:pt x="0" y="115116"/>
                  </a:cubicBezTo>
                  <a:cubicBezTo>
                    <a:pt x="0" y="178693"/>
                    <a:pt x="141486" y="230232"/>
                    <a:pt x="316017" y="230232"/>
                  </a:cubicBezTo>
                  <a:cubicBezTo>
                    <a:pt x="490549" y="230232"/>
                    <a:pt x="632035" y="178693"/>
                    <a:pt x="632035" y="115116"/>
                  </a:cubicBezTo>
                  <a:cubicBezTo>
                    <a:pt x="632035" y="51539"/>
                    <a:pt x="490549" y="0"/>
                    <a:pt x="316017" y="0"/>
                  </a:cubicBezTo>
                  <a:close/>
                </a:path>
              </a:pathLst>
            </a:custGeom>
            <a:solidFill>
              <a:srgbClr val="E19C2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59253" y="-16516"/>
              <a:ext cx="513528" cy="2251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76">
                <a:lnSpc>
                  <a:spcPts val="177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-210638" y="4906172"/>
            <a:ext cx="1188124" cy="1616495"/>
          </a:xfrm>
          <a:custGeom>
            <a:avLst/>
            <a:gdLst/>
            <a:ahLst/>
            <a:cxnLst/>
            <a:rect l="l" t="t" r="r" b="b"/>
            <a:pathLst>
              <a:path w="1782186" h="2424743">
                <a:moveTo>
                  <a:pt x="0" y="0"/>
                </a:moveTo>
                <a:lnTo>
                  <a:pt x="1782186" y="0"/>
                </a:lnTo>
                <a:lnTo>
                  <a:pt x="1782186" y="2424743"/>
                </a:lnTo>
                <a:lnTo>
                  <a:pt x="0" y="2424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1484184" y="6356741"/>
            <a:ext cx="625547" cy="227868"/>
            <a:chOff x="0" y="0"/>
            <a:chExt cx="632035" cy="2302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2035" cy="230232"/>
            </a:xfrm>
            <a:custGeom>
              <a:avLst/>
              <a:gdLst/>
              <a:ahLst/>
              <a:cxnLst/>
              <a:rect l="l" t="t" r="r" b="b"/>
              <a:pathLst>
                <a:path w="632035" h="230232">
                  <a:moveTo>
                    <a:pt x="316017" y="0"/>
                  </a:moveTo>
                  <a:cubicBezTo>
                    <a:pt x="141486" y="0"/>
                    <a:pt x="0" y="51539"/>
                    <a:pt x="0" y="115116"/>
                  </a:cubicBezTo>
                  <a:cubicBezTo>
                    <a:pt x="0" y="178693"/>
                    <a:pt x="141486" y="230232"/>
                    <a:pt x="316017" y="230232"/>
                  </a:cubicBezTo>
                  <a:cubicBezTo>
                    <a:pt x="490549" y="230232"/>
                    <a:pt x="632035" y="178693"/>
                    <a:pt x="632035" y="115116"/>
                  </a:cubicBezTo>
                  <a:cubicBezTo>
                    <a:pt x="632035" y="51539"/>
                    <a:pt x="490549" y="0"/>
                    <a:pt x="316017" y="0"/>
                  </a:cubicBezTo>
                  <a:close/>
                </a:path>
              </a:pathLst>
            </a:custGeom>
            <a:solidFill>
              <a:srgbClr val="E19C2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59253" y="-16516"/>
              <a:ext cx="513528" cy="2251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76">
                <a:lnSpc>
                  <a:spcPts val="177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1104016" y="4463228"/>
            <a:ext cx="1411283" cy="1994747"/>
          </a:xfrm>
          <a:custGeom>
            <a:avLst/>
            <a:gdLst/>
            <a:ahLst/>
            <a:cxnLst/>
            <a:rect l="l" t="t" r="r" b="b"/>
            <a:pathLst>
              <a:path w="2116925" h="2992120">
                <a:moveTo>
                  <a:pt x="0" y="0"/>
                </a:moveTo>
                <a:lnTo>
                  <a:pt x="2116926" y="0"/>
                </a:lnTo>
                <a:lnTo>
                  <a:pt x="2116926" y="2992121"/>
                </a:lnTo>
                <a:lnTo>
                  <a:pt x="0" y="2992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576241" y="2362265"/>
            <a:ext cx="1309738" cy="1308100"/>
          </a:xfrm>
          <a:custGeom>
            <a:avLst/>
            <a:gdLst/>
            <a:ahLst/>
            <a:cxnLst/>
            <a:rect l="l" t="t" r="r" b="b"/>
            <a:pathLst>
              <a:path w="1964606" h="1962150">
                <a:moveTo>
                  <a:pt x="0" y="0"/>
                </a:moveTo>
                <a:lnTo>
                  <a:pt x="1964606" y="0"/>
                </a:lnTo>
                <a:lnTo>
                  <a:pt x="1964606" y="1962150"/>
                </a:lnTo>
                <a:lnTo>
                  <a:pt x="0" y="19621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84E0F4-D720-8D83-C439-2E868DE48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647" y="1560093"/>
            <a:ext cx="9504488" cy="49686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2F27FE-37D6-958E-E98F-960E694F7886}"/>
              </a:ext>
            </a:extLst>
          </p:cNvPr>
          <p:cNvGrpSpPr/>
          <p:nvPr/>
        </p:nvGrpSpPr>
        <p:grpSpPr>
          <a:xfrm>
            <a:off x="674852" y="323458"/>
            <a:ext cx="10451825" cy="1171086"/>
            <a:chOff x="663451" y="560506"/>
            <a:chExt cx="10360149" cy="10286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FA86834-6411-728E-ED6F-9DBC301EF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3451" y="560506"/>
              <a:ext cx="890619" cy="64344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7553CC-5226-AAFD-7C13-265B8D445409}"/>
                </a:ext>
              </a:extLst>
            </p:cNvPr>
            <p:cNvSpPr txBox="1"/>
            <p:nvPr/>
          </p:nvSpPr>
          <p:spPr>
            <a:xfrm>
              <a:off x="909467" y="560506"/>
              <a:ext cx="10114133" cy="102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Quang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trêu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quay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nhổm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ECA386-CB00-A77A-7206-D0BBEE7BD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380">
            <a:off x="-600025" y="4598099"/>
            <a:ext cx="2964807" cy="234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194AB-8D34-2BC6-993D-8396607B47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58"/>
          <a:stretch/>
        </p:blipFill>
        <p:spPr>
          <a:xfrm>
            <a:off x="502347" y="751120"/>
            <a:ext cx="11370186" cy="561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8C1738-FA8E-6D53-27B2-842F649F26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2536" y="64592"/>
            <a:ext cx="5650727" cy="1621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A7085E-9E4C-B43E-37B7-3DEE8BF119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2175" y="2215712"/>
            <a:ext cx="8504980" cy="1699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5A0F31-DA02-F2DD-260F-4A08F90AC0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84005">
            <a:off x="8765733" y="4098160"/>
            <a:ext cx="3975003" cy="298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6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66BFC-051A-19A9-F54D-EE2A56225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" y="1360805"/>
            <a:ext cx="5080000" cy="254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79B54-02D7-ADB0-B19F-789D9868EF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4401"/>
            <a:ext cx="12110720" cy="170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8857F7-40D9-1D69-7DB2-B2B2E77F6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162" y="3586480"/>
            <a:ext cx="5273038" cy="310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EE0C06-7B29-5AC2-C05F-B89E020472D5}"/>
              </a:ext>
            </a:extLst>
          </p:cNvPr>
          <p:cNvGrpSpPr/>
          <p:nvPr/>
        </p:nvGrpSpPr>
        <p:grpSpPr>
          <a:xfrm>
            <a:off x="6233162" y="1573687"/>
            <a:ext cx="5206998" cy="1630624"/>
            <a:chOff x="6233162" y="1573687"/>
            <a:chExt cx="5206998" cy="16306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7B9399-8133-DE1B-1E1E-74D0290C0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3162" y="1573687"/>
              <a:ext cx="892025" cy="8297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7E01A1-86D6-EADD-F42E-97B138BD3D35}"/>
                </a:ext>
              </a:extLst>
            </p:cNvPr>
            <p:cNvSpPr txBox="1"/>
            <p:nvPr/>
          </p:nvSpPr>
          <p:spPr>
            <a:xfrm>
              <a:off x="6479567" y="1819316"/>
              <a:ext cx="496059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gãy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ngòi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Lan.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xin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gọt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DFF1E5-ECA8-A25C-F161-A5EDDC295280}"/>
              </a:ext>
            </a:extLst>
          </p:cNvPr>
          <p:cNvSpPr txBox="1"/>
          <p:nvPr/>
        </p:nvSpPr>
        <p:spPr>
          <a:xfrm>
            <a:off x="873760" y="4509838"/>
            <a:ext cx="4836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Nga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sáp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nhắc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nhở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Nga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“Con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en-US" sz="2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ạ!”.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ADF29A-0A93-2DC6-C770-85D8C3FAA8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400" y="4226474"/>
            <a:ext cx="1007171" cy="86627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CC324C-AC42-649C-F66A-EC3AF3D37E70}"/>
              </a:ext>
            </a:extLst>
          </p:cNvPr>
          <p:cNvCxnSpPr/>
          <p:nvPr/>
        </p:nvCxnSpPr>
        <p:spPr>
          <a:xfrm>
            <a:off x="1445382" y="894080"/>
            <a:ext cx="1463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3050AA-6C30-F41D-1BF8-9B2DAFE1FBFD}"/>
              </a:ext>
            </a:extLst>
          </p:cNvPr>
          <p:cNvCxnSpPr>
            <a:cxnSpLocks/>
          </p:cNvCxnSpPr>
          <p:nvPr/>
        </p:nvCxnSpPr>
        <p:spPr>
          <a:xfrm>
            <a:off x="4378960" y="894080"/>
            <a:ext cx="26212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F6AA3E-F57A-3699-C4BC-2CDDB8F88A30}"/>
              </a:ext>
            </a:extLst>
          </p:cNvPr>
          <p:cNvCxnSpPr>
            <a:cxnSpLocks/>
          </p:cNvCxnSpPr>
          <p:nvPr/>
        </p:nvCxnSpPr>
        <p:spPr>
          <a:xfrm>
            <a:off x="457200" y="1442085"/>
            <a:ext cx="8331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968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23F774-5B0E-5ED3-58B4-A2CCD830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4" y="1632084"/>
            <a:ext cx="11145793" cy="5035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AF30D-0FC2-2500-8FC1-3CDB3C534422}"/>
              </a:ext>
            </a:extLst>
          </p:cNvPr>
          <p:cNvSpPr txBox="1"/>
          <p:nvPr/>
        </p:nvSpPr>
        <p:spPr>
          <a:xfrm>
            <a:off x="1117600" y="842820"/>
            <a:ext cx="113284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Hải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gãy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ngòi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chì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Lan.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Hải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lỗi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gọt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chì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2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0D41E-05FE-317E-05F0-03280475D6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215" y="646851"/>
            <a:ext cx="89009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11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hỏng ngòi bút chì">
            <a:hlinkClick r:id="" action="ppaction://media"/>
            <a:extLst>
              <a:ext uri="{FF2B5EF4-FFF2-40B4-BE49-F238E27FC236}">
                <a16:creationId xmlns:a16="http://schemas.microsoft.com/office/drawing/2014/main" id="{0DF9A6CD-7329-C0A6-8290-FA30723AC5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8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23F774-5B0E-5ED3-58B4-A2CCD830B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11" y="1319874"/>
            <a:ext cx="10547177" cy="4764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AF30D-0FC2-2500-8FC1-3CDB3C534422}"/>
              </a:ext>
            </a:extLst>
          </p:cNvPr>
          <p:cNvSpPr txBox="1"/>
          <p:nvPr/>
        </p:nvSpPr>
        <p:spPr>
          <a:xfrm>
            <a:off x="1117600" y="842820"/>
            <a:ext cx="113284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Hải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gãy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ngòi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chì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Lan.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Hải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lỗi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gọt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chì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2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0D41E-05FE-317E-05F0-03280475D6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215" y="646851"/>
            <a:ext cx="890093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B071E3-A7E3-8DAF-F23F-7CBBA6D425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9571" y="1992896"/>
            <a:ext cx="1846419" cy="1709459"/>
          </a:xfrm>
          <a:prstGeom prst="rect">
            <a:avLst/>
          </a:prstGeom>
        </p:spPr>
      </p:pic>
      <p:pic>
        <p:nvPicPr>
          <p:cNvPr id="4" name="Âm thanh câu trả lời đúng và tiếng vỗ tay - the correct answer and applause - Background Music">
            <a:hlinkClick r:id="" action="ppaction://media"/>
            <a:extLst>
              <a:ext uri="{FF2B5EF4-FFF2-40B4-BE49-F238E27FC236}">
                <a16:creationId xmlns:a16="http://schemas.microsoft.com/office/drawing/2014/main" id="{FBB1FA12-A27F-1C56-E79C-9BC120AC73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5" end="1432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460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6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F2D71-681B-51EE-B147-2DFC04049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81" y="1475979"/>
            <a:ext cx="10997514" cy="5174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6F7E8-F58A-7B4A-7A35-088D80D10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41" y="401357"/>
            <a:ext cx="1012024" cy="865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594D66-7CD8-2C68-8011-17EB0D6F9AEE}"/>
              </a:ext>
            </a:extLst>
          </p:cNvPr>
          <p:cNvSpPr txBox="1"/>
          <p:nvPr/>
        </p:nvSpPr>
        <p:spPr>
          <a:xfrm>
            <a:off x="1609880" y="583427"/>
            <a:ext cx="1027731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sáp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nhắc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nhở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Nga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“Con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ạ!”.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90482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n_810_202511232109">
            <a:hlinkClick r:id="" action="ppaction://media"/>
            <a:extLst>
              <a:ext uri="{FF2B5EF4-FFF2-40B4-BE49-F238E27FC236}">
                <a16:creationId xmlns:a16="http://schemas.microsoft.com/office/drawing/2014/main" id="{ECBE3E17-F5A9-D947-4DA4-9CF116A10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F2D71-681B-51EE-B147-2DFC04049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23" y="1449134"/>
            <a:ext cx="10070554" cy="4738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6F7E8-F58A-7B4A-7A35-088D80D10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41" y="401357"/>
            <a:ext cx="1012024" cy="865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594D66-7CD8-2C68-8011-17EB0D6F9AEE}"/>
              </a:ext>
            </a:extLst>
          </p:cNvPr>
          <p:cNvSpPr txBox="1"/>
          <p:nvPr/>
        </p:nvSpPr>
        <p:spPr>
          <a:xfrm>
            <a:off x="1609880" y="583427"/>
            <a:ext cx="1027731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sáp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nhắc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nhở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Nga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“Con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ạ!”.</a:t>
            </a:r>
            <a:endParaRPr lang="en-US" sz="2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02A6DC-682E-FD89-C4C0-CA9A39357C5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5861" y="2219766"/>
            <a:ext cx="1988819" cy="1784837"/>
          </a:xfrm>
          <a:prstGeom prst="rect">
            <a:avLst/>
          </a:prstGeom>
        </p:spPr>
      </p:pic>
      <p:pic>
        <p:nvPicPr>
          <p:cNvPr id="5" name="Buzzer or wrong answer Effect - Hiệu ứng câu trả lời sai">
            <a:hlinkClick r:id="" action="ppaction://media"/>
            <a:extLst>
              <a:ext uri="{FF2B5EF4-FFF2-40B4-BE49-F238E27FC236}">
                <a16:creationId xmlns:a16="http://schemas.microsoft.com/office/drawing/2014/main" id="{B2505B90-80EF-0B7A-6B98-1CCA41A39A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8" end="42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00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367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D6975-76FC-727B-A0FF-4CB28136F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60" y="1405910"/>
            <a:ext cx="9733280" cy="5354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78AEA4-B18C-2546-E1FB-E437577535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140" y="-140965"/>
            <a:ext cx="10371059" cy="1212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AF30D-0C84-8058-F934-4CE1B5272149}"/>
              </a:ext>
            </a:extLst>
          </p:cNvPr>
          <p:cNvSpPr txBox="1"/>
          <p:nvPr/>
        </p:nvSpPr>
        <p:spPr>
          <a:xfrm>
            <a:off x="1567980" y="833378"/>
            <a:ext cx="1027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Huy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44CDA3-8E01-3A59-6CC9-7D98E2F44413}"/>
              </a:ext>
            </a:extLst>
          </p:cNvPr>
          <p:cNvCxnSpPr>
            <a:cxnSpLocks/>
          </p:cNvCxnSpPr>
          <p:nvPr/>
        </p:nvCxnSpPr>
        <p:spPr>
          <a:xfrm>
            <a:off x="1818640" y="729049"/>
            <a:ext cx="4277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1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266</Words>
  <Application>Microsoft Office PowerPoint</Application>
  <PresentationFormat>Widescreen</PresentationFormat>
  <Paragraphs>13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29</cp:revision>
  <dcterms:created xsi:type="dcterms:W3CDTF">2025-11-14T05:03:49Z</dcterms:created>
  <dcterms:modified xsi:type="dcterms:W3CDTF">2025-12-11T02:09:42Z</dcterms:modified>
</cp:coreProperties>
</file>