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4650"/>
            <a:ext cx="8580882" cy="38541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62804" y="1127709"/>
            <a:ext cx="212979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311B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430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311B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430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311B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311B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0188" y="52616"/>
            <a:ext cx="3305809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311B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5034" y="984775"/>
            <a:ext cx="5458459" cy="308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430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3705" y="4843138"/>
            <a:ext cx="247650" cy="210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804" y="1127709"/>
            <a:ext cx="21297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210" dirty="0">
                <a:solidFill>
                  <a:srgbClr val="FFFFFF"/>
                </a:solidFill>
                <a:latin typeface="Arial"/>
                <a:cs typeface="Arial"/>
              </a:rPr>
              <a:t>Bài</a:t>
            </a:r>
            <a:r>
              <a:rPr sz="7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7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00" y="2343150"/>
            <a:ext cx="6807561" cy="162159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ctr">
              <a:lnSpc>
                <a:spcPts val="5940"/>
              </a:lnSpc>
              <a:spcBef>
                <a:spcPts val="844"/>
              </a:spcBef>
            </a:pPr>
            <a:r>
              <a:rPr sz="4800" i="1" dirty="0">
                <a:solidFill>
                  <a:srgbClr val="FFFFFF"/>
                </a:solidFill>
                <a:latin typeface="Georgia"/>
                <a:cs typeface="Georgia"/>
              </a:rPr>
              <a:t>Th</a:t>
            </a:r>
            <a:r>
              <a:rPr sz="4800" i="1" dirty="0">
                <a:solidFill>
                  <a:srgbClr val="FFFFFF"/>
                </a:solidFill>
                <a:latin typeface="Arial"/>
                <a:cs typeface="Arial"/>
              </a:rPr>
              <a:t>ự</a:t>
            </a:r>
            <a:r>
              <a:rPr sz="4800" i="1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4800" i="1" spc="-2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800" i="1" spc="-20" dirty="0">
                <a:solidFill>
                  <a:srgbClr val="FFFFFF"/>
                </a:solidFill>
                <a:latin typeface="Georgia"/>
                <a:cs typeface="Georgia"/>
              </a:rPr>
              <a:t>hành </a:t>
            </a:r>
            <a:r>
              <a:rPr sz="4800" i="1" dirty="0">
                <a:solidFill>
                  <a:srgbClr val="FFFFFF"/>
                </a:solidFill>
                <a:latin typeface="Georgia"/>
                <a:cs typeface="Georgia"/>
              </a:rPr>
              <a:t>so</a:t>
            </a:r>
            <a:r>
              <a:rPr sz="4800" i="1" dirty="0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sz="4800" i="1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4800" i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800" i="1" dirty="0">
                <a:solidFill>
                  <a:srgbClr val="FFFFFF"/>
                </a:solidFill>
                <a:latin typeface="Georgia"/>
                <a:cs typeface="Georgia"/>
              </a:rPr>
              <a:t>th</a:t>
            </a:r>
            <a:r>
              <a:rPr sz="4800" i="1" dirty="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sz="4800" i="1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4800" i="1" spc="-2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800" i="1" spc="-25" dirty="0">
                <a:solidFill>
                  <a:srgbClr val="FFFFFF"/>
                </a:solidFill>
                <a:latin typeface="Georgia"/>
                <a:cs typeface="Georgia"/>
              </a:rPr>
              <a:t>văn b</a:t>
            </a:r>
            <a:r>
              <a:rPr sz="4800" i="1" spc="-25" dirty="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sz="4800" i="1" spc="-2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4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6" y="1345691"/>
            <a:ext cx="1859280" cy="37978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4880" y="72544"/>
            <a:ext cx="2560320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a)</a:t>
            </a:r>
            <a:r>
              <a:rPr sz="1400" spc="484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Sử</a:t>
            </a:r>
            <a:r>
              <a:rPr sz="1400" spc="49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dụng</a:t>
            </a:r>
            <a:r>
              <a:rPr sz="1400" spc="4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phần</a:t>
            </a:r>
            <a:r>
              <a:rPr sz="1400" spc="4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mềm</a:t>
            </a:r>
            <a:r>
              <a:rPr sz="1400" spc="55" dirty="0">
                <a:solidFill>
                  <a:srgbClr val="343047"/>
                </a:solidFill>
                <a:latin typeface="Arial"/>
                <a:cs typeface="Arial"/>
              </a:rPr>
              <a:t>  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soạn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thảo</a:t>
            </a:r>
            <a:r>
              <a:rPr sz="1400" spc="1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1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r>
              <a:rPr sz="1400" spc="1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để</a:t>
            </a:r>
            <a:r>
              <a:rPr sz="1400" spc="19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350" dirty="0">
                <a:solidFill>
                  <a:srgbClr val="343047"/>
                </a:solidFill>
                <a:latin typeface="Arial"/>
                <a:cs typeface="Arial"/>
              </a:rPr>
              <a:t>g</a:t>
            </a:r>
            <a:r>
              <a:rPr sz="1400" spc="254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1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r>
              <a:rPr sz="1400" spc="1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343047"/>
                </a:solidFill>
                <a:latin typeface="Arial"/>
                <a:cs typeface="Arial"/>
              </a:rPr>
              <a:t>ở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Hình</a:t>
            </a:r>
            <a:r>
              <a:rPr sz="1400" spc="-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40.</a:t>
            </a:r>
            <a:endParaRPr sz="1400">
              <a:latin typeface="Arial"/>
              <a:cs typeface="Arial"/>
            </a:endParaRPr>
          </a:p>
          <a:p>
            <a:pPr marL="57785" algn="just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(Lưu</a:t>
            </a:r>
            <a:r>
              <a:rPr sz="1400" spc="7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ý:</a:t>
            </a:r>
            <a:r>
              <a:rPr sz="1400" spc="7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Thực</a:t>
            </a:r>
            <a:r>
              <a:rPr sz="1400" spc="6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hiện</a:t>
            </a:r>
            <a:r>
              <a:rPr sz="1400" spc="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thao</a:t>
            </a:r>
            <a:r>
              <a:rPr sz="1400" spc="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tác</a:t>
            </a:r>
            <a:r>
              <a:rPr sz="1400" spc="7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sao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714880" y="1130824"/>
            <a:ext cx="2556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chép</a:t>
            </a:r>
            <a:r>
              <a:rPr sz="1400" spc="2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với</a:t>
            </a:r>
            <a:r>
              <a:rPr sz="1400" spc="25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những</a:t>
            </a:r>
            <a:r>
              <a:rPr sz="1400" spc="2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phần</a:t>
            </a:r>
            <a:r>
              <a:rPr sz="1400" spc="25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229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4880" y="1375934"/>
            <a:ext cx="971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giống</a:t>
            </a:r>
            <a:r>
              <a:rPr sz="1400" spc="7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nhau)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0025" y="877466"/>
            <a:ext cx="3420745" cy="19564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72085" indent="-160655" algn="just">
              <a:lnSpc>
                <a:spcPct val="100000"/>
              </a:lnSpc>
              <a:spcBef>
                <a:spcPts val="350"/>
              </a:spcBef>
              <a:buSzPct val="92857"/>
              <a:buAutoNum type="alphaLcParenR" startAt="2"/>
              <a:tabLst>
                <a:tab pos="172085" algn="l"/>
              </a:tabLst>
            </a:pPr>
            <a:r>
              <a:rPr sz="1400" spc="-50" dirty="0">
                <a:solidFill>
                  <a:srgbClr val="343047"/>
                </a:solidFill>
                <a:latin typeface="Arial"/>
                <a:cs typeface="Arial"/>
              </a:rPr>
              <a:t>Thực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hiện</a:t>
            </a:r>
            <a:r>
              <a:rPr sz="1400" spc="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343047"/>
                </a:solidFill>
                <a:latin typeface="Arial"/>
                <a:cs typeface="Arial"/>
              </a:rPr>
              <a:t>các</a:t>
            </a:r>
            <a:r>
              <a:rPr sz="1400" spc="-6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thao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tác</a:t>
            </a:r>
            <a:r>
              <a:rPr sz="1400" spc="-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định</a:t>
            </a:r>
            <a:r>
              <a:rPr sz="1400" spc="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43047"/>
                </a:solidFill>
                <a:latin typeface="Arial"/>
                <a:cs typeface="Arial"/>
              </a:rPr>
              <a:t>dạng:</a:t>
            </a:r>
            <a:endParaRPr sz="1400">
              <a:latin typeface="Arial"/>
              <a:cs typeface="Arial"/>
            </a:endParaRPr>
          </a:p>
          <a:p>
            <a:pPr marL="12700" marR="23495" lvl="1" indent="142875" algn="just">
              <a:lnSpc>
                <a:spcPts val="1930"/>
              </a:lnSpc>
              <a:spcBef>
                <a:spcPts val="105"/>
              </a:spcBef>
              <a:buChar char="–"/>
              <a:tabLst>
                <a:tab pos="155575" algn="l"/>
              </a:tabLst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Toàn</a:t>
            </a:r>
            <a:r>
              <a:rPr sz="1400" spc="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bộ</a:t>
            </a:r>
            <a:r>
              <a:rPr sz="1400" spc="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r>
              <a:rPr sz="1400" spc="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có</a:t>
            </a:r>
            <a:r>
              <a:rPr sz="1400" spc="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phông</a:t>
            </a:r>
            <a:r>
              <a:rPr sz="1400" spc="2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chữ</a:t>
            </a:r>
            <a:r>
              <a:rPr sz="1400" spc="-10" dirty="0">
                <a:solidFill>
                  <a:srgbClr val="343047"/>
                </a:solidFill>
                <a:latin typeface="Arial"/>
                <a:cs typeface="Arial"/>
              </a:rPr>
              <a:t> Tahoma, </a:t>
            </a:r>
            <a:r>
              <a:rPr sz="1400" spc="-60" dirty="0">
                <a:solidFill>
                  <a:srgbClr val="343047"/>
                </a:solidFill>
                <a:latin typeface="Arial"/>
                <a:cs typeface="Arial"/>
              </a:rPr>
              <a:t>cỡ</a:t>
            </a:r>
            <a:r>
              <a:rPr sz="1400" spc="-1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chữ</a:t>
            </a:r>
            <a:r>
              <a:rPr sz="1400" spc="-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13.</a:t>
            </a:r>
            <a:endParaRPr sz="1400">
              <a:latin typeface="Arial"/>
              <a:cs typeface="Arial"/>
            </a:endParaRPr>
          </a:p>
          <a:p>
            <a:pPr marL="240665" lvl="1" indent="-227965" algn="just">
              <a:lnSpc>
                <a:spcPts val="1580"/>
              </a:lnSpc>
              <a:buChar char="–"/>
              <a:tabLst>
                <a:tab pos="240665" algn="l"/>
              </a:tabLst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Màu</a:t>
            </a:r>
            <a:r>
              <a:rPr sz="1400" spc="3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chữ</a:t>
            </a:r>
            <a:r>
              <a:rPr sz="1400" spc="3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của</a:t>
            </a:r>
            <a:r>
              <a:rPr sz="1400" spc="3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3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r>
              <a:rPr sz="1400" spc="3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như</a:t>
            </a:r>
            <a:r>
              <a:rPr sz="1400" spc="3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minh</a:t>
            </a:r>
            <a:r>
              <a:rPr sz="1400" spc="3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hoạ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trong</a:t>
            </a:r>
            <a:r>
              <a:rPr sz="1400" spc="3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Hình</a:t>
            </a:r>
            <a:r>
              <a:rPr sz="1400" spc="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40.</a:t>
            </a:r>
            <a:endParaRPr sz="1400">
              <a:latin typeface="Arial"/>
              <a:cs typeface="Arial"/>
            </a:endParaRPr>
          </a:p>
          <a:p>
            <a:pPr marL="12700" marR="5080" lvl="1" indent="197485" algn="just">
              <a:lnSpc>
                <a:spcPct val="114999"/>
              </a:lnSpc>
              <a:buChar char="–"/>
              <a:tabLst>
                <a:tab pos="210185" algn="l"/>
              </a:tabLst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Tên</a:t>
            </a:r>
            <a:r>
              <a:rPr sz="1400" spc="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bài</a:t>
            </a:r>
            <a:r>
              <a:rPr sz="1400" spc="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hát</a:t>
            </a:r>
            <a:r>
              <a:rPr sz="1400" spc="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cỡ</a:t>
            </a:r>
            <a:r>
              <a:rPr sz="1400" spc="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chữ</a:t>
            </a:r>
            <a:r>
              <a:rPr sz="1400" spc="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16,</a:t>
            </a:r>
            <a:r>
              <a:rPr sz="1400" spc="6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kiểu</a:t>
            </a:r>
            <a:r>
              <a:rPr sz="1400" spc="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chữ</a:t>
            </a:r>
            <a:r>
              <a:rPr sz="1400" spc="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đậm.</a:t>
            </a:r>
            <a:r>
              <a:rPr sz="1400" spc="6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343047"/>
                </a:solidFill>
                <a:latin typeface="Arial"/>
                <a:cs typeface="Arial"/>
              </a:rPr>
              <a:t>–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Dòng</a:t>
            </a:r>
            <a:r>
              <a:rPr sz="1400" spc="39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thông</a:t>
            </a:r>
            <a:r>
              <a:rPr sz="1400" spc="40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tin</a:t>
            </a:r>
            <a:r>
              <a:rPr sz="1400" spc="3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tác</a:t>
            </a:r>
            <a:r>
              <a:rPr sz="1400" spc="3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giả</a:t>
            </a:r>
            <a:r>
              <a:rPr sz="1400" spc="38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nhạc</a:t>
            </a:r>
            <a:r>
              <a:rPr sz="1400" spc="3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và</a:t>
            </a:r>
            <a:r>
              <a:rPr sz="1400" spc="38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lời</a:t>
            </a:r>
            <a:r>
              <a:rPr sz="1400" spc="3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(hai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dòng</a:t>
            </a:r>
            <a:r>
              <a:rPr sz="1400" spc="-5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cuối</a:t>
            </a:r>
            <a:r>
              <a:rPr sz="1400" spc="-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cùng)</a:t>
            </a:r>
            <a:r>
              <a:rPr sz="1400" spc="-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kiểu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343047"/>
                </a:solidFill>
                <a:latin typeface="Arial"/>
                <a:cs typeface="Arial"/>
              </a:rPr>
              <a:t>chữ</a:t>
            </a:r>
            <a:r>
              <a:rPr sz="1400" spc="-7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43047"/>
                </a:solidFill>
                <a:latin typeface="Arial"/>
                <a:cs typeface="Arial"/>
              </a:rPr>
              <a:t>nghiêng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7212" y="2978813"/>
            <a:ext cx="5048885" cy="128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580">
              <a:lnSpc>
                <a:spcPct val="114999"/>
              </a:lnSpc>
              <a:spcBef>
                <a:spcPts val="100"/>
              </a:spcBef>
              <a:buAutoNum type="alphaLcParenR" startAt="3"/>
              <a:tabLst>
                <a:tab pos="208279" algn="l"/>
              </a:tabLst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Di</a:t>
            </a:r>
            <a:r>
              <a:rPr sz="1400" spc="8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chuyển</a:t>
            </a:r>
            <a:r>
              <a:rPr sz="1400" spc="1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hai</a:t>
            </a:r>
            <a:r>
              <a:rPr sz="14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dòng</a:t>
            </a:r>
            <a:r>
              <a:rPr sz="1400" spc="9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cuối</a:t>
            </a:r>
            <a:r>
              <a:rPr sz="14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cùng</a:t>
            </a:r>
            <a:r>
              <a:rPr sz="1400" spc="10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(thông</a:t>
            </a:r>
            <a:r>
              <a:rPr sz="14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tin</a:t>
            </a:r>
            <a:r>
              <a:rPr sz="1400" spc="9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tác</a:t>
            </a:r>
            <a:r>
              <a:rPr sz="14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giả</a:t>
            </a:r>
            <a:r>
              <a:rPr sz="1400" spc="9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nhạc</a:t>
            </a:r>
            <a:r>
              <a:rPr sz="14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và</a:t>
            </a:r>
            <a:r>
              <a:rPr sz="14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lời)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lên</a:t>
            </a:r>
            <a:r>
              <a:rPr sz="1400" spc="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vị trí sau</a:t>
            </a:r>
            <a:r>
              <a:rPr sz="1400" spc="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tên</a:t>
            </a:r>
            <a:r>
              <a:rPr sz="1400" spc="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bài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 hát.</a:t>
            </a:r>
            <a:endParaRPr sz="1400">
              <a:latin typeface="Arial"/>
              <a:cs typeface="Arial"/>
            </a:endParaRPr>
          </a:p>
          <a:p>
            <a:pPr marL="12700" marR="10160" indent="204470">
              <a:lnSpc>
                <a:spcPct val="114999"/>
              </a:lnSpc>
              <a:buAutoNum type="alphaLcParenR" startAt="3"/>
              <a:tabLst>
                <a:tab pos="217170" algn="l"/>
              </a:tabLst>
            </a:pP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Chèn</a:t>
            </a:r>
            <a:r>
              <a:rPr sz="1400" spc="-3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một</a:t>
            </a:r>
            <a:r>
              <a:rPr sz="1400" spc="-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hình</a:t>
            </a:r>
            <a:r>
              <a:rPr sz="1400" spc="-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ảnh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minh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hoạ</a:t>
            </a:r>
            <a:r>
              <a:rPr sz="1400" spc="-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phù</a:t>
            </a:r>
            <a:r>
              <a:rPr sz="1400" spc="-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hợp</a:t>
            </a: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với</a:t>
            </a:r>
            <a:r>
              <a:rPr sz="1400" spc="-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lời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bài</a:t>
            </a:r>
            <a:r>
              <a:rPr sz="1400" spc="-3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hát</a:t>
            </a:r>
            <a:r>
              <a:rPr sz="1400" spc="-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và</a:t>
            </a: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ghi</a:t>
            </a:r>
            <a:r>
              <a:rPr sz="1400" spc="-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355" dirty="0">
                <a:solidFill>
                  <a:srgbClr val="343047"/>
                </a:solidFill>
                <a:latin typeface="Arial"/>
                <a:cs typeface="Arial"/>
              </a:rPr>
              <a:t>r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 nguồn</a:t>
            </a:r>
            <a:r>
              <a:rPr sz="1400" spc="-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hình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ảnh</a:t>
            </a:r>
            <a:r>
              <a:rPr sz="1400" spc="-3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vào</a:t>
            </a:r>
            <a:r>
              <a:rPr sz="1400" spc="-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cuối</a:t>
            </a: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-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43047"/>
                </a:solidFill>
                <a:latin typeface="Arial"/>
                <a:cs typeface="Arial"/>
              </a:rPr>
              <a:t>bản.</a:t>
            </a:r>
            <a:endParaRPr sz="1400">
              <a:latin typeface="Arial"/>
              <a:cs typeface="Arial"/>
            </a:endParaRPr>
          </a:p>
          <a:p>
            <a:pPr marL="254635" indent="-196850">
              <a:lnSpc>
                <a:spcPct val="100000"/>
              </a:lnSpc>
              <a:spcBef>
                <a:spcPts val="500"/>
              </a:spcBef>
              <a:buAutoNum type="alphaLcParenR" startAt="3"/>
              <a:tabLst>
                <a:tab pos="254635" algn="l"/>
              </a:tabLst>
            </a:pP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Lưu</a:t>
            </a:r>
            <a:r>
              <a:rPr sz="1400" spc="-10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r>
              <a:rPr sz="1400" spc="-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vào</a:t>
            </a:r>
            <a:r>
              <a:rPr sz="1400" spc="-5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thư</a:t>
            </a:r>
            <a:r>
              <a:rPr sz="1400" spc="-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mục</a:t>
            </a:r>
            <a:r>
              <a:rPr sz="1400" spc="-5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43047"/>
                </a:solidFill>
                <a:latin typeface="Arial"/>
                <a:cs typeface="Arial"/>
              </a:rPr>
              <a:t>của</a:t>
            </a:r>
            <a:r>
              <a:rPr sz="1400" spc="-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43047"/>
                </a:solidFill>
                <a:latin typeface="Arial"/>
                <a:cs typeface="Arial"/>
              </a:rPr>
              <a:t>em.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4994275" cy="5143500"/>
            <a:chOff x="0" y="0"/>
            <a:chExt cx="4994275" cy="51435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808" y="0"/>
              <a:ext cx="3863340" cy="5143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8844" y="91439"/>
              <a:ext cx="3305810" cy="5052060"/>
            </a:xfrm>
            <a:custGeom>
              <a:avLst/>
              <a:gdLst/>
              <a:ahLst/>
              <a:cxnLst/>
              <a:rect l="l" t="t" r="r" b="b"/>
              <a:pathLst>
                <a:path w="3305810" h="5052060">
                  <a:moveTo>
                    <a:pt x="3305556" y="249301"/>
                  </a:moveTo>
                  <a:lnTo>
                    <a:pt x="3298190" y="200533"/>
                  </a:lnTo>
                  <a:lnTo>
                    <a:pt x="3278632" y="153543"/>
                  </a:lnTo>
                  <a:lnTo>
                    <a:pt x="3246755" y="110236"/>
                  </a:lnTo>
                  <a:lnTo>
                    <a:pt x="3227070" y="93192"/>
                  </a:lnTo>
                  <a:lnTo>
                    <a:pt x="3227070" y="455295"/>
                  </a:lnTo>
                  <a:lnTo>
                    <a:pt x="3227070" y="4589500"/>
                  </a:lnTo>
                  <a:lnTo>
                    <a:pt x="78473" y="4589500"/>
                  </a:lnTo>
                  <a:lnTo>
                    <a:pt x="78473" y="455295"/>
                  </a:lnTo>
                  <a:lnTo>
                    <a:pt x="3227070" y="455295"/>
                  </a:lnTo>
                  <a:lnTo>
                    <a:pt x="3227070" y="93192"/>
                  </a:lnTo>
                  <a:lnTo>
                    <a:pt x="3155950" y="43434"/>
                  </a:lnTo>
                  <a:lnTo>
                    <a:pt x="3097149" y="19812"/>
                  </a:lnTo>
                  <a:lnTo>
                    <a:pt x="3033395" y="5461"/>
                  </a:lnTo>
                  <a:lnTo>
                    <a:pt x="2964688" y="0"/>
                  </a:lnTo>
                  <a:lnTo>
                    <a:pt x="338455" y="0"/>
                  </a:lnTo>
                  <a:lnTo>
                    <a:pt x="237858" y="10795"/>
                  </a:lnTo>
                  <a:lnTo>
                    <a:pt x="176530" y="30734"/>
                  </a:lnTo>
                  <a:lnTo>
                    <a:pt x="122542" y="57785"/>
                  </a:lnTo>
                  <a:lnTo>
                    <a:pt x="75946" y="90297"/>
                  </a:lnTo>
                  <a:lnTo>
                    <a:pt x="39230" y="130048"/>
                  </a:lnTo>
                  <a:lnTo>
                    <a:pt x="26911" y="153543"/>
                  </a:lnTo>
                  <a:lnTo>
                    <a:pt x="14719" y="175260"/>
                  </a:lnTo>
                  <a:lnTo>
                    <a:pt x="7353" y="200533"/>
                  </a:lnTo>
                  <a:lnTo>
                    <a:pt x="0" y="224028"/>
                  </a:lnTo>
                  <a:lnTo>
                    <a:pt x="0" y="4828019"/>
                  </a:lnTo>
                  <a:lnTo>
                    <a:pt x="7353" y="4851501"/>
                  </a:lnTo>
                  <a:lnTo>
                    <a:pt x="14719" y="4876787"/>
                  </a:lnTo>
                  <a:lnTo>
                    <a:pt x="26911" y="4898479"/>
                  </a:lnTo>
                  <a:lnTo>
                    <a:pt x="56375" y="4941836"/>
                  </a:lnTo>
                  <a:lnTo>
                    <a:pt x="98031" y="4977981"/>
                  </a:lnTo>
                  <a:lnTo>
                    <a:pt x="149606" y="5008689"/>
                  </a:lnTo>
                  <a:lnTo>
                    <a:pt x="205994" y="5032197"/>
                  </a:lnTo>
                  <a:lnTo>
                    <a:pt x="269748" y="5046637"/>
                  </a:lnTo>
                  <a:lnTo>
                    <a:pt x="338455" y="5052060"/>
                  </a:lnTo>
                  <a:lnTo>
                    <a:pt x="2964688" y="5052060"/>
                  </a:lnTo>
                  <a:lnTo>
                    <a:pt x="3033395" y="5046637"/>
                  </a:lnTo>
                  <a:lnTo>
                    <a:pt x="3097149" y="5032197"/>
                  </a:lnTo>
                  <a:lnTo>
                    <a:pt x="3155950" y="5008689"/>
                  </a:lnTo>
                  <a:lnTo>
                    <a:pt x="3204972" y="4977981"/>
                  </a:lnTo>
                  <a:lnTo>
                    <a:pt x="3246755" y="4941836"/>
                  </a:lnTo>
                  <a:lnTo>
                    <a:pt x="3278632" y="4898479"/>
                  </a:lnTo>
                  <a:lnTo>
                    <a:pt x="3298190" y="4851501"/>
                  </a:lnTo>
                  <a:lnTo>
                    <a:pt x="3305556" y="4802695"/>
                  </a:lnTo>
                  <a:lnTo>
                    <a:pt x="3305556" y="4589500"/>
                  </a:lnTo>
                  <a:lnTo>
                    <a:pt x="3305556" y="455295"/>
                  </a:lnTo>
                  <a:lnTo>
                    <a:pt x="3305556" y="249301"/>
                  </a:lnTo>
                  <a:close/>
                </a:path>
              </a:pathLst>
            </a:custGeom>
            <a:solidFill>
              <a:srgbClr val="432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0151" y="4824984"/>
              <a:ext cx="660400" cy="173990"/>
            </a:xfrm>
            <a:custGeom>
              <a:avLst/>
              <a:gdLst/>
              <a:ahLst/>
              <a:cxnLst/>
              <a:rect l="l" t="t" r="r" b="b"/>
              <a:pathLst>
                <a:path w="660400" h="173989">
                  <a:moveTo>
                    <a:pt x="117729" y="0"/>
                  </a:moveTo>
                  <a:lnTo>
                    <a:pt x="71119" y="7238"/>
                  </a:lnTo>
                  <a:lnTo>
                    <a:pt x="34416" y="25349"/>
                  </a:lnTo>
                  <a:lnTo>
                    <a:pt x="2539" y="68757"/>
                  </a:lnTo>
                  <a:lnTo>
                    <a:pt x="0" y="86867"/>
                  </a:lnTo>
                  <a:lnTo>
                    <a:pt x="2539" y="104952"/>
                  </a:lnTo>
                  <a:lnTo>
                    <a:pt x="34416" y="148386"/>
                  </a:lnTo>
                  <a:lnTo>
                    <a:pt x="71119" y="166497"/>
                  </a:lnTo>
                  <a:lnTo>
                    <a:pt x="117729" y="173710"/>
                  </a:lnTo>
                  <a:lnTo>
                    <a:pt x="544576" y="173710"/>
                  </a:lnTo>
                  <a:lnTo>
                    <a:pt x="588772" y="166497"/>
                  </a:lnTo>
                  <a:lnTo>
                    <a:pt x="625475" y="148386"/>
                  </a:lnTo>
                  <a:lnTo>
                    <a:pt x="657350" y="104952"/>
                  </a:lnTo>
                  <a:lnTo>
                    <a:pt x="659892" y="86867"/>
                  </a:lnTo>
                  <a:lnTo>
                    <a:pt x="657350" y="68757"/>
                  </a:lnTo>
                  <a:lnTo>
                    <a:pt x="625475" y="25349"/>
                  </a:lnTo>
                  <a:lnTo>
                    <a:pt x="588772" y="7238"/>
                  </a:lnTo>
                  <a:lnTo>
                    <a:pt x="544576" y="0"/>
                  </a:lnTo>
                  <a:lnTo>
                    <a:pt x="117729" y="0"/>
                  </a:lnTo>
                  <a:close/>
                </a:path>
              </a:pathLst>
            </a:custGeom>
            <a:ln w="9142">
              <a:solidFill>
                <a:srgbClr val="8579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6251" y="265174"/>
              <a:ext cx="140207" cy="1051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52344" y="280414"/>
              <a:ext cx="637540" cy="74930"/>
            </a:xfrm>
            <a:custGeom>
              <a:avLst/>
              <a:gdLst/>
              <a:ahLst/>
              <a:cxnLst/>
              <a:rect l="l" t="t" r="r" b="b"/>
              <a:pathLst>
                <a:path w="637539" h="74929">
                  <a:moveTo>
                    <a:pt x="41656" y="0"/>
                  </a:moveTo>
                  <a:lnTo>
                    <a:pt x="34288" y="1777"/>
                  </a:lnTo>
                  <a:lnTo>
                    <a:pt x="24511" y="3683"/>
                  </a:lnTo>
                  <a:lnTo>
                    <a:pt x="17143" y="7238"/>
                  </a:lnTo>
                  <a:lnTo>
                    <a:pt x="12317" y="10922"/>
                  </a:lnTo>
                  <a:lnTo>
                    <a:pt x="7365" y="16383"/>
                  </a:lnTo>
                  <a:lnTo>
                    <a:pt x="2411" y="23749"/>
                  </a:lnTo>
                  <a:lnTo>
                    <a:pt x="0" y="30987"/>
                  </a:lnTo>
                  <a:lnTo>
                    <a:pt x="0" y="38226"/>
                  </a:lnTo>
                  <a:lnTo>
                    <a:pt x="0" y="45465"/>
                  </a:lnTo>
                  <a:lnTo>
                    <a:pt x="2411" y="52832"/>
                  </a:lnTo>
                  <a:lnTo>
                    <a:pt x="7365" y="58292"/>
                  </a:lnTo>
                  <a:lnTo>
                    <a:pt x="12317" y="63753"/>
                  </a:lnTo>
                  <a:lnTo>
                    <a:pt x="17143" y="67310"/>
                  </a:lnTo>
                  <a:lnTo>
                    <a:pt x="24511" y="70992"/>
                  </a:lnTo>
                  <a:lnTo>
                    <a:pt x="34288" y="72771"/>
                  </a:lnTo>
                  <a:lnTo>
                    <a:pt x="41656" y="74675"/>
                  </a:lnTo>
                  <a:lnTo>
                    <a:pt x="592964" y="74675"/>
                  </a:lnTo>
                  <a:lnTo>
                    <a:pt x="602743" y="72771"/>
                  </a:lnTo>
                  <a:lnTo>
                    <a:pt x="610108" y="70992"/>
                  </a:lnTo>
                  <a:lnTo>
                    <a:pt x="617474" y="67310"/>
                  </a:lnTo>
                  <a:lnTo>
                    <a:pt x="624714" y="63753"/>
                  </a:lnTo>
                  <a:lnTo>
                    <a:pt x="629666" y="58292"/>
                  </a:lnTo>
                  <a:lnTo>
                    <a:pt x="632080" y="52832"/>
                  </a:lnTo>
                  <a:lnTo>
                    <a:pt x="634620" y="45465"/>
                  </a:lnTo>
                  <a:lnTo>
                    <a:pt x="637033" y="38226"/>
                  </a:lnTo>
                  <a:lnTo>
                    <a:pt x="634620" y="30987"/>
                  </a:lnTo>
                  <a:lnTo>
                    <a:pt x="632080" y="23749"/>
                  </a:lnTo>
                  <a:lnTo>
                    <a:pt x="629666" y="16383"/>
                  </a:lnTo>
                  <a:lnTo>
                    <a:pt x="592964" y="0"/>
                  </a:lnTo>
                  <a:lnTo>
                    <a:pt x="41656" y="0"/>
                  </a:lnTo>
                  <a:close/>
                </a:path>
              </a:pathLst>
            </a:custGeom>
            <a:ln w="9144">
              <a:solidFill>
                <a:srgbClr val="8579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56258"/>
              <a:ext cx="4617720" cy="45567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63057" y="2238489"/>
            <a:ext cx="3891915" cy="101886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pc="33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1800" spc="33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sz="1800" spc="34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sz="1800" spc="34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sz="1800" spc="34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pc="32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1800" spc="-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1800" spc="41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1800" spc="42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1800" spc="4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1800" spc="42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1800" spc="41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bạn,</a:t>
            </a:r>
            <a:r>
              <a:rPr sz="1800" spc="4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sz="1800" spc="11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sz="1800" spc="11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1800" spc="11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spc="11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sz="1800" spc="10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spc="10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1800" spc="1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1800" spc="1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sz="1800" spc="18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1800" spc="21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sz="1800" spc="22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sz="1800" spc="2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1800" spc="21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spc="18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sz="1800" spc="21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1800" spc="-9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sz="1800" spc="-70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E5E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84210" y="550418"/>
            <a:ext cx="401955" cy="503555"/>
            <a:chOff x="7784210" y="550418"/>
            <a:chExt cx="401955" cy="503555"/>
          </a:xfrm>
        </p:grpSpPr>
        <p:sp>
          <p:nvSpPr>
            <p:cNvPr id="12" name="object 12"/>
            <p:cNvSpPr/>
            <p:nvPr/>
          </p:nvSpPr>
          <p:spPr>
            <a:xfrm>
              <a:off x="7790307" y="556513"/>
              <a:ext cx="389890" cy="490855"/>
            </a:xfrm>
            <a:custGeom>
              <a:avLst/>
              <a:gdLst/>
              <a:ahLst/>
              <a:cxnLst/>
              <a:rect l="l" t="t" r="r" b="b"/>
              <a:pathLst>
                <a:path w="389890" h="490855">
                  <a:moveTo>
                    <a:pt x="389509" y="0"/>
                  </a:moveTo>
                  <a:lnTo>
                    <a:pt x="297434" y="0"/>
                  </a:lnTo>
                  <a:lnTo>
                    <a:pt x="297434" y="327787"/>
                  </a:lnTo>
                  <a:lnTo>
                    <a:pt x="201218" y="170815"/>
                  </a:lnTo>
                  <a:lnTo>
                    <a:pt x="96520" y="0"/>
                  </a:lnTo>
                  <a:lnTo>
                    <a:pt x="0" y="0"/>
                  </a:lnTo>
                  <a:lnTo>
                    <a:pt x="0" y="490855"/>
                  </a:lnTo>
                  <a:lnTo>
                    <a:pt x="92202" y="490855"/>
                  </a:lnTo>
                  <a:lnTo>
                    <a:pt x="92202" y="170815"/>
                  </a:lnTo>
                  <a:lnTo>
                    <a:pt x="290068" y="490855"/>
                  </a:lnTo>
                  <a:lnTo>
                    <a:pt x="389509" y="490855"/>
                  </a:lnTo>
                  <a:lnTo>
                    <a:pt x="389509" y="327787"/>
                  </a:lnTo>
                  <a:lnTo>
                    <a:pt x="389509" y="0"/>
                  </a:lnTo>
                  <a:close/>
                </a:path>
              </a:pathLst>
            </a:custGeom>
            <a:solidFill>
              <a:srgbClr val="E5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0306" y="556514"/>
              <a:ext cx="389890" cy="490855"/>
            </a:xfrm>
            <a:custGeom>
              <a:avLst/>
              <a:gdLst/>
              <a:ahLst/>
              <a:cxnLst/>
              <a:rect l="l" t="t" r="r" b="b"/>
              <a:pathLst>
                <a:path w="389890" h="490855">
                  <a:moveTo>
                    <a:pt x="0" y="0"/>
                  </a:moveTo>
                  <a:lnTo>
                    <a:pt x="96520" y="0"/>
                  </a:lnTo>
                  <a:lnTo>
                    <a:pt x="297434" y="327787"/>
                  </a:lnTo>
                  <a:lnTo>
                    <a:pt x="297434" y="0"/>
                  </a:lnTo>
                  <a:lnTo>
                    <a:pt x="389509" y="0"/>
                  </a:lnTo>
                  <a:lnTo>
                    <a:pt x="389509" y="490854"/>
                  </a:lnTo>
                  <a:lnTo>
                    <a:pt x="290068" y="490854"/>
                  </a:lnTo>
                  <a:lnTo>
                    <a:pt x="92202" y="170814"/>
                  </a:lnTo>
                  <a:lnTo>
                    <a:pt x="92202" y="490854"/>
                  </a:lnTo>
                  <a:lnTo>
                    <a:pt x="0" y="490854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32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287259" y="550418"/>
            <a:ext cx="403860" cy="637540"/>
            <a:chOff x="7287259" y="550418"/>
            <a:chExt cx="403860" cy="637540"/>
          </a:xfrm>
        </p:grpSpPr>
        <p:sp>
          <p:nvSpPr>
            <p:cNvPr id="15" name="object 15"/>
            <p:cNvSpPr/>
            <p:nvPr/>
          </p:nvSpPr>
          <p:spPr>
            <a:xfrm>
              <a:off x="7293356" y="556513"/>
              <a:ext cx="391795" cy="625475"/>
            </a:xfrm>
            <a:custGeom>
              <a:avLst/>
              <a:gdLst/>
              <a:ahLst/>
              <a:cxnLst/>
              <a:rect l="l" t="t" r="r" b="b"/>
              <a:pathLst>
                <a:path w="391795" h="625475">
                  <a:moveTo>
                    <a:pt x="245110" y="531114"/>
                  </a:moveTo>
                  <a:lnTo>
                    <a:pt x="151003" y="531114"/>
                  </a:lnTo>
                  <a:lnTo>
                    <a:pt x="151003" y="625221"/>
                  </a:lnTo>
                  <a:lnTo>
                    <a:pt x="245110" y="625221"/>
                  </a:lnTo>
                  <a:lnTo>
                    <a:pt x="245110" y="531114"/>
                  </a:lnTo>
                  <a:close/>
                </a:path>
                <a:path w="391795" h="625475">
                  <a:moveTo>
                    <a:pt x="391541" y="0"/>
                  </a:moveTo>
                  <a:lnTo>
                    <a:pt x="292354" y="0"/>
                  </a:lnTo>
                  <a:lnTo>
                    <a:pt x="292354" y="271526"/>
                  </a:lnTo>
                  <a:lnTo>
                    <a:pt x="292125" y="294779"/>
                  </a:lnTo>
                  <a:lnTo>
                    <a:pt x="289941" y="340321"/>
                  </a:lnTo>
                  <a:lnTo>
                    <a:pt x="279387" y="378104"/>
                  </a:lnTo>
                  <a:lnTo>
                    <a:pt x="250202" y="404825"/>
                  </a:lnTo>
                  <a:lnTo>
                    <a:pt x="198628" y="414528"/>
                  </a:lnTo>
                  <a:lnTo>
                    <a:pt x="179298" y="413448"/>
                  </a:lnTo>
                  <a:lnTo>
                    <a:pt x="122262" y="386486"/>
                  </a:lnTo>
                  <a:lnTo>
                    <a:pt x="102870" y="347980"/>
                  </a:lnTo>
                  <a:lnTo>
                    <a:pt x="99517" y="298602"/>
                  </a:lnTo>
                  <a:lnTo>
                    <a:pt x="99187" y="0"/>
                  </a:lnTo>
                  <a:lnTo>
                    <a:pt x="0" y="0"/>
                  </a:lnTo>
                  <a:lnTo>
                    <a:pt x="63" y="265938"/>
                  </a:lnTo>
                  <a:lnTo>
                    <a:pt x="2463" y="334162"/>
                  </a:lnTo>
                  <a:lnTo>
                    <a:pt x="13944" y="400278"/>
                  </a:lnTo>
                  <a:lnTo>
                    <a:pt x="37592" y="440817"/>
                  </a:lnTo>
                  <a:lnTo>
                    <a:pt x="77762" y="474268"/>
                  </a:lnTo>
                  <a:lnTo>
                    <a:pt x="115290" y="490131"/>
                  </a:lnTo>
                  <a:lnTo>
                    <a:pt x="169316" y="498309"/>
                  </a:lnTo>
                  <a:lnTo>
                    <a:pt x="201676" y="499237"/>
                  </a:lnTo>
                  <a:lnTo>
                    <a:pt x="254330" y="495515"/>
                  </a:lnTo>
                  <a:lnTo>
                    <a:pt x="296037" y="484378"/>
                  </a:lnTo>
                  <a:lnTo>
                    <a:pt x="342138" y="456298"/>
                  </a:lnTo>
                  <a:lnTo>
                    <a:pt x="371995" y="416382"/>
                  </a:lnTo>
                  <a:lnTo>
                    <a:pt x="386981" y="361251"/>
                  </a:lnTo>
                  <a:lnTo>
                    <a:pt x="391083" y="294779"/>
                  </a:lnTo>
                  <a:lnTo>
                    <a:pt x="391490" y="261874"/>
                  </a:lnTo>
                  <a:lnTo>
                    <a:pt x="391541" y="0"/>
                  </a:lnTo>
                  <a:close/>
                </a:path>
              </a:pathLst>
            </a:custGeom>
            <a:solidFill>
              <a:srgbClr val="E5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93355" y="556514"/>
              <a:ext cx="391795" cy="625475"/>
            </a:xfrm>
            <a:custGeom>
              <a:avLst/>
              <a:gdLst/>
              <a:ahLst/>
              <a:cxnLst/>
              <a:rect l="l" t="t" r="r" b="b"/>
              <a:pathLst>
                <a:path w="391795" h="625475">
                  <a:moveTo>
                    <a:pt x="151003" y="531113"/>
                  </a:moveTo>
                  <a:lnTo>
                    <a:pt x="245110" y="531113"/>
                  </a:lnTo>
                  <a:lnTo>
                    <a:pt x="245110" y="625221"/>
                  </a:lnTo>
                  <a:lnTo>
                    <a:pt x="151003" y="625221"/>
                  </a:lnTo>
                  <a:lnTo>
                    <a:pt x="151003" y="531113"/>
                  </a:lnTo>
                  <a:close/>
                </a:path>
                <a:path w="391795" h="625475">
                  <a:moveTo>
                    <a:pt x="0" y="0"/>
                  </a:moveTo>
                  <a:lnTo>
                    <a:pt x="99187" y="0"/>
                  </a:lnTo>
                  <a:lnTo>
                    <a:pt x="99187" y="265938"/>
                  </a:lnTo>
                  <a:lnTo>
                    <a:pt x="99402" y="294779"/>
                  </a:lnTo>
                  <a:lnTo>
                    <a:pt x="101219" y="335788"/>
                  </a:lnTo>
                  <a:lnTo>
                    <a:pt x="113601" y="375119"/>
                  </a:lnTo>
                  <a:lnTo>
                    <a:pt x="146189" y="404291"/>
                  </a:lnTo>
                  <a:lnTo>
                    <a:pt x="198628" y="414527"/>
                  </a:lnTo>
                  <a:lnTo>
                    <a:pt x="218389" y="413448"/>
                  </a:lnTo>
                  <a:lnTo>
                    <a:pt x="262255" y="397255"/>
                  </a:lnTo>
                  <a:lnTo>
                    <a:pt x="288036" y="354964"/>
                  </a:lnTo>
                  <a:lnTo>
                    <a:pt x="292087" y="298602"/>
                  </a:lnTo>
                  <a:lnTo>
                    <a:pt x="292354" y="271525"/>
                  </a:lnTo>
                  <a:lnTo>
                    <a:pt x="292354" y="0"/>
                  </a:lnTo>
                  <a:lnTo>
                    <a:pt x="391541" y="0"/>
                  </a:lnTo>
                  <a:lnTo>
                    <a:pt x="391541" y="257810"/>
                  </a:lnTo>
                  <a:lnTo>
                    <a:pt x="391033" y="298767"/>
                  </a:lnTo>
                  <a:lnTo>
                    <a:pt x="386981" y="361251"/>
                  </a:lnTo>
                  <a:lnTo>
                    <a:pt x="378561" y="400278"/>
                  </a:lnTo>
                  <a:lnTo>
                    <a:pt x="353822" y="444373"/>
                  </a:lnTo>
                  <a:lnTo>
                    <a:pt x="313232" y="476300"/>
                  </a:lnTo>
                  <a:lnTo>
                    <a:pt x="276555" y="490880"/>
                  </a:lnTo>
                  <a:lnTo>
                    <a:pt x="229362" y="498309"/>
                  </a:lnTo>
                  <a:lnTo>
                    <a:pt x="201676" y="499237"/>
                  </a:lnTo>
                  <a:lnTo>
                    <a:pt x="168592" y="498233"/>
                  </a:lnTo>
                  <a:lnTo>
                    <a:pt x="115290" y="490131"/>
                  </a:lnTo>
                  <a:lnTo>
                    <a:pt x="77762" y="474268"/>
                  </a:lnTo>
                  <a:lnTo>
                    <a:pt x="37592" y="440816"/>
                  </a:lnTo>
                  <a:lnTo>
                    <a:pt x="14020" y="400507"/>
                  </a:lnTo>
                  <a:lnTo>
                    <a:pt x="5524" y="362813"/>
                  </a:lnTo>
                  <a:lnTo>
                    <a:pt x="622" y="300520"/>
                  </a:lnTo>
                  <a:lnTo>
                    <a:pt x="0" y="261874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32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792341" y="550418"/>
            <a:ext cx="424180" cy="503555"/>
            <a:chOff x="6792341" y="550418"/>
            <a:chExt cx="424180" cy="503555"/>
          </a:xfrm>
        </p:grpSpPr>
        <p:sp>
          <p:nvSpPr>
            <p:cNvPr id="18" name="object 18"/>
            <p:cNvSpPr/>
            <p:nvPr/>
          </p:nvSpPr>
          <p:spPr>
            <a:xfrm>
              <a:off x="6798437" y="556513"/>
              <a:ext cx="411480" cy="490855"/>
            </a:xfrm>
            <a:custGeom>
              <a:avLst/>
              <a:gdLst/>
              <a:ahLst/>
              <a:cxnLst/>
              <a:rect l="l" t="t" r="r" b="b"/>
              <a:pathLst>
                <a:path w="411479" h="490855">
                  <a:moveTo>
                    <a:pt x="411480" y="250190"/>
                  </a:moveTo>
                  <a:lnTo>
                    <a:pt x="402475" y="159004"/>
                  </a:lnTo>
                  <a:lnTo>
                    <a:pt x="386524" y="111493"/>
                  </a:lnTo>
                  <a:lnTo>
                    <a:pt x="370624" y="83058"/>
                  </a:lnTo>
                  <a:lnTo>
                    <a:pt x="363067" y="71729"/>
                  </a:lnTo>
                  <a:lnTo>
                    <a:pt x="332422" y="39585"/>
                  </a:lnTo>
                  <a:lnTo>
                    <a:pt x="309118" y="25361"/>
                  </a:lnTo>
                  <a:lnTo>
                    <a:pt x="309118" y="245745"/>
                  </a:lnTo>
                  <a:lnTo>
                    <a:pt x="308483" y="272719"/>
                  </a:lnTo>
                  <a:lnTo>
                    <a:pt x="303441" y="317677"/>
                  </a:lnTo>
                  <a:lnTo>
                    <a:pt x="287540" y="364007"/>
                  </a:lnTo>
                  <a:lnTo>
                    <a:pt x="255143" y="395401"/>
                  </a:lnTo>
                  <a:lnTo>
                    <a:pt x="208838" y="407022"/>
                  </a:lnTo>
                  <a:lnTo>
                    <a:pt x="173101" y="408178"/>
                  </a:lnTo>
                  <a:lnTo>
                    <a:pt x="99060" y="408178"/>
                  </a:lnTo>
                  <a:lnTo>
                    <a:pt x="99060" y="83058"/>
                  </a:lnTo>
                  <a:lnTo>
                    <a:pt x="143637" y="83058"/>
                  </a:lnTo>
                  <a:lnTo>
                    <a:pt x="194297" y="84213"/>
                  </a:lnTo>
                  <a:lnTo>
                    <a:pt x="238328" y="91427"/>
                  </a:lnTo>
                  <a:lnTo>
                    <a:pt x="279438" y="120205"/>
                  </a:lnTo>
                  <a:lnTo>
                    <a:pt x="299085" y="158369"/>
                  </a:lnTo>
                  <a:lnTo>
                    <a:pt x="308483" y="218935"/>
                  </a:lnTo>
                  <a:lnTo>
                    <a:pt x="309118" y="245745"/>
                  </a:lnTo>
                  <a:lnTo>
                    <a:pt x="309118" y="25361"/>
                  </a:lnTo>
                  <a:lnTo>
                    <a:pt x="295414" y="16992"/>
                  </a:lnTo>
                  <a:lnTo>
                    <a:pt x="256667" y="5308"/>
                  </a:lnTo>
                  <a:lnTo>
                    <a:pt x="209943" y="596"/>
                  </a:lnTo>
                  <a:lnTo>
                    <a:pt x="181102" y="0"/>
                  </a:lnTo>
                  <a:lnTo>
                    <a:pt x="0" y="0"/>
                  </a:lnTo>
                  <a:lnTo>
                    <a:pt x="0" y="490855"/>
                  </a:lnTo>
                  <a:lnTo>
                    <a:pt x="186563" y="490855"/>
                  </a:lnTo>
                  <a:lnTo>
                    <a:pt x="256425" y="485063"/>
                  </a:lnTo>
                  <a:lnTo>
                    <a:pt x="295033" y="472833"/>
                  </a:lnTo>
                  <a:lnTo>
                    <a:pt x="329857" y="453212"/>
                  </a:lnTo>
                  <a:lnTo>
                    <a:pt x="359994" y="423481"/>
                  </a:lnTo>
                  <a:lnTo>
                    <a:pt x="396494" y="354584"/>
                  </a:lnTo>
                  <a:lnTo>
                    <a:pt x="407746" y="306578"/>
                  </a:lnTo>
                  <a:lnTo>
                    <a:pt x="411480" y="250190"/>
                  </a:lnTo>
                  <a:close/>
                </a:path>
              </a:pathLst>
            </a:custGeom>
            <a:solidFill>
              <a:srgbClr val="E5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98437" y="556514"/>
              <a:ext cx="411480" cy="490855"/>
            </a:xfrm>
            <a:custGeom>
              <a:avLst/>
              <a:gdLst/>
              <a:ahLst/>
              <a:cxnLst/>
              <a:rect l="l" t="t" r="r" b="b"/>
              <a:pathLst>
                <a:path w="411479" h="490855">
                  <a:moveTo>
                    <a:pt x="99060" y="83058"/>
                  </a:moveTo>
                  <a:lnTo>
                    <a:pt x="99060" y="408177"/>
                  </a:lnTo>
                  <a:lnTo>
                    <a:pt x="173101" y="408177"/>
                  </a:lnTo>
                  <a:lnTo>
                    <a:pt x="222377" y="405549"/>
                  </a:lnTo>
                  <a:lnTo>
                    <a:pt x="264617" y="389750"/>
                  </a:lnTo>
                  <a:lnTo>
                    <a:pt x="293674" y="350989"/>
                  </a:lnTo>
                  <a:lnTo>
                    <a:pt x="306578" y="296697"/>
                  </a:lnTo>
                  <a:lnTo>
                    <a:pt x="309118" y="245745"/>
                  </a:lnTo>
                  <a:lnTo>
                    <a:pt x="308483" y="218935"/>
                  </a:lnTo>
                  <a:lnTo>
                    <a:pt x="303441" y="175260"/>
                  </a:lnTo>
                  <a:lnTo>
                    <a:pt x="286994" y="131241"/>
                  </a:lnTo>
                  <a:lnTo>
                    <a:pt x="261239" y="102984"/>
                  </a:lnTo>
                  <a:lnTo>
                    <a:pt x="225044" y="87757"/>
                  </a:lnTo>
                  <a:lnTo>
                    <a:pt x="171450" y="83350"/>
                  </a:lnTo>
                  <a:lnTo>
                    <a:pt x="143637" y="83058"/>
                  </a:lnTo>
                  <a:lnTo>
                    <a:pt x="99060" y="83058"/>
                  </a:lnTo>
                  <a:close/>
                </a:path>
                <a:path w="411479" h="490855">
                  <a:moveTo>
                    <a:pt x="0" y="0"/>
                  </a:moveTo>
                  <a:lnTo>
                    <a:pt x="181102" y="0"/>
                  </a:lnTo>
                  <a:lnTo>
                    <a:pt x="209943" y="596"/>
                  </a:lnTo>
                  <a:lnTo>
                    <a:pt x="256667" y="5308"/>
                  </a:lnTo>
                  <a:lnTo>
                    <a:pt x="295414" y="16992"/>
                  </a:lnTo>
                  <a:lnTo>
                    <a:pt x="332422" y="39585"/>
                  </a:lnTo>
                  <a:lnTo>
                    <a:pt x="363067" y="71729"/>
                  </a:lnTo>
                  <a:lnTo>
                    <a:pt x="386524" y="111493"/>
                  </a:lnTo>
                  <a:lnTo>
                    <a:pt x="402475" y="159003"/>
                  </a:lnTo>
                  <a:lnTo>
                    <a:pt x="410476" y="217017"/>
                  </a:lnTo>
                  <a:lnTo>
                    <a:pt x="411480" y="250189"/>
                  </a:lnTo>
                  <a:lnTo>
                    <a:pt x="410552" y="279425"/>
                  </a:lnTo>
                  <a:lnTo>
                    <a:pt x="403072" y="331622"/>
                  </a:lnTo>
                  <a:lnTo>
                    <a:pt x="386283" y="380136"/>
                  </a:lnTo>
                  <a:lnTo>
                    <a:pt x="359994" y="423481"/>
                  </a:lnTo>
                  <a:lnTo>
                    <a:pt x="329857" y="453212"/>
                  </a:lnTo>
                  <a:lnTo>
                    <a:pt x="295033" y="472833"/>
                  </a:lnTo>
                  <a:lnTo>
                    <a:pt x="256425" y="485063"/>
                  </a:lnTo>
                  <a:lnTo>
                    <a:pt x="212610" y="490207"/>
                  </a:lnTo>
                  <a:lnTo>
                    <a:pt x="186563" y="490854"/>
                  </a:lnTo>
                  <a:lnTo>
                    <a:pt x="0" y="490854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32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261477" y="542036"/>
            <a:ext cx="471805" cy="520065"/>
            <a:chOff x="8261477" y="542036"/>
            <a:chExt cx="471805" cy="520065"/>
          </a:xfrm>
        </p:grpSpPr>
        <p:sp>
          <p:nvSpPr>
            <p:cNvPr id="21" name="object 21"/>
            <p:cNvSpPr/>
            <p:nvPr/>
          </p:nvSpPr>
          <p:spPr>
            <a:xfrm>
              <a:off x="8267572" y="548132"/>
              <a:ext cx="459105" cy="508000"/>
            </a:xfrm>
            <a:custGeom>
              <a:avLst/>
              <a:gdLst/>
              <a:ahLst/>
              <a:cxnLst/>
              <a:rect l="l" t="t" r="r" b="b"/>
              <a:pathLst>
                <a:path w="459104" h="508000">
                  <a:moveTo>
                    <a:pt x="243839" y="0"/>
                  </a:moveTo>
                  <a:lnTo>
                    <a:pt x="179222" y="6108"/>
                  </a:lnTo>
                  <a:lnTo>
                    <a:pt x="126237" y="24511"/>
                  </a:lnTo>
                  <a:lnTo>
                    <a:pt x="71754" y="63207"/>
                  </a:lnTo>
                  <a:lnTo>
                    <a:pt x="32130" y="115824"/>
                  </a:lnTo>
                  <a:lnTo>
                    <a:pt x="8013" y="179730"/>
                  </a:lnTo>
                  <a:lnTo>
                    <a:pt x="0" y="252222"/>
                  </a:lnTo>
                  <a:lnTo>
                    <a:pt x="1803" y="286842"/>
                  </a:lnTo>
                  <a:lnTo>
                    <a:pt x="16230" y="352221"/>
                  </a:lnTo>
                  <a:lnTo>
                    <a:pt x="44996" y="411251"/>
                  </a:lnTo>
                  <a:lnTo>
                    <a:pt x="87998" y="457454"/>
                  </a:lnTo>
                  <a:lnTo>
                    <a:pt x="144716" y="489508"/>
                  </a:lnTo>
                  <a:lnTo>
                    <a:pt x="211912" y="505612"/>
                  </a:lnTo>
                  <a:lnTo>
                    <a:pt x="249174" y="507619"/>
                  </a:lnTo>
                  <a:lnTo>
                    <a:pt x="279374" y="506183"/>
                  </a:lnTo>
                  <a:lnTo>
                    <a:pt x="339191" y="494753"/>
                  </a:lnTo>
                  <a:lnTo>
                    <a:pt x="396671" y="472808"/>
                  </a:lnTo>
                  <a:lnTo>
                    <a:pt x="441820" y="446278"/>
                  </a:lnTo>
                  <a:lnTo>
                    <a:pt x="459104" y="431673"/>
                  </a:lnTo>
                  <a:lnTo>
                    <a:pt x="459104" y="422910"/>
                  </a:lnTo>
                  <a:lnTo>
                    <a:pt x="242824" y="422910"/>
                  </a:lnTo>
                  <a:lnTo>
                    <a:pt x="212813" y="420192"/>
                  </a:lnTo>
                  <a:lnTo>
                    <a:pt x="161899" y="398373"/>
                  </a:lnTo>
                  <a:lnTo>
                    <a:pt x="123964" y="354672"/>
                  </a:lnTo>
                  <a:lnTo>
                    <a:pt x="104533" y="289140"/>
                  </a:lnTo>
                  <a:lnTo>
                    <a:pt x="102107" y="248158"/>
                  </a:lnTo>
                  <a:lnTo>
                    <a:pt x="104508" y="210096"/>
                  </a:lnTo>
                  <a:lnTo>
                    <a:pt x="123698" y="148983"/>
                  </a:lnTo>
                  <a:lnTo>
                    <a:pt x="161289" y="107848"/>
                  </a:lnTo>
                  <a:lnTo>
                    <a:pt x="213004" y="87274"/>
                  </a:lnTo>
                  <a:lnTo>
                    <a:pt x="243839" y="84709"/>
                  </a:lnTo>
                  <a:lnTo>
                    <a:pt x="429234" y="84709"/>
                  </a:lnTo>
                  <a:lnTo>
                    <a:pt x="428866" y="83972"/>
                  </a:lnTo>
                  <a:lnTo>
                    <a:pt x="386588" y="38354"/>
                  </a:lnTo>
                  <a:lnTo>
                    <a:pt x="325221" y="9601"/>
                  </a:lnTo>
                  <a:lnTo>
                    <a:pt x="287045" y="240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E5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0397" y="784225"/>
              <a:ext cx="216280" cy="1868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1413" y="632841"/>
              <a:ext cx="208914" cy="779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67572" y="548132"/>
              <a:ext cx="459105" cy="508000"/>
            </a:xfrm>
            <a:custGeom>
              <a:avLst/>
              <a:gdLst/>
              <a:ahLst/>
              <a:cxnLst/>
              <a:rect l="l" t="t" r="r" b="b"/>
              <a:pathLst>
                <a:path w="459104" h="508000">
                  <a:moveTo>
                    <a:pt x="243839" y="0"/>
                  </a:moveTo>
                  <a:lnTo>
                    <a:pt x="287045" y="2400"/>
                  </a:lnTo>
                  <a:lnTo>
                    <a:pt x="325221" y="9601"/>
                  </a:lnTo>
                  <a:lnTo>
                    <a:pt x="386588" y="38354"/>
                  </a:lnTo>
                  <a:lnTo>
                    <a:pt x="428866" y="83972"/>
                  </a:lnTo>
                  <a:lnTo>
                    <a:pt x="452754" y="144272"/>
                  </a:lnTo>
                  <a:lnTo>
                    <a:pt x="354329" y="162687"/>
                  </a:lnTo>
                  <a:lnTo>
                    <a:pt x="347967" y="145618"/>
                  </a:lnTo>
                  <a:lnTo>
                    <a:pt x="339356" y="130416"/>
                  </a:lnTo>
                  <a:lnTo>
                    <a:pt x="300100" y="96494"/>
                  </a:lnTo>
                  <a:lnTo>
                    <a:pt x="243839" y="84709"/>
                  </a:lnTo>
                  <a:lnTo>
                    <a:pt x="213004" y="87274"/>
                  </a:lnTo>
                  <a:lnTo>
                    <a:pt x="161289" y="107848"/>
                  </a:lnTo>
                  <a:lnTo>
                    <a:pt x="123698" y="148983"/>
                  </a:lnTo>
                  <a:lnTo>
                    <a:pt x="104508" y="210096"/>
                  </a:lnTo>
                  <a:lnTo>
                    <a:pt x="102107" y="248158"/>
                  </a:lnTo>
                  <a:lnTo>
                    <a:pt x="104533" y="289140"/>
                  </a:lnTo>
                  <a:lnTo>
                    <a:pt x="123964" y="354672"/>
                  </a:lnTo>
                  <a:lnTo>
                    <a:pt x="161899" y="398373"/>
                  </a:lnTo>
                  <a:lnTo>
                    <a:pt x="212813" y="420192"/>
                  </a:lnTo>
                  <a:lnTo>
                    <a:pt x="242824" y="422910"/>
                  </a:lnTo>
                  <a:lnTo>
                    <a:pt x="258368" y="422148"/>
                  </a:lnTo>
                  <a:lnTo>
                    <a:pt x="305180" y="410718"/>
                  </a:lnTo>
                  <a:lnTo>
                    <a:pt x="347243" y="389483"/>
                  </a:lnTo>
                  <a:lnTo>
                    <a:pt x="359028" y="381127"/>
                  </a:lnTo>
                  <a:lnTo>
                    <a:pt x="359028" y="318770"/>
                  </a:lnTo>
                  <a:lnTo>
                    <a:pt x="245490" y="318770"/>
                  </a:lnTo>
                  <a:lnTo>
                    <a:pt x="245490" y="236093"/>
                  </a:lnTo>
                  <a:lnTo>
                    <a:pt x="459104" y="236093"/>
                  </a:lnTo>
                  <a:lnTo>
                    <a:pt x="459104" y="431673"/>
                  </a:lnTo>
                  <a:lnTo>
                    <a:pt x="421004" y="459981"/>
                  </a:lnTo>
                  <a:lnTo>
                    <a:pt x="368807" y="484759"/>
                  </a:lnTo>
                  <a:lnTo>
                    <a:pt x="309372" y="501904"/>
                  </a:lnTo>
                  <a:lnTo>
                    <a:pt x="249174" y="507619"/>
                  </a:lnTo>
                  <a:lnTo>
                    <a:pt x="211912" y="505612"/>
                  </a:lnTo>
                  <a:lnTo>
                    <a:pt x="144716" y="489508"/>
                  </a:lnTo>
                  <a:lnTo>
                    <a:pt x="87998" y="457454"/>
                  </a:lnTo>
                  <a:lnTo>
                    <a:pt x="44996" y="411251"/>
                  </a:lnTo>
                  <a:lnTo>
                    <a:pt x="16230" y="352221"/>
                  </a:lnTo>
                  <a:lnTo>
                    <a:pt x="1803" y="286842"/>
                  </a:lnTo>
                  <a:lnTo>
                    <a:pt x="0" y="252222"/>
                  </a:lnTo>
                  <a:lnTo>
                    <a:pt x="2006" y="214909"/>
                  </a:lnTo>
                  <a:lnTo>
                    <a:pt x="18059" y="146710"/>
                  </a:lnTo>
                  <a:lnTo>
                    <a:pt x="50088" y="87769"/>
                  </a:lnTo>
                  <a:lnTo>
                    <a:pt x="97142" y="42138"/>
                  </a:lnTo>
                  <a:lnTo>
                    <a:pt x="151295" y="13766"/>
                  </a:lnTo>
                  <a:lnTo>
                    <a:pt x="210070" y="1524"/>
                  </a:lnTo>
                  <a:lnTo>
                    <a:pt x="243839" y="0"/>
                  </a:lnTo>
                  <a:close/>
                </a:path>
              </a:pathLst>
            </a:custGeom>
            <a:ln w="12191">
              <a:solidFill>
                <a:srgbClr val="432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04130" y="490093"/>
            <a:ext cx="1405890" cy="697865"/>
            <a:chOff x="5104130" y="490093"/>
            <a:chExt cx="1405890" cy="697865"/>
          </a:xfrm>
        </p:grpSpPr>
        <p:sp>
          <p:nvSpPr>
            <p:cNvPr id="26" name="object 26"/>
            <p:cNvSpPr/>
            <p:nvPr/>
          </p:nvSpPr>
          <p:spPr>
            <a:xfrm>
              <a:off x="5110226" y="496188"/>
              <a:ext cx="1393190" cy="685800"/>
            </a:xfrm>
            <a:custGeom>
              <a:avLst/>
              <a:gdLst/>
              <a:ahLst/>
              <a:cxnLst/>
              <a:rect l="l" t="t" r="r" b="b"/>
              <a:pathLst>
                <a:path w="1393190" h="685800">
                  <a:moveTo>
                    <a:pt x="457073" y="60325"/>
                  </a:moveTo>
                  <a:lnTo>
                    <a:pt x="351904" y="60325"/>
                  </a:lnTo>
                  <a:lnTo>
                    <a:pt x="231775" y="423672"/>
                  </a:lnTo>
                  <a:lnTo>
                    <a:pt x="107429" y="60325"/>
                  </a:lnTo>
                  <a:lnTo>
                    <a:pt x="0" y="60325"/>
                  </a:lnTo>
                  <a:lnTo>
                    <a:pt x="175501" y="551180"/>
                  </a:lnTo>
                  <a:lnTo>
                    <a:pt x="281292" y="551180"/>
                  </a:lnTo>
                  <a:lnTo>
                    <a:pt x="326961" y="423672"/>
                  </a:lnTo>
                  <a:lnTo>
                    <a:pt x="457073" y="60325"/>
                  </a:lnTo>
                  <a:close/>
                </a:path>
                <a:path w="1393190" h="685800">
                  <a:moveTo>
                    <a:pt x="748538" y="591439"/>
                  </a:moveTo>
                  <a:lnTo>
                    <a:pt x="654431" y="591439"/>
                  </a:lnTo>
                  <a:lnTo>
                    <a:pt x="654431" y="685546"/>
                  </a:lnTo>
                  <a:lnTo>
                    <a:pt x="748538" y="685546"/>
                  </a:lnTo>
                  <a:lnTo>
                    <a:pt x="748538" y="591439"/>
                  </a:lnTo>
                  <a:close/>
                </a:path>
                <a:path w="1393190" h="685800">
                  <a:moveTo>
                    <a:pt x="802513" y="43561"/>
                  </a:moveTo>
                  <a:lnTo>
                    <a:pt x="760996" y="18796"/>
                  </a:lnTo>
                  <a:lnTo>
                    <a:pt x="729488" y="0"/>
                  </a:lnTo>
                  <a:lnTo>
                    <a:pt x="669798" y="0"/>
                  </a:lnTo>
                  <a:lnTo>
                    <a:pt x="596900" y="43561"/>
                  </a:lnTo>
                  <a:lnTo>
                    <a:pt x="662813" y="43561"/>
                  </a:lnTo>
                  <a:lnTo>
                    <a:pt x="699643" y="18796"/>
                  </a:lnTo>
                  <a:lnTo>
                    <a:pt x="736473" y="43561"/>
                  </a:lnTo>
                  <a:lnTo>
                    <a:pt x="802513" y="43561"/>
                  </a:lnTo>
                  <a:close/>
                </a:path>
                <a:path w="1393190" h="685800">
                  <a:moveTo>
                    <a:pt x="950087" y="551180"/>
                  </a:moveTo>
                  <a:lnTo>
                    <a:pt x="905446" y="439674"/>
                  </a:lnTo>
                  <a:lnTo>
                    <a:pt x="872363" y="356997"/>
                  </a:lnTo>
                  <a:lnTo>
                    <a:pt x="799465" y="174879"/>
                  </a:lnTo>
                  <a:lnTo>
                    <a:pt x="767588" y="95237"/>
                  </a:lnTo>
                  <a:lnTo>
                    <a:pt x="767588" y="356997"/>
                  </a:lnTo>
                  <a:lnTo>
                    <a:pt x="633717" y="356997"/>
                  </a:lnTo>
                  <a:lnTo>
                    <a:pt x="700024" y="174879"/>
                  </a:lnTo>
                  <a:lnTo>
                    <a:pt x="767588" y="356997"/>
                  </a:lnTo>
                  <a:lnTo>
                    <a:pt x="767588" y="95237"/>
                  </a:lnTo>
                  <a:lnTo>
                    <a:pt x="753618" y="60325"/>
                  </a:lnTo>
                  <a:lnTo>
                    <a:pt x="648703" y="60325"/>
                  </a:lnTo>
                  <a:lnTo>
                    <a:pt x="457581" y="551180"/>
                  </a:lnTo>
                  <a:lnTo>
                    <a:pt x="562737" y="551180"/>
                  </a:lnTo>
                  <a:lnTo>
                    <a:pt x="603250" y="439674"/>
                  </a:lnTo>
                  <a:lnTo>
                    <a:pt x="799452" y="439674"/>
                  </a:lnTo>
                  <a:lnTo>
                    <a:pt x="842251" y="551180"/>
                  </a:lnTo>
                  <a:lnTo>
                    <a:pt x="950087" y="551180"/>
                  </a:lnTo>
                  <a:close/>
                </a:path>
                <a:path w="1393190" h="685800">
                  <a:moveTo>
                    <a:pt x="1393190" y="60325"/>
                  </a:moveTo>
                  <a:lnTo>
                    <a:pt x="1301115" y="60325"/>
                  </a:lnTo>
                  <a:lnTo>
                    <a:pt x="1301115" y="388112"/>
                  </a:lnTo>
                  <a:lnTo>
                    <a:pt x="1204899" y="231140"/>
                  </a:lnTo>
                  <a:lnTo>
                    <a:pt x="1100201" y="60325"/>
                  </a:lnTo>
                  <a:lnTo>
                    <a:pt x="1003681" y="60325"/>
                  </a:lnTo>
                  <a:lnTo>
                    <a:pt x="1003681" y="551180"/>
                  </a:lnTo>
                  <a:lnTo>
                    <a:pt x="1095883" y="551180"/>
                  </a:lnTo>
                  <a:lnTo>
                    <a:pt x="1095883" y="231140"/>
                  </a:lnTo>
                  <a:lnTo>
                    <a:pt x="1293749" y="551180"/>
                  </a:lnTo>
                  <a:lnTo>
                    <a:pt x="1393190" y="551180"/>
                  </a:lnTo>
                  <a:lnTo>
                    <a:pt x="1393190" y="388112"/>
                  </a:lnTo>
                  <a:lnTo>
                    <a:pt x="1393190" y="60325"/>
                  </a:lnTo>
                  <a:close/>
                </a:path>
              </a:pathLst>
            </a:custGeom>
            <a:solidFill>
              <a:srgbClr val="E5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0226" y="496189"/>
              <a:ext cx="1393190" cy="685800"/>
            </a:xfrm>
            <a:custGeom>
              <a:avLst/>
              <a:gdLst/>
              <a:ahLst/>
              <a:cxnLst/>
              <a:rect l="l" t="t" r="r" b="b"/>
              <a:pathLst>
                <a:path w="1393190" h="685800">
                  <a:moveTo>
                    <a:pt x="654431" y="591438"/>
                  </a:moveTo>
                  <a:lnTo>
                    <a:pt x="748538" y="591438"/>
                  </a:lnTo>
                  <a:lnTo>
                    <a:pt x="748538" y="685546"/>
                  </a:lnTo>
                  <a:lnTo>
                    <a:pt x="654431" y="685546"/>
                  </a:lnTo>
                  <a:lnTo>
                    <a:pt x="654431" y="591438"/>
                  </a:lnTo>
                  <a:close/>
                </a:path>
                <a:path w="1393190" h="685800">
                  <a:moveTo>
                    <a:pt x="700024" y="174878"/>
                  </a:moveTo>
                  <a:lnTo>
                    <a:pt x="633728" y="356997"/>
                  </a:lnTo>
                  <a:lnTo>
                    <a:pt x="767588" y="356997"/>
                  </a:lnTo>
                  <a:lnTo>
                    <a:pt x="700024" y="174878"/>
                  </a:lnTo>
                  <a:close/>
                </a:path>
                <a:path w="1393190" h="685800">
                  <a:moveTo>
                    <a:pt x="1003681" y="60325"/>
                  </a:moveTo>
                  <a:lnTo>
                    <a:pt x="1100201" y="60325"/>
                  </a:lnTo>
                  <a:lnTo>
                    <a:pt x="1301115" y="388112"/>
                  </a:lnTo>
                  <a:lnTo>
                    <a:pt x="1301115" y="60325"/>
                  </a:lnTo>
                  <a:lnTo>
                    <a:pt x="1393190" y="60325"/>
                  </a:lnTo>
                  <a:lnTo>
                    <a:pt x="1393190" y="551179"/>
                  </a:lnTo>
                  <a:lnTo>
                    <a:pt x="1293749" y="551179"/>
                  </a:lnTo>
                  <a:lnTo>
                    <a:pt x="1095883" y="231139"/>
                  </a:lnTo>
                  <a:lnTo>
                    <a:pt x="1095883" y="551179"/>
                  </a:lnTo>
                  <a:lnTo>
                    <a:pt x="1003681" y="551179"/>
                  </a:lnTo>
                  <a:lnTo>
                    <a:pt x="1003681" y="60325"/>
                  </a:lnTo>
                  <a:close/>
                </a:path>
                <a:path w="1393190" h="685800">
                  <a:moveTo>
                    <a:pt x="648714" y="60325"/>
                  </a:moveTo>
                  <a:lnTo>
                    <a:pt x="753618" y="60325"/>
                  </a:lnTo>
                  <a:lnTo>
                    <a:pt x="950087" y="551179"/>
                  </a:lnTo>
                  <a:lnTo>
                    <a:pt x="842262" y="551179"/>
                  </a:lnTo>
                  <a:lnTo>
                    <a:pt x="799463" y="439674"/>
                  </a:lnTo>
                  <a:lnTo>
                    <a:pt x="603250" y="439674"/>
                  </a:lnTo>
                  <a:lnTo>
                    <a:pt x="562737" y="551179"/>
                  </a:lnTo>
                  <a:lnTo>
                    <a:pt x="457581" y="551179"/>
                  </a:lnTo>
                  <a:lnTo>
                    <a:pt x="648714" y="60325"/>
                  </a:lnTo>
                  <a:close/>
                </a:path>
                <a:path w="1393190" h="685800">
                  <a:moveTo>
                    <a:pt x="0" y="60325"/>
                  </a:moveTo>
                  <a:lnTo>
                    <a:pt x="107440" y="60325"/>
                  </a:lnTo>
                  <a:lnTo>
                    <a:pt x="231775" y="423672"/>
                  </a:lnTo>
                  <a:lnTo>
                    <a:pt x="351915" y="60325"/>
                  </a:lnTo>
                  <a:lnTo>
                    <a:pt x="457073" y="60325"/>
                  </a:lnTo>
                  <a:lnTo>
                    <a:pt x="281303" y="551179"/>
                  </a:lnTo>
                  <a:lnTo>
                    <a:pt x="175512" y="551179"/>
                  </a:lnTo>
                  <a:lnTo>
                    <a:pt x="0" y="60325"/>
                  </a:lnTo>
                  <a:close/>
                </a:path>
                <a:path w="1393190" h="685800">
                  <a:moveTo>
                    <a:pt x="669798" y="0"/>
                  </a:moveTo>
                  <a:lnTo>
                    <a:pt x="729488" y="0"/>
                  </a:lnTo>
                  <a:lnTo>
                    <a:pt x="802513" y="43561"/>
                  </a:lnTo>
                  <a:lnTo>
                    <a:pt x="736473" y="43561"/>
                  </a:lnTo>
                  <a:lnTo>
                    <a:pt x="699643" y="18796"/>
                  </a:lnTo>
                  <a:lnTo>
                    <a:pt x="662813" y="43561"/>
                  </a:lnTo>
                  <a:lnTo>
                    <a:pt x="596900" y="43561"/>
                  </a:lnTo>
                  <a:lnTo>
                    <a:pt x="669798" y="0"/>
                  </a:lnTo>
                  <a:close/>
                </a:path>
              </a:pathLst>
            </a:custGeom>
            <a:ln w="12191">
              <a:solidFill>
                <a:srgbClr val="432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8" y="545565"/>
            <a:ext cx="8851392" cy="38953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3896" y="644410"/>
            <a:ext cx="6650355" cy="6197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280"/>
              </a:lnSpc>
              <a:spcBef>
                <a:spcPts val="275"/>
              </a:spcBef>
            </a:pPr>
            <a:r>
              <a:rPr sz="2000" b="0" dirty="0">
                <a:solidFill>
                  <a:srgbClr val="12121D"/>
                </a:solidFill>
                <a:latin typeface="Cambria"/>
                <a:cs typeface="Cambria"/>
              </a:rPr>
              <a:t>Kh</a:t>
            </a:r>
            <a:r>
              <a:rPr sz="2000" b="0" dirty="0">
                <a:solidFill>
                  <a:srgbClr val="12121D"/>
                </a:solidFill>
                <a:latin typeface="Arial"/>
                <a:cs typeface="Arial"/>
              </a:rPr>
              <a:t>ở</a:t>
            </a:r>
            <a:r>
              <a:rPr sz="2000" b="0" dirty="0">
                <a:solidFill>
                  <a:srgbClr val="12121D"/>
                </a:solidFill>
                <a:latin typeface="Cambria"/>
                <a:cs typeface="Cambria"/>
              </a:rPr>
              <a:t>i</a:t>
            </a:r>
            <a:r>
              <a:rPr sz="2000" b="0" spc="140" dirty="0">
                <a:solidFill>
                  <a:srgbClr val="12121D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12121D"/>
                </a:solidFill>
                <a:latin typeface="Cambria"/>
                <a:cs typeface="Cambria"/>
              </a:rPr>
              <a:t>đ</a:t>
            </a:r>
            <a:r>
              <a:rPr sz="2000" b="0" dirty="0">
                <a:solidFill>
                  <a:srgbClr val="12121D"/>
                </a:solidFill>
                <a:latin typeface="Arial"/>
                <a:cs typeface="Arial"/>
              </a:rPr>
              <a:t>ộ</a:t>
            </a:r>
            <a:r>
              <a:rPr sz="2000" b="0" dirty="0">
                <a:solidFill>
                  <a:srgbClr val="12121D"/>
                </a:solidFill>
                <a:latin typeface="Cambria"/>
                <a:cs typeface="Cambria"/>
              </a:rPr>
              <a:t>ng:</a:t>
            </a:r>
            <a:r>
              <a:rPr sz="2000" b="0" spc="150" dirty="0">
                <a:solidFill>
                  <a:srgbClr val="12121D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Em</a:t>
            </a:r>
            <a:r>
              <a:rPr sz="2000" b="0" spc="16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hãy</a:t>
            </a:r>
            <a:r>
              <a:rPr sz="2000" b="0" spc="14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quan</a:t>
            </a:r>
            <a:r>
              <a:rPr sz="2000" b="0" spc="15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sát</a:t>
            </a:r>
            <a:r>
              <a:rPr sz="2000" b="0" spc="14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văn</a:t>
            </a:r>
            <a:r>
              <a:rPr sz="2000" b="0" spc="14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b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ả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n</a:t>
            </a:r>
            <a:r>
              <a:rPr sz="2000" b="0" spc="14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ở</a:t>
            </a:r>
            <a:r>
              <a:rPr sz="2000" b="0" spc="3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Hình</a:t>
            </a:r>
            <a:r>
              <a:rPr sz="2000" b="0" spc="14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38</a:t>
            </a:r>
            <a:r>
              <a:rPr sz="2000" b="0" spc="13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và</a:t>
            </a:r>
            <a:r>
              <a:rPr sz="2000" b="0" spc="15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cho</a:t>
            </a:r>
            <a:r>
              <a:rPr sz="2000" b="0" spc="14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spc="-20" dirty="0">
                <a:solidFill>
                  <a:srgbClr val="20123F"/>
                </a:solidFill>
                <a:latin typeface="Cambria"/>
                <a:cs typeface="Cambria"/>
              </a:rPr>
              <a:t>bi</a:t>
            </a:r>
            <a:r>
              <a:rPr sz="2000" b="0" spc="-20" dirty="0">
                <a:solidFill>
                  <a:srgbClr val="20123F"/>
                </a:solidFill>
                <a:latin typeface="Arial"/>
                <a:cs typeface="Arial"/>
              </a:rPr>
              <a:t>ế</a:t>
            </a:r>
            <a:r>
              <a:rPr sz="2000" b="0" spc="-20" dirty="0">
                <a:solidFill>
                  <a:srgbClr val="20123F"/>
                </a:solidFill>
                <a:latin typeface="Cambria"/>
                <a:cs typeface="Cambria"/>
              </a:rPr>
              <a:t>t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c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ầ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n</a:t>
            </a:r>
            <a:r>
              <a:rPr sz="2000" b="0" spc="-6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th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ự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c</a:t>
            </a:r>
            <a:r>
              <a:rPr sz="2000" b="0" spc="-3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hi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ệ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n</a:t>
            </a:r>
            <a:r>
              <a:rPr sz="2000" b="0" spc="-3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các</a:t>
            </a:r>
            <a:r>
              <a:rPr sz="2000" b="0" spc="-3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thao</a:t>
            </a:r>
            <a:r>
              <a:rPr sz="2000" b="0" spc="-6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tác</a:t>
            </a:r>
            <a:r>
              <a:rPr sz="2000" b="0" spc="-3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nào</a:t>
            </a:r>
            <a:r>
              <a:rPr sz="2000" b="0" spc="-4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spc="-20" dirty="0">
                <a:solidFill>
                  <a:srgbClr val="20123F"/>
                </a:solidFill>
                <a:latin typeface="Cambria"/>
                <a:cs typeface="Cambria"/>
              </a:rPr>
              <a:t>đ</a:t>
            </a:r>
            <a:r>
              <a:rPr sz="2000" b="0" spc="-20" dirty="0">
                <a:solidFill>
                  <a:srgbClr val="20123F"/>
                </a:solidFill>
                <a:latin typeface="Arial"/>
                <a:cs typeface="Arial"/>
              </a:rPr>
              <a:t>ể</a:t>
            </a:r>
            <a:r>
              <a:rPr sz="2000" b="0" spc="-13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có</a:t>
            </a:r>
            <a:r>
              <a:rPr sz="2000" b="0" spc="-4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đ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ượ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c</a:t>
            </a:r>
            <a:r>
              <a:rPr sz="2000" b="0" spc="-3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văn</a:t>
            </a:r>
            <a:r>
              <a:rPr sz="2000" b="0" spc="-45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b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ả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n</a:t>
            </a:r>
            <a:r>
              <a:rPr sz="2000" b="0" spc="-40" dirty="0">
                <a:solidFill>
                  <a:srgbClr val="20123F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20123F"/>
                </a:solidFill>
                <a:latin typeface="Cambria"/>
                <a:cs typeface="Cambria"/>
              </a:rPr>
              <a:t>nh</a:t>
            </a:r>
            <a:r>
              <a:rPr sz="2000" b="0" dirty="0">
                <a:solidFill>
                  <a:srgbClr val="20123F"/>
                </a:solidFill>
                <a:latin typeface="Arial"/>
                <a:cs typeface="Arial"/>
              </a:rPr>
              <a:t>ư</a:t>
            </a:r>
            <a:r>
              <a:rPr sz="2000" b="0" spc="-15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20123F"/>
                </a:solidFill>
                <a:latin typeface="Cambria"/>
                <a:cs typeface="Cambria"/>
              </a:rPr>
              <a:t>v</a:t>
            </a:r>
            <a:r>
              <a:rPr sz="2000" b="0" spc="-20" dirty="0">
                <a:solidFill>
                  <a:srgbClr val="20123F"/>
                </a:solidFill>
                <a:latin typeface="Arial"/>
                <a:cs typeface="Arial"/>
              </a:rPr>
              <a:t>ậ</a:t>
            </a:r>
            <a:r>
              <a:rPr sz="2000" b="0" spc="-20" dirty="0">
                <a:solidFill>
                  <a:srgbClr val="20123F"/>
                </a:solidFill>
                <a:latin typeface="Cambria"/>
                <a:cs typeface="Cambria"/>
              </a:rPr>
              <a:t>y.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2426" y="4577892"/>
            <a:ext cx="451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29565">
              <a:lnSpc>
                <a:spcPct val="100000"/>
              </a:lnSpc>
              <a:spcBef>
                <a:spcPts val="100"/>
              </a:spcBef>
              <a:buClr>
                <a:srgbClr val="FA8071"/>
              </a:buClr>
              <a:buSzPct val="88888"/>
              <a:buFont typeface="Times New Roman"/>
              <a:buChar char="●"/>
              <a:tabLst>
                <a:tab pos="342265" algn="l"/>
              </a:tabLst>
            </a:pP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Hình</a:t>
            </a:r>
            <a:r>
              <a:rPr sz="1800" b="1" i="1" spc="-55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38.</a:t>
            </a:r>
            <a:r>
              <a:rPr sz="1800" b="1" i="1" spc="-50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Lời</a:t>
            </a:r>
            <a:r>
              <a:rPr sz="1800" b="1" i="1" spc="-35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bài</a:t>
            </a:r>
            <a:r>
              <a:rPr sz="1800" b="1" i="1" spc="-50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hát</a:t>
            </a:r>
            <a:r>
              <a:rPr sz="1800" b="1" i="1" spc="-35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soạn</a:t>
            </a:r>
            <a:r>
              <a:rPr sz="1800" b="1" i="1" spc="-35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thảo</a:t>
            </a:r>
            <a:r>
              <a:rPr sz="1800" b="1" i="1" spc="-45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trên</a:t>
            </a:r>
            <a:r>
              <a:rPr sz="1800" b="1" i="1" spc="-30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5575A"/>
                </a:solidFill>
                <a:latin typeface="Calibri"/>
                <a:cs typeface="Calibri"/>
              </a:rPr>
              <a:t>máy</a:t>
            </a:r>
            <a:r>
              <a:rPr sz="1800" b="1" i="1" spc="-45" dirty="0">
                <a:solidFill>
                  <a:srgbClr val="55575A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55575A"/>
                </a:solidFill>
                <a:latin typeface="Calibri"/>
                <a:cs typeface="Calibri"/>
              </a:rPr>
              <a:t>tính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7564" y="1252726"/>
            <a:ext cx="6089903" cy="324764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79" y="0"/>
            <a:ext cx="4353306" cy="14211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5571" y="-109066"/>
            <a:ext cx="3286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9589" algn="l"/>
              </a:tabLst>
            </a:pPr>
            <a:r>
              <a:rPr sz="6000" b="0" spc="-20" dirty="0">
                <a:solidFill>
                  <a:srgbClr val="E4C570"/>
                </a:solidFill>
                <a:latin typeface="Times New Roman"/>
                <a:cs typeface="Times New Roman"/>
              </a:rPr>
              <a:t>Thực</a:t>
            </a:r>
            <a:r>
              <a:rPr sz="6000" b="0" dirty="0">
                <a:solidFill>
                  <a:srgbClr val="E4C570"/>
                </a:solidFill>
                <a:latin typeface="Times New Roman"/>
                <a:cs typeface="Times New Roman"/>
              </a:rPr>
              <a:t>	</a:t>
            </a:r>
            <a:r>
              <a:rPr sz="6000" b="0" spc="-20" dirty="0">
                <a:solidFill>
                  <a:srgbClr val="E4C570"/>
                </a:solidFill>
                <a:latin typeface="Times New Roman"/>
                <a:cs typeface="Times New Roman"/>
              </a:rPr>
              <a:t>hành</a:t>
            </a:r>
            <a:endParaRPr sz="6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4884" y="2948939"/>
            <a:ext cx="5119116" cy="2194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195" y="768299"/>
            <a:ext cx="805497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99"/>
                </a:solidFill>
                <a:latin typeface="Arial"/>
                <a:cs typeface="Arial"/>
              </a:rPr>
              <a:t>Nhiệm</a:t>
            </a:r>
            <a:r>
              <a:rPr sz="2100" b="1" spc="-3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99"/>
                </a:solidFill>
                <a:latin typeface="Arial"/>
                <a:cs typeface="Arial"/>
              </a:rPr>
              <a:t>vụ</a:t>
            </a:r>
            <a:r>
              <a:rPr sz="2100" b="1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99"/>
                </a:solidFill>
                <a:latin typeface="Arial"/>
                <a:cs typeface="Arial"/>
              </a:rPr>
              <a:t>1:</a:t>
            </a:r>
            <a:r>
              <a:rPr sz="2100" b="1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Soạn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thảo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định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dạng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để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được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văn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bản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như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Hình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EBBF73"/>
                </a:solidFill>
                <a:latin typeface="Arial"/>
                <a:cs typeface="Arial"/>
              </a:rPr>
              <a:t>Hướng</a:t>
            </a:r>
            <a:r>
              <a:rPr sz="2100" b="1" spc="-105" dirty="0">
                <a:solidFill>
                  <a:srgbClr val="EBBF73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EBBF73"/>
                </a:solidFill>
                <a:latin typeface="Arial"/>
                <a:cs typeface="Arial"/>
              </a:rPr>
              <a:t>dẫn: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Khởi</a:t>
            </a:r>
            <a:r>
              <a:rPr sz="2100" spc="1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động</a:t>
            </a:r>
            <a:r>
              <a:rPr sz="2100" spc="1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phần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mềm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soạn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thảo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văn</a:t>
            </a:r>
            <a:r>
              <a:rPr sz="2100" spc="1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bản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và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thực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hiện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các</a:t>
            </a:r>
            <a:r>
              <a:rPr sz="2100" spc="3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việc</a:t>
            </a:r>
            <a:r>
              <a:rPr sz="2100" spc="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DCCC5"/>
                </a:solidFill>
                <a:latin typeface="Arial"/>
                <a:cs typeface="Arial"/>
              </a:rPr>
              <a:t>sau:</a:t>
            </a:r>
            <a:endParaRPr sz="2100">
              <a:latin typeface="Arial"/>
              <a:cs typeface="Arial"/>
            </a:endParaRPr>
          </a:p>
          <a:p>
            <a:pPr marL="86995" marR="5413375" indent="-74295">
              <a:lnSpc>
                <a:spcPct val="100000"/>
              </a:lnSpc>
              <a:buAutoNum type="alphaLcParenR"/>
              <a:tabLst>
                <a:tab pos="86995" algn="l"/>
                <a:tab pos="323215" algn="l"/>
              </a:tabLst>
            </a:pPr>
            <a:r>
              <a:rPr sz="2100" spc="-484" dirty="0">
                <a:solidFill>
                  <a:srgbClr val="FDCCC5"/>
                </a:solidFill>
                <a:latin typeface="Arial"/>
                <a:cs typeface="Arial"/>
              </a:rPr>
              <a:t>	G</a:t>
            </a:r>
            <a:r>
              <a:rPr sz="2100" spc="-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nội</a:t>
            </a:r>
            <a:r>
              <a:rPr sz="2100" spc="-3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dung</a:t>
            </a:r>
            <a:r>
              <a:rPr sz="2100" spc="-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bài</a:t>
            </a:r>
            <a:r>
              <a:rPr sz="2100" spc="-3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DCCC5"/>
                </a:solidFill>
                <a:latin typeface="Arial"/>
                <a:cs typeface="Arial"/>
              </a:rPr>
              <a:t>hát </a:t>
            </a:r>
            <a:r>
              <a:rPr sz="2100" dirty="0">
                <a:solidFill>
                  <a:srgbClr val="F83017"/>
                </a:solidFill>
                <a:latin typeface="Arial"/>
                <a:cs typeface="Arial"/>
              </a:rPr>
              <a:t>Lưu</a:t>
            </a:r>
            <a:r>
              <a:rPr sz="2100" spc="-50" dirty="0">
                <a:solidFill>
                  <a:srgbClr val="F83017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83017"/>
                </a:solidFill>
                <a:latin typeface="Arial"/>
                <a:cs typeface="Arial"/>
              </a:rPr>
              <a:t>ý:</a:t>
            </a:r>
            <a:endParaRPr sz="2100">
              <a:latin typeface="Arial"/>
              <a:cs typeface="Arial"/>
            </a:endParaRPr>
          </a:p>
          <a:p>
            <a:pPr marL="235585" lvl="1" indent="-222885">
              <a:lnSpc>
                <a:spcPct val="100000"/>
              </a:lnSpc>
              <a:buChar char="–"/>
              <a:tabLst>
                <a:tab pos="235585" algn="l"/>
              </a:tabLst>
            </a:pP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Quan</a:t>
            </a:r>
            <a:r>
              <a:rPr sz="21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sát</a:t>
            </a:r>
            <a:r>
              <a:rPr sz="2100" spc="-3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Hình</a:t>
            </a:r>
            <a:r>
              <a:rPr sz="21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38</a:t>
            </a:r>
            <a:r>
              <a:rPr sz="2100" spc="-2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để</a:t>
            </a:r>
            <a:r>
              <a:rPr sz="2100" spc="-4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nhận</a:t>
            </a:r>
            <a:r>
              <a:rPr sz="21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biết</a:t>
            </a:r>
            <a:r>
              <a:rPr sz="2100" spc="-3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những</a:t>
            </a:r>
            <a:r>
              <a:rPr sz="2100" spc="-5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phần</a:t>
            </a:r>
            <a:r>
              <a:rPr sz="21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văn</a:t>
            </a:r>
            <a:r>
              <a:rPr sz="2100" spc="-2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bản</a:t>
            </a:r>
            <a:r>
              <a:rPr sz="2100" spc="-4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E5E1"/>
                </a:solidFill>
                <a:latin typeface="Arial"/>
                <a:cs typeface="Arial"/>
              </a:rPr>
              <a:t>giống</a:t>
            </a:r>
            <a:r>
              <a:rPr sz="2100" spc="-4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DE5E1"/>
                </a:solidFill>
                <a:latin typeface="Arial"/>
                <a:cs typeface="Arial"/>
              </a:rPr>
              <a:t>nhau.</a:t>
            </a:r>
            <a:endParaRPr sz="2100">
              <a:latin typeface="Arial"/>
              <a:cs typeface="Arial"/>
            </a:endParaRPr>
          </a:p>
          <a:p>
            <a:pPr marL="12700" marR="8255" lvl="1" indent="257810">
              <a:lnSpc>
                <a:spcPct val="100000"/>
              </a:lnSpc>
              <a:buChar char="–"/>
              <a:tabLst>
                <a:tab pos="270510" algn="l"/>
              </a:tabLst>
            </a:pP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Thực</a:t>
            </a:r>
            <a:r>
              <a:rPr sz="2100" spc="24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hiện</a:t>
            </a:r>
            <a:r>
              <a:rPr sz="2100" spc="229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spc="-480" dirty="0">
                <a:solidFill>
                  <a:srgbClr val="FDCCC5"/>
                </a:solidFill>
                <a:latin typeface="Arial"/>
                <a:cs typeface="Arial"/>
              </a:rPr>
              <a:t>g</a:t>
            </a:r>
            <a:r>
              <a:rPr sz="2100" spc="25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và</a:t>
            </a:r>
            <a:r>
              <a:rPr sz="2100" spc="23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sao</a:t>
            </a:r>
            <a:r>
              <a:rPr sz="2100" spc="254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chép</a:t>
            </a:r>
            <a:r>
              <a:rPr sz="2100" spc="2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những</a:t>
            </a:r>
            <a:r>
              <a:rPr sz="2100" spc="23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phần</a:t>
            </a:r>
            <a:r>
              <a:rPr sz="2100" spc="2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văn</a:t>
            </a:r>
            <a:r>
              <a:rPr sz="2100" spc="2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bản</a:t>
            </a:r>
            <a:r>
              <a:rPr sz="2100" spc="23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giống</a:t>
            </a:r>
            <a:r>
              <a:rPr sz="2100" spc="2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nhau</a:t>
            </a:r>
            <a:r>
              <a:rPr sz="2100" spc="2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DCCC5"/>
                </a:solidFill>
                <a:latin typeface="Arial"/>
                <a:cs typeface="Arial"/>
              </a:rPr>
              <a:t>để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không</a:t>
            </a:r>
            <a:r>
              <a:rPr sz="2100" spc="-5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phải</a:t>
            </a:r>
            <a:r>
              <a:rPr sz="2100" spc="-3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spc="-480" dirty="0">
                <a:solidFill>
                  <a:srgbClr val="FDCCC5"/>
                </a:solidFill>
                <a:latin typeface="Arial"/>
                <a:cs typeface="Arial"/>
              </a:rPr>
              <a:t>g</a:t>
            </a:r>
            <a:r>
              <a:rPr sz="2100" spc="-2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lại</a:t>
            </a:r>
            <a:r>
              <a:rPr sz="2100" spc="-35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CCC5"/>
                </a:solidFill>
                <a:latin typeface="Arial"/>
                <a:cs typeface="Arial"/>
              </a:rPr>
              <a:t>nhiều</a:t>
            </a:r>
            <a:r>
              <a:rPr sz="2100" spc="-40" dirty="0">
                <a:solidFill>
                  <a:srgbClr val="FDCCC5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DCCC5"/>
                </a:solidFill>
                <a:latin typeface="Arial"/>
                <a:cs typeface="Arial"/>
              </a:rPr>
              <a:t>lần.</a:t>
            </a:r>
            <a:endParaRPr sz="2100">
              <a:latin typeface="Arial"/>
              <a:cs typeface="Arial"/>
            </a:endParaRPr>
          </a:p>
          <a:p>
            <a:pPr marL="12700" marR="10160" indent="7429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–</a:t>
            </a:r>
            <a:r>
              <a:rPr sz="2100" spc="45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Nếu</a:t>
            </a:r>
            <a:r>
              <a:rPr sz="2100" spc="6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spc="-480" dirty="0">
                <a:solidFill>
                  <a:srgbClr val="FCB2AA"/>
                </a:solidFill>
                <a:latin typeface="Arial"/>
                <a:cs typeface="Arial"/>
              </a:rPr>
              <a:t>g</a:t>
            </a:r>
            <a:r>
              <a:rPr sz="2100" spc="65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nhầm</a:t>
            </a:r>
            <a:r>
              <a:rPr sz="2100" spc="7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hoặc</a:t>
            </a:r>
            <a:r>
              <a:rPr sz="2100" spc="7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sai</a:t>
            </a:r>
            <a:r>
              <a:rPr sz="2100" spc="55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thì</a:t>
            </a:r>
            <a:r>
              <a:rPr sz="2100" spc="65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sử</a:t>
            </a:r>
            <a:r>
              <a:rPr sz="2100" spc="65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dụng</a:t>
            </a:r>
            <a:r>
              <a:rPr sz="2100" spc="4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phím</a:t>
            </a:r>
            <a:r>
              <a:rPr sz="2100" spc="7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Delete</a:t>
            </a:r>
            <a:r>
              <a:rPr sz="2100" spc="5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hoặc</a:t>
            </a:r>
            <a:r>
              <a:rPr sz="2100" spc="7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CB2AA"/>
                </a:solidFill>
                <a:latin typeface="Arial"/>
                <a:cs typeface="Arial"/>
              </a:rPr>
              <a:t>Backspace </a:t>
            </a:r>
            <a:r>
              <a:rPr sz="2100" dirty="0">
                <a:solidFill>
                  <a:srgbClr val="FCB2AA"/>
                </a:solidFill>
                <a:latin typeface="Arial"/>
                <a:cs typeface="Arial"/>
              </a:rPr>
              <a:t>để</a:t>
            </a:r>
            <a:r>
              <a:rPr sz="2100" spc="-30" dirty="0">
                <a:solidFill>
                  <a:srgbClr val="FCB2AA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CB2AA"/>
                </a:solidFill>
                <a:latin typeface="Arial"/>
                <a:cs typeface="Arial"/>
              </a:rPr>
              <a:t>xoá.</a:t>
            </a:r>
            <a:endParaRPr sz="2100">
              <a:latin typeface="Arial"/>
              <a:cs typeface="Arial"/>
            </a:endParaRPr>
          </a:p>
          <a:p>
            <a:pPr marL="235585" lvl="1" indent="-222885">
              <a:lnSpc>
                <a:spcPct val="100000"/>
              </a:lnSpc>
              <a:buChar char="–"/>
              <a:tabLst>
                <a:tab pos="235585" algn="l"/>
              </a:tabLst>
            </a:pP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Để</a:t>
            </a:r>
            <a:r>
              <a:rPr sz="2100" spc="-45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spc="-480" dirty="0">
                <a:solidFill>
                  <a:srgbClr val="FA8E7F"/>
                </a:solidFill>
                <a:latin typeface="Arial"/>
                <a:cs typeface="Arial"/>
              </a:rPr>
              <a:t>g</a:t>
            </a:r>
            <a:r>
              <a:rPr sz="2100" spc="-3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chữ</a:t>
            </a:r>
            <a:r>
              <a:rPr sz="2100" spc="-3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hoa</a:t>
            </a:r>
            <a:r>
              <a:rPr sz="2100" spc="-2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em</a:t>
            </a:r>
            <a:r>
              <a:rPr sz="2100" spc="-15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nhấn</a:t>
            </a:r>
            <a:r>
              <a:rPr sz="2100" spc="-4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giữ</a:t>
            </a:r>
            <a:r>
              <a:rPr sz="2100" spc="-3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phím</a:t>
            </a:r>
            <a:r>
              <a:rPr sz="2100" spc="-15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Shift</a:t>
            </a:r>
            <a:r>
              <a:rPr sz="2100" spc="-2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và</a:t>
            </a:r>
            <a:r>
              <a:rPr sz="2100" spc="-2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spc="-480" dirty="0">
                <a:solidFill>
                  <a:srgbClr val="FA8E7F"/>
                </a:solidFill>
                <a:latin typeface="Arial"/>
                <a:cs typeface="Arial"/>
              </a:rPr>
              <a:t>g</a:t>
            </a:r>
            <a:r>
              <a:rPr sz="2100" spc="-1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A8E7F"/>
                </a:solidFill>
                <a:latin typeface="Arial"/>
                <a:cs typeface="Arial"/>
              </a:rPr>
              <a:t>phím</a:t>
            </a:r>
            <a:r>
              <a:rPr sz="2100" spc="-30" dirty="0">
                <a:solidFill>
                  <a:srgbClr val="FA8E7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A8E7F"/>
                </a:solidFill>
                <a:latin typeface="Arial"/>
                <a:cs typeface="Arial"/>
              </a:rPr>
              <a:t>chữ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153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8950"/>
            <a:ext cx="3262884" cy="36255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79367" y="304406"/>
            <a:ext cx="5144135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indent="-263525" algn="just">
              <a:lnSpc>
                <a:spcPct val="100000"/>
              </a:lnSpc>
              <a:spcBef>
                <a:spcPts val="100"/>
              </a:spcBef>
              <a:buAutoNum type="alphaLcParenR" startAt="2"/>
              <a:tabLst>
                <a:tab pos="276225" algn="l"/>
              </a:tabLst>
            </a:pPr>
            <a:r>
              <a:rPr sz="1800" spc="-10" dirty="0">
                <a:solidFill>
                  <a:srgbClr val="F8EAD1"/>
                </a:solidFill>
                <a:latin typeface="Arial"/>
                <a:cs typeface="Arial"/>
              </a:rPr>
              <a:t>Chèn</a:t>
            </a:r>
            <a:r>
              <a:rPr sz="1800" spc="-10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hình</a:t>
            </a:r>
            <a:r>
              <a:rPr sz="1800" spc="-10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8EAD1"/>
                </a:solidFill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spc="-85" dirty="0">
                <a:solidFill>
                  <a:srgbClr val="EB8EB4"/>
                </a:solidFill>
                <a:latin typeface="Arial"/>
                <a:cs typeface="Arial"/>
              </a:rPr>
              <a:t>Bước</a:t>
            </a:r>
            <a:r>
              <a:rPr sz="1800" spc="-105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8EB4"/>
                </a:solidFill>
                <a:latin typeface="Arial"/>
                <a:cs typeface="Arial"/>
              </a:rPr>
              <a:t>1:</a:t>
            </a:r>
            <a:r>
              <a:rPr sz="1800" spc="10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Chèn</a:t>
            </a:r>
            <a:r>
              <a:rPr sz="1800" spc="3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hình</a:t>
            </a:r>
            <a:r>
              <a:rPr sz="1800" spc="1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ảnh</a:t>
            </a:r>
            <a:r>
              <a:rPr sz="1800" spc="1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minh</a:t>
            </a:r>
            <a:r>
              <a:rPr sz="1800" spc="2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hoạ</a:t>
            </a:r>
            <a:r>
              <a:rPr sz="1800" spc="2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vào</a:t>
            </a:r>
            <a:r>
              <a:rPr sz="1800" spc="1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văn</a:t>
            </a:r>
            <a:r>
              <a:rPr sz="1800" spc="1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bản</a:t>
            </a:r>
            <a:r>
              <a:rPr sz="1800" spc="2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8EAD1"/>
                </a:solidFill>
                <a:latin typeface="Arial"/>
                <a:cs typeface="Arial"/>
              </a:rPr>
              <a:t>(Gõ</a:t>
            </a:r>
            <a:endParaRPr sz="1800">
              <a:latin typeface="Arial"/>
              <a:cs typeface="Arial"/>
            </a:endParaRPr>
          </a:p>
          <a:p>
            <a:pPr marL="355600" marR="5715" algn="just">
              <a:lnSpc>
                <a:spcPct val="114999"/>
              </a:lnSpc>
            </a:pP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thông</a:t>
            </a:r>
            <a:r>
              <a:rPr sz="1800" i="1" spc="29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tin</a:t>
            </a:r>
            <a:r>
              <a:rPr sz="1800" i="1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nguồn</a:t>
            </a:r>
            <a:r>
              <a:rPr sz="1800" i="1" spc="28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hình</a:t>
            </a:r>
            <a:r>
              <a:rPr sz="1800" i="1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ảnh</a:t>
            </a:r>
            <a:r>
              <a:rPr sz="1800" i="1" spc="30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tương</a:t>
            </a:r>
            <a:r>
              <a:rPr sz="1800" i="1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tự</a:t>
            </a:r>
            <a:r>
              <a:rPr sz="1800" i="1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dòng</a:t>
            </a:r>
            <a:r>
              <a:rPr sz="1800" i="1" spc="30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8EAD1"/>
                </a:solidFill>
                <a:latin typeface="Arial"/>
                <a:cs typeface="Arial"/>
              </a:rPr>
              <a:t>văn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bản</a:t>
            </a:r>
            <a:r>
              <a:rPr sz="1800" i="1" spc="-7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cuối</a:t>
            </a:r>
            <a:r>
              <a:rPr sz="1800" i="1" spc="-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cùng</a:t>
            </a:r>
            <a:r>
              <a:rPr sz="1800" i="1" spc="-2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ở</a:t>
            </a:r>
            <a:r>
              <a:rPr sz="1800" i="1" spc="-12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Hình</a:t>
            </a:r>
            <a:r>
              <a:rPr sz="1800" i="1" spc="-5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8EAD1"/>
                </a:solidFill>
                <a:latin typeface="Arial"/>
                <a:cs typeface="Arial"/>
              </a:rPr>
              <a:t>38</a:t>
            </a:r>
            <a:r>
              <a:rPr sz="1800" i="1" spc="2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8EAD1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355600" marR="5715" indent="-342900" algn="just">
              <a:lnSpc>
                <a:spcPct val="114999"/>
              </a:lnSpc>
              <a:spcBef>
                <a:spcPts val="5"/>
              </a:spcBef>
            </a:pPr>
            <a:r>
              <a:rPr sz="1800" spc="-60" dirty="0">
                <a:solidFill>
                  <a:srgbClr val="EB8EB4"/>
                </a:solidFill>
                <a:latin typeface="Arial"/>
                <a:cs typeface="Arial"/>
              </a:rPr>
              <a:t>Bước</a:t>
            </a:r>
            <a:r>
              <a:rPr sz="1800" spc="-55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8EB4"/>
                </a:solidFill>
                <a:latin typeface="Arial"/>
                <a:cs typeface="Arial"/>
              </a:rPr>
              <a:t>2:</a:t>
            </a:r>
            <a:r>
              <a:rPr sz="1800" spc="35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Thay</a:t>
            </a:r>
            <a:r>
              <a:rPr sz="1800" spc="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đổi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kích</a:t>
            </a:r>
            <a:r>
              <a:rPr sz="1800" spc="3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thước</a:t>
            </a:r>
            <a:r>
              <a:rPr sz="1800" spc="2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và</a:t>
            </a:r>
            <a:r>
              <a:rPr sz="1800" spc="5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vị</a:t>
            </a:r>
            <a:r>
              <a:rPr sz="1800" spc="2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trí</a:t>
            </a:r>
            <a:r>
              <a:rPr sz="1800" spc="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của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hình</a:t>
            </a:r>
            <a:r>
              <a:rPr sz="1800" spc="3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8EAD1"/>
                </a:solidFill>
                <a:latin typeface="Arial"/>
                <a:cs typeface="Arial"/>
              </a:rPr>
              <a:t>ảnh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cho</a:t>
            </a:r>
            <a:r>
              <a:rPr sz="1800" spc="-5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phù</a:t>
            </a:r>
            <a:r>
              <a:rPr sz="1800" spc="-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8EAD1"/>
                </a:solidFill>
                <a:latin typeface="Arial"/>
                <a:cs typeface="Arial"/>
              </a:rPr>
              <a:t>hợp</a:t>
            </a:r>
            <a:endParaRPr sz="1800">
              <a:latin typeface="Arial"/>
              <a:cs typeface="Arial"/>
            </a:endParaRPr>
          </a:p>
          <a:p>
            <a:pPr marL="248285" indent="-235585" algn="just">
              <a:lnSpc>
                <a:spcPct val="100000"/>
              </a:lnSpc>
              <a:spcBef>
                <a:spcPts val="645"/>
              </a:spcBef>
              <a:buAutoNum type="alphaLcParenR" startAt="3"/>
              <a:tabLst>
                <a:tab pos="248285" algn="l"/>
              </a:tabLst>
            </a:pP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Định</a:t>
            </a:r>
            <a:r>
              <a:rPr sz="1800" spc="-1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dạng</a:t>
            </a:r>
            <a:r>
              <a:rPr sz="1800" spc="-1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văn</a:t>
            </a:r>
            <a:r>
              <a:rPr sz="1800" spc="-2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8EAD1"/>
                </a:solidFill>
                <a:latin typeface="Arial"/>
                <a:cs typeface="Arial"/>
              </a:rPr>
              <a:t>bản</a:t>
            </a:r>
            <a:endParaRPr sz="1800">
              <a:latin typeface="Arial"/>
              <a:cs typeface="Arial"/>
            </a:endParaRPr>
          </a:p>
          <a:p>
            <a:pPr marL="71755" algn="just">
              <a:lnSpc>
                <a:spcPct val="100000"/>
              </a:lnSpc>
            </a:pPr>
            <a:r>
              <a:rPr sz="1800" spc="-60" dirty="0">
                <a:solidFill>
                  <a:srgbClr val="EB8EB4"/>
                </a:solidFill>
                <a:latin typeface="Arial"/>
                <a:cs typeface="Arial"/>
              </a:rPr>
              <a:t>Bước</a:t>
            </a:r>
            <a:r>
              <a:rPr sz="1800" spc="-15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8EB4"/>
                </a:solidFill>
                <a:latin typeface="Arial"/>
                <a:cs typeface="Arial"/>
              </a:rPr>
              <a:t>1:</a:t>
            </a:r>
            <a:r>
              <a:rPr sz="1800" spc="90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Chọn</a:t>
            </a:r>
            <a:r>
              <a:rPr sz="1800" spc="9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toàn</a:t>
            </a:r>
            <a:r>
              <a:rPr sz="1800" spc="8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bộ</a:t>
            </a:r>
            <a:r>
              <a:rPr sz="1800" spc="8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văn</a:t>
            </a:r>
            <a:r>
              <a:rPr sz="1800" spc="9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bản.</a:t>
            </a:r>
            <a:r>
              <a:rPr sz="1800" spc="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Trong</a:t>
            </a:r>
            <a:r>
              <a:rPr sz="1800" spc="9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nhóm</a:t>
            </a:r>
            <a:r>
              <a:rPr sz="1800" spc="10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8EAD1"/>
                </a:solidFill>
                <a:latin typeface="Arial"/>
                <a:cs typeface="Arial"/>
              </a:rPr>
              <a:t>lệnh</a:t>
            </a:r>
            <a:endParaRPr sz="1800">
              <a:latin typeface="Arial"/>
              <a:cs typeface="Arial"/>
            </a:endParaRPr>
          </a:p>
          <a:p>
            <a:pPr marL="355600" marR="6985" algn="just">
              <a:lnSpc>
                <a:spcPct val="114999"/>
              </a:lnSpc>
            </a:pP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Font</a:t>
            </a:r>
            <a:r>
              <a:rPr sz="1800" spc="33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của</a:t>
            </a:r>
            <a:r>
              <a:rPr sz="1800" spc="3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dải</a:t>
            </a:r>
            <a:r>
              <a:rPr sz="1800" spc="3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lệnh</a:t>
            </a:r>
            <a:r>
              <a:rPr sz="1800" spc="33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Home,</a:t>
            </a:r>
            <a:r>
              <a:rPr sz="1800" spc="3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thực</a:t>
            </a:r>
            <a:r>
              <a:rPr sz="1800" spc="33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hiện</a:t>
            </a:r>
            <a:r>
              <a:rPr sz="1800" spc="35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các</a:t>
            </a:r>
            <a:r>
              <a:rPr sz="1800" spc="3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8EAD1"/>
                </a:solidFill>
                <a:latin typeface="Arial"/>
                <a:cs typeface="Arial"/>
              </a:rPr>
              <a:t>lệnh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định</a:t>
            </a:r>
            <a:r>
              <a:rPr sz="1800" spc="254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dạng</a:t>
            </a:r>
            <a:r>
              <a:rPr sz="1800" spc="27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chữ</a:t>
            </a:r>
            <a:r>
              <a:rPr sz="1800" spc="27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màu</a:t>
            </a:r>
            <a:r>
              <a:rPr sz="1800" spc="27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xanh,</a:t>
            </a:r>
            <a:r>
              <a:rPr sz="1800" spc="27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phông</a:t>
            </a:r>
            <a:r>
              <a:rPr sz="1800" spc="27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chữ</a:t>
            </a:r>
            <a:r>
              <a:rPr sz="1800" spc="28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8EAD1"/>
                </a:solidFill>
                <a:latin typeface="Arial"/>
                <a:cs typeface="Arial"/>
              </a:rPr>
              <a:t>Calibri, </a:t>
            </a:r>
            <a:r>
              <a:rPr sz="1800" spc="-65" dirty="0">
                <a:solidFill>
                  <a:srgbClr val="F8EAD1"/>
                </a:solidFill>
                <a:latin typeface="Arial"/>
                <a:cs typeface="Arial"/>
              </a:rPr>
              <a:t>cỡ</a:t>
            </a:r>
            <a:r>
              <a:rPr sz="1800" spc="-15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8EAD1"/>
                </a:solidFill>
                <a:latin typeface="Arial"/>
                <a:cs typeface="Arial"/>
              </a:rPr>
              <a:t>chữ</a:t>
            </a:r>
            <a:r>
              <a:rPr sz="1800" spc="-10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8EAD1"/>
                </a:solidFill>
                <a:latin typeface="Arial"/>
                <a:cs typeface="Arial"/>
              </a:rPr>
              <a:t>13.</a:t>
            </a:r>
            <a:endParaRPr sz="1800">
              <a:latin typeface="Arial"/>
              <a:cs typeface="Arial"/>
            </a:endParaRPr>
          </a:p>
          <a:p>
            <a:pPr marL="355600" marR="6985" indent="-342900" algn="just">
              <a:lnSpc>
                <a:spcPct val="114999"/>
              </a:lnSpc>
              <a:spcBef>
                <a:spcPts val="5"/>
              </a:spcBef>
            </a:pPr>
            <a:r>
              <a:rPr sz="1800" spc="-90" dirty="0">
                <a:solidFill>
                  <a:srgbClr val="EB8EB4"/>
                </a:solidFill>
                <a:latin typeface="Arial"/>
                <a:cs typeface="Arial"/>
              </a:rPr>
              <a:t>Bước</a:t>
            </a:r>
            <a:r>
              <a:rPr sz="1800" spc="-35" dirty="0">
                <a:solidFill>
                  <a:srgbClr val="EB8EB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8EB4"/>
                </a:solidFill>
                <a:latin typeface="Arial"/>
                <a:cs typeface="Arial"/>
              </a:rPr>
              <a:t>2: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Chọn</a:t>
            </a:r>
            <a:r>
              <a:rPr sz="1800" spc="4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tên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bài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hát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Trẻ</a:t>
            </a:r>
            <a:r>
              <a:rPr sz="1800" spc="3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em</a:t>
            </a:r>
            <a:r>
              <a:rPr sz="1800" spc="3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hôm</a:t>
            </a:r>
            <a:r>
              <a:rPr sz="1800" spc="3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nay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thế</a:t>
            </a:r>
            <a:r>
              <a:rPr sz="1800" spc="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8EAD1"/>
                </a:solidFill>
                <a:latin typeface="Arial"/>
                <a:cs typeface="Arial"/>
              </a:rPr>
              <a:t>giới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ngày</a:t>
            </a:r>
            <a:r>
              <a:rPr sz="1800" spc="28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mai,</a:t>
            </a:r>
            <a:r>
              <a:rPr sz="1800" spc="29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thực</a:t>
            </a:r>
            <a:r>
              <a:rPr sz="1800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hiện</a:t>
            </a:r>
            <a:r>
              <a:rPr sz="1800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các</a:t>
            </a:r>
            <a:r>
              <a:rPr sz="1800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lệnh</a:t>
            </a:r>
            <a:r>
              <a:rPr sz="1800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định</a:t>
            </a:r>
            <a:r>
              <a:rPr sz="1800" spc="29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dạng</a:t>
            </a:r>
            <a:r>
              <a:rPr sz="1800" spc="29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8EAD1"/>
                </a:solidFill>
                <a:latin typeface="Arial"/>
                <a:cs typeface="Arial"/>
              </a:rPr>
              <a:t>kiểu </a:t>
            </a:r>
            <a:r>
              <a:rPr sz="1800" spc="-65" dirty="0">
                <a:solidFill>
                  <a:srgbClr val="F8EAD1"/>
                </a:solidFill>
                <a:latin typeface="Arial"/>
                <a:cs typeface="Arial"/>
              </a:rPr>
              <a:t>chữ</a:t>
            </a:r>
            <a:r>
              <a:rPr sz="1800" spc="-12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đậm,</a:t>
            </a:r>
            <a:r>
              <a:rPr sz="1800" spc="-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8EAD1"/>
                </a:solidFill>
                <a:latin typeface="Arial"/>
                <a:cs typeface="Arial"/>
              </a:rPr>
              <a:t>cỡ</a:t>
            </a:r>
            <a:r>
              <a:rPr sz="1800" spc="-17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8EAD1"/>
                </a:solidFill>
                <a:latin typeface="Arial"/>
                <a:cs typeface="Arial"/>
              </a:rPr>
              <a:t>chữ</a:t>
            </a:r>
            <a:r>
              <a:rPr sz="1800" spc="-10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16,</a:t>
            </a:r>
            <a:r>
              <a:rPr sz="1800" spc="-50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8EAD1"/>
                </a:solidFill>
                <a:latin typeface="Arial"/>
                <a:cs typeface="Arial"/>
              </a:rPr>
              <a:t>chữ</a:t>
            </a:r>
            <a:r>
              <a:rPr sz="1800" spc="-114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EAD1"/>
                </a:solidFill>
                <a:latin typeface="Arial"/>
                <a:cs typeface="Arial"/>
              </a:rPr>
              <a:t>màu</a:t>
            </a:r>
            <a:r>
              <a:rPr sz="1800" spc="-45" dirty="0">
                <a:solidFill>
                  <a:srgbClr val="F8EAD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8EAD1"/>
                </a:solidFill>
                <a:latin typeface="Arial"/>
                <a:cs typeface="Arial"/>
              </a:rPr>
              <a:t>đỏ.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0" y="650746"/>
            <a:ext cx="4802887" cy="44927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99661" y="940598"/>
            <a:ext cx="330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endParaRPr sz="7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4375149" y="166059"/>
            <a:ext cx="452374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5080" indent="-391795" algn="just">
              <a:lnSpc>
                <a:spcPct val="114999"/>
              </a:lnSpc>
              <a:spcBef>
                <a:spcPts val="100"/>
              </a:spcBef>
              <a:buClr>
                <a:srgbClr val="432480"/>
              </a:buClr>
              <a:buSzPct val="144444"/>
              <a:buFont typeface="Times New Roman"/>
              <a:buChar char="●"/>
              <a:tabLst>
                <a:tab pos="406400" algn="l"/>
              </a:tabLst>
            </a:pP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Bước</a:t>
            </a:r>
            <a:r>
              <a:rPr sz="1800" i="1" spc="27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3:</a:t>
            </a:r>
            <a:r>
              <a:rPr sz="1800" i="1" spc="27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Chọn</a:t>
            </a:r>
            <a:r>
              <a:rPr sz="1800" i="1" spc="27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dòng</a:t>
            </a:r>
            <a:r>
              <a:rPr sz="1800" i="1" spc="26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2,</a:t>
            </a:r>
            <a:r>
              <a:rPr sz="1800" i="1" spc="27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3</a:t>
            </a:r>
            <a:r>
              <a:rPr sz="1800" i="1" spc="35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(thông</a:t>
            </a:r>
            <a:r>
              <a:rPr sz="1800" i="1" spc="27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tin</a:t>
            </a:r>
            <a:r>
              <a:rPr sz="1800" i="1" spc="27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tác 	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giả),</a:t>
            </a:r>
            <a:r>
              <a:rPr sz="1800" i="1" spc="165" dirty="0">
                <a:solidFill>
                  <a:srgbClr val="4531D1"/>
                </a:solidFill>
                <a:latin typeface="Arial"/>
                <a:cs typeface="Arial"/>
              </a:rPr>
              <a:t> 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thực</a:t>
            </a:r>
            <a:r>
              <a:rPr sz="1800" i="1" spc="175" dirty="0">
                <a:solidFill>
                  <a:srgbClr val="4531D1"/>
                </a:solidFill>
                <a:latin typeface="Arial"/>
                <a:cs typeface="Arial"/>
              </a:rPr>
              <a:t> 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hiện</a:t>
            </a:r>
            <a:r>
              <a:rPr sz="1800" i="1" spc="170" dirty="0">
                <a:solidFill>
                  <a:srgbClr val="4531D1"/>
                </a:solidFill>
                <a:latin typeface="Arial"/>
                <a:cs typeface="Arial"/>
              </a:rPr>
              <a:t> 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định</a:t>
            </a:r>
            <a:r>
              <a:rPr sz="1800" i="1" spc="180" dirty="0">
                <a:solidFill>
                  <a:srgbClr val="4531D1"/>
                </a:solidFill>
                <a:latin typeface="Arial"/>
                <a:cs typeface="Arial"/>
              </a:rPr>
              <a:t> 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dạng</a:t>
            </a:r>
            <a:r>
              <a:rPr sz="1800" i="1" spc="170" dirty="0">
                <a:solidFill>
                  <a:srgbClr val="4531D1"/>
                </a:solidFill>
                <a:latin typeface="Arial"/>
                <a:cs typeface="Arial"/>
              </a:rPr>
              <a:t> 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kiểu</a:t>
            </a:r>
            <a:r>
              <a:rPr sz="1800" i="1" spc="180" dirty="0">
                <a:solidFill>
                  <a:srgbClr val="4531D1"/>
                </a:solidFill>
                <a:latin typeface="Arial"/>
                <a:cs typeface="Arial"/>
              </a:rPr>
              <a:t>  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chữ 	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nghiêng.</a:t>
            </a:r>
            <a:r>
              <a:rPr sz="1800" i="1" spc="34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Thực</a:t>
            </a:r>
            <a:r>
              <a:rPr sz="1800" i="1" spc="35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hiện</a:t>
            </a:r>
            <a:r>
              <a:rPr sz="1800" i="1" spc="33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tương</a:t>
            </a:r>
            <a:r>
              <a:rPr sz="1800" i="1" spc="33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tự</a:t>
            </a:r>
            <a:r>
              <a:rPr sz="1800" i="1" spc="35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với</a:t>
            </a:r>
            <a:r>
              <a:rPr sz="1800" i="1" spc="34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4531D1"/>
                </a:solidFill>
                <a:latin typeface="Arial"/>
                <a:cs typeface="Arial"/>
              </a:rPr>
              <a:t>dòng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8849" y="1153602"/>
            <a:ext cx="283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cuối</a:t>
            </a:r>
            <a:r>
              <a:rPr sz="1800" i="1" spc="-8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cùng</a:t>
            </a:r>
            <a:r>
              <a:rPr sz="1800" i="1" spc="-6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(nguồn</a:t>
            </a:r>
            <a:r>
              <a:rPr sz="1800" i="1" spc="-6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hình</a:t>
            </a:r>
            <a:r>
              <a:rPr sz="1800" i="1" spc="-7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4531D1"/>
                </a:solidFill>
                <a:latin typeface="Arial"/>
                <a:cs typeface="Arial"/>
              </a:rPr>
              <a:t>ảnh).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5149" y="1509707"/>
            <a:ext cx="451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indent="-391795">
              <a:lnSpc>
                <a:spcPct val="100000"/>
              </a:lnSpc>
              <a:spcBef>
                <a:spcPts val="100"/>
              </a:spcBef>
              <a:buClr>
                <a:srgbClr val="432480"/>
              </a:buClr>
              <a:buSzPct val="144444"/>
              <a:buFont typeface="Times New Roman"/>
              <a:buChar char="●"/>
              <a:tabLst>
                <a:tab pos="404495" algn="l"/>
              </a:tabLst>
            </a:pP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Bước</a:t>
            </a:r>
            <a:r>
              <a:rPr sz="1800" i="1" spc="19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4:</a:t>
            </a:r>
            <a:r>
              <a:rPr sz="1800" i="1" spc="19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Thực</a:t>
            </a:r>
            <a:r>
              <a:rPr sz="1800" i="1" spc="18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hiện</a:t>
            </a:r>
            <a:r>
              <a:rPr sz="1800" i="1" spc="20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định</a:t>
            </a:r>
            <a:r>
              <a:rPr sz="1800" i="1" spc="19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dạng</a:t>
            </a:r>
            <a:r>
              <a:rPr sz="1800" i="1" spc="20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màu</a:t>
            </a:r>
            <a:r>
              <a:rPr sz="1800" i="1" spc="204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chữ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8849" y="1784662"/>
            <a:ext cx="412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cho</a:t>
            </a:r>
            <a:r>
              <a:rPr sz="1800" i="1" spc="29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các</a:t>
            </a:r>
            <a:r>
              <a:rPr sz="1800" i="1" spc="30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cụm</a:t>
            </a:r>
            <a:r>
              <a:rPr sz="1800" i="1" spc="29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từ</a:t>
            </a:r>
            <a:r>
              <a:rPr sz="1800" i="1" spc="30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Trẻ</a:t>
            </a:r>
            <a:r>
              <a:rPr sz="1800" i="1" spc="30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em</a:t>
            </a:r>
            <a:r>
              <a:rPr sz="1800" i="1" spc="29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hôm</a:t>
            </a:r>
            <a:r>
              <a:rPr sz="1800" i="1" spc="29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nay,</a:t>
            </a:r>
            <a:r>
              <a:rPr sz="1800" i="1" spc="29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Thế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5149" y="2058982"/>
            <a:ext cx="4521835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5080">
              <a:lnSpc>
                <a:spcPct val="114999"/>
              </a:lnSpc>
              <a:spcBef>
                <a:spcPts val="100"/>
              </a:spcBef>
            </a:pP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giới</a:t>
            </a:r>
            <a:r>
              <a:rPr sz="1800" i="1" spc="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ngày</a:t>
            </a:r>
            <a:r>
              <a:rPr sz="1800" i="1" spc="3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mai thành</a:t>
            </a:r>
            <a:r>
              <a:rPr sz="1800" i="1" spc="2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màu</a:t>
            </a:r>
            <a:r>
              <a:rPr sz="1800" i="1" spc="2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vàng</a:t>
            </a:r>
            <a:r>
              <a:rPr sz="1800" i="1" spc="2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như</a:t>
            </a:r>
            <a:r>
              <a:rPr sz="1800" i="1" spc="1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4531D1"/>
                </a:solidFill>
                <a:latin typeface="Arial"/>
                <a:cs typeface="Arial"/>
              </a:rPr>
              <a:t>minh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hoạ</a:t>
            </a:r>
            <a:r>
              <a:rPr sz="1800" i="1" spc="-8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ở</a:t>
            </a:r>
            <a:r>
              <a:rPr sz="1800" i="1" spc="-13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Hình</a:t>
            </a:r>
            <a:r>
              <a:rPr sz="1800" i="1" spc="-4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38.</a:t>
            </a:r>
            <a:endParaRPr sz="1800">
              <a:latin typeface="Arial"/>
              <a:cs typeface="Arial"/>
            </a:endParaRPr>
          </a:p>
          <a:p>
            <a:pPr marL="405765" indent="-392430">
              <a:lnSpc>
                <a:spcPct val="100000"/>
              </a:lnSpc>
              <a:spcBef>
                <a:spcPts val="645"/>
              </a:spcBef>
              <a:buClr>
                <a:srgbClr val="432480"/>
              </a:buClr>
              <a:buSzPct val="144444"/>
              <a:buFont typeface="Times New Roman"/>
              <a:buChar char="●"/>
              <a:tabLst>
                <a:tab pos="405765" algn="l"/>
              </a:tabLst>
            </a:pPr>
            <a:r>
              <a:rPr sz="1800" i="1" dirty="0">
                <a:solidFill>
                  <a:srgbClr val="7B143F"/>
                </a:solidFill>
                <a:latin typeface="Arial"/>
                <a:cs typeface="Arial"/>
              </a:rPr>
              <a:t>d)</a:t>
            </a:r>
            <a:r>
              <a:rPr sz="1800" i="1" spc="-20" dirty="0">
                <a:solidFill>
                  <a:srgbClr val="7B14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B143F"/>
                </a:solidFill>
                <a:latin typeface="Arial"/>
                <a:cs typeface="Arial"/>
              </a:rPr>
              <a:t>Hoàn</a:t>
            </a:r>
            <a:r>
              <a:rPr sz="1800" i="1" spc="-20" dirty="0">
                <a:solidFill>
                  <a:srgbClr val="7B14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B143F"/>
                </a:solidFill>
                <a:latin typeface="Arial"/>
                <a:cs typeface="Arial"/>
              </a:rPr>
              <a:t>thiện</a:t>
            </a:r>
            <a:r>
              <a:rPr sz="1800" i="1" spc="-25" dirty="0">
                <a:solidFill>
                  <a:srgbClr val="7B14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B143F"/>
                </a:solidFill>
                <a:latin typeface="Arial"/>
                <a:cs typeface="Arial"/>
              </a:rPr>
              <a:t>và</a:t>
            </a:r>
            <a:r>
              <a:rPr sz="1800" i="1" spc="-30" dirty="0">
                <a:solidFill>
                  <a:srgbClr val="7B14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B143F"/>
                </a:solidFill>
                <a:latin typeface="Arial"/>
                <a:cs typeface="Arial"/>
              </a:rPr>
              <a:t>lưu</a:t>
            </a:r>
            <a:r>
              <a:rPr sz="1800" i="1" spc="-15" dirty="0">
                <a:solidFill>
                  <a:srgbClr val="7B14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B143F"/>
                </a:solidFill>
                <a:latin typeface="Arial"/>
                <a:cs typeface="Arial"/>
              </a:rPr>
              <a:t>văn</a:t>
            </a:r>
            <a:r>
              <a:rPr sz="1800" i="1" spc="-25" dirty="0">
                <a:solidFill>
                  <a:srgbClr val="7B143F"/>
                </a:solidFill>
                <a:latin typeface="Arial"/>
                <a:cs typeface="Arial"/>
              </a:rPr>
              <a:t> bản</a:t>
            </a:r>
            <a:endParaRPr sz="1800">
              <a:latin typeface="Arial"/>
              <a:cs typeface="Arial"/>
            </a:endParaRPr>
          </a:p>
          <a:p>
            <a:pPr marL="464820" indent="-452120">
              <a:lnSpc>
                <a:spcPct val="100000"/>
              </a:lnSpc>
              <a:buClr>
                <a:srgbClr val="432480"/>
              </a:buClr>
              <a:buSzPct val="144444"/>
              <a:buFont typeface="Times New Roman"/>
              <a:buChar char="●"/>
              <a:tabLst>
                <a:tab pos="464820" algn="l"/>
              </a:tabLst>
            </a:pP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Bước</a:t>
            </a:r>
            <a:r>
              <a:rPr sz="1800" i="1" spc="-5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1:</a:t>
            </a:r>
            <a:r>
              <a:rPr sz="1800" i="1" spc="20" dirty="0">
                <a:solidFill>
                  <a:srgbClr val="20123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Xem</a:t>
            </a:r>
            <a:r>
              <a:rPr sz="1800" i="1" spc="3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lại</a:t>
            </a:r>
            <a:r>
              <a:rPr sz="1800" i="1" spc="2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và</a:t>
            </a:r>
            <a:r>
              <a:rPr sz="1800" i="1" spc="3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sửa</a:t>
            </a:r>
            <a:r>
              <a:rPr sz="1800" i="1" spc="3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các</a:t>
            </a:r>
            <a:r>
              <a:rPr sz="1800" i="1" spc="2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lỗi</a:t>
            </a:r>
            <a:r>
              <a:rPr sz="1800" i="1" spc="2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chính</a:t>
            </a:r>
            <a:r>
              <a:rPr sz="1800" i="1" spc="2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tả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9194" y="3718859"/>
            <a:ext cx="133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  <a:tab pos="1009015" algn="l"/>
              </a:tabLst>
            </a:pP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với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	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tên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	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tệp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5784" y="3362119"/>
            <a:ext cx="2985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để</a:t>
            </a:r>
            <a:r>
              <a:rPr sz="1800" i="1" spc="-2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hoàn</a:t>
            </a:r>
            <a:r>
              <a:rPr sz="1800" i="1" spc="-15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thiện</a:t>
            </a:r>
            <a:r>
              <a:rPr sz="1800" i="1" spc="-3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văn</a:t>
            </a:r>
            <a:r>
              <a:rPr sz="1800" i="1" spc="-30" dirty="0">
                <a:solidFill>
                  <a:srgbClr val="4531D1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4531D1"/>
                </a:solidFill>
                <a:latin typeface="Arial"/>
                <a:cs typeface="Arial"/>
              </a:rPr>
              <a:t>bản.</a:t>
            </a:r>
            <a:endParaRPr sz="1800">
              <a:latin typeface="Arial"/>
              <a:cs typeface="Arial"/>
            </a:endParaRPr>
          </a:p>
          <a:p>
            <a:pPr marL="405130" marR="5080" indent="-393065">
              <a:lnSpc>
                <a:spcPct val="114999"/>
              </a:lnSpc>
              <a:spcBef>
                <a:spcPts val="325"/>
              </a:spcBef>
              <a:buClr>
                <a:srgbClr val="432480"/>
              </a:buClr>
              <a:buSzPct val="144444"/>
              <a:buFont typeface="Times New Roman"/>
              <a:buChar char="●"/>
              <a:tabLst>
                <a:tab pos="405130" algn="l"/>
                <a:tab pos="1104900" algn="l"/>
                <a:tab pos="1478280" algn="l"/>
                <a:tab pos="2043430" algn="l"/>
                <a:tab pos="2596515" algn="l"/>
              </a:tabLst>
            </a:pPr>
            <a:r>
              <a:rPr sz="1800" i="1" spc="-20" dirty="0">
                <a:solidFill>
                  <a:srgbClr val="20123F"/>
                </a:solidFill>
                <a:latin typeface="Arial"/>
                <a:cs typeface="Arial"/>
              </a:rPr>
              <a:t>Bước</a:t>
            </a: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	</a:t>
            </a:r>
            <a:r>
              <a:rPr sz="1800" i="1" spc="-25" dirty="0">
                <a:solidFill>
                  <a:srgbClr val="20123F"/>
                </a:solidFill>
                <a:latin typeface="Arial"/>
                <a:cs typeface="Arial"/>
              </a:rPr>
              <a:t>2:</a:t>
            </a:r>
            <a:r>
              <a:rPr sz="1800" i="1" dirty="0">
                <a:solidFill>
                  <a:srgbClr val="20123F"/>
                </a:solidFill>
                <a:latin typeface="Arial"/>
                <a:cs typeface="Arial"/>
              </a:rPr>
              <a:t>	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Lưu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	</a:t>
            </a:r>
            <a:r>
              <a:rPr sz="1800" i="1" spc="-25" dirty="0">
                <a:solidFill>
                  <a:srgbClr val="4531D1"/>
                </a:solidFill>
                <a:latin typeface="Arial"/>
                <a:cs typeface="Arial"/>
              </a:rPr>
              <a:t>văn</a:t>
            </a:r>
            <a:r>
              <a:rPr sz="1800" i="1" dirty="0">
                <a:solidFill>
                  <a:srgbClr val="4531D1"/>
                </a:solidFill>
                <a:latin typeface="Arial"/>
                <a:cs typeface="Arial"/>
              </a:rPr>
              <a:t>	</a:t>
            </a:r>
            <a:r>
              <a:rPr sz="1800" i="1" spc="-35" dirty="0">
                <a:solidFill>
                  <a:srgbClr val="4531D1"/>
                </a:solidFill>
                <a:latin typeface="Arial"/>
                <a:cs typeface="Arial"/>
              </a:rPr>
              <a:t>bản </a:t>
            </a:r>
            <a:r>
              <a:rPr sz="1800" i="1" spc="-10" dirty="0">
                <a:solidFill>
                  <a:srgbClr val="4531D1"/>
                </a:solidFill>
                <a:latin typeface="Arial"/>
                <a:cs typeface="Arial"/>
              </a:rPr>
              <a:t>TreEmHomNay.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219456"/>
            <a:ext cx="5696712" cy="4550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6351" y="158433"/>
            <a:ext cx="3853179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1350">
              <a:lnSpc>
                <a:spcPct val="114999"/>
              </a:lnSpc>
              <a:spcBef>
                <a:spcPts val="100"/>
              </a:spcBef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Chỉnh</a:t>
            </a:r>
            <a:r>
              <a:rPr sz="2000" b="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sửa</a:t>
            </a:r>
            <a:r>
              <a:rPr sz="2000" b="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tệp</a:t>
            </a:r>
            <a:r>
              <a:rPr sz="20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văn</a:t>
            </a:r>
            <a:r>
              <a:rPr sz="20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Arial"/>
                <a:cs typeface="Arial"/>
              </a:rPr>
              <a:t>bản </a:t>
            </a:r>
            <a:r>
              <a:rPr sz="2000" b="0" spc="-10" dirty="0">
                <a:solidFill>
                  <a:srgbClr val="EBBF73"/>
                </a:solidFill>
                <a:latin typeface="Arial"/>
                <a:cs typeface="Arial"/>
              </a:rPr>
              <a:t>TreEmHomNay</a:t>
            </a:r>
            <a:r>
              <a:rPr sz="2000" b="0" spc="-80" dirty="0">
                <a:solidFill>
                  <a:srgbClr val="EBBF73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để</a:t>
            </a:r>
            <a:r>
              <a:rPr sz="20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bổ</a:t>
            </a:r>
            <a:r>
              <a:rPr sz="2000" b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sung</a:t>
            </a:r>
            <a:r>
              <a:rPr sz="20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lời</a:t>
            </a:r>
            <a:r>
              <a:rPr sz="2000" b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Arial"/>
                <a:cs typeface="Arial"/>
              </a:rPr>
              <a:t>hát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3949" y="905185"/>
            <a:ext cx="638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lần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9067" y="3715511"/>
            <a:ext cx="321562" cy="307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9851" y="1069086"/>
            <a:ext cx="1489328" cy="17797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7596" y="1044575"/>
            <a:ext cx="388999" cy="3939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1352" y="1346200"/>
            <a:ext cx="318387" cy="3188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5004" y="1778889"/>
            <a:ext cx="1052576" cy="8387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23380" y="4346168"/>
            <a:ext cx="2729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2515" marR="5080" indent="-10598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Hình</a:t>
            </a:r>
            <a:r>
              <a:rPr sz="1400" spc="-5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39.</a:t>
            </a:r>
            <a:r>
              <a:rPr sz="1400" spc="-3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Kết</a:t>
            </a:r>
            <a:r>
              <a:rPr sz="1400" spc="-4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quả</a:t>
            </a:r>
            <a:r>
              <a:rPr sz="1400" spc="-4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sau</a:t>
            </a:r>
            <a:r>
              <a:rPr sz="1400" spc="-45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khi</a:t>
            </a:r>
            <a:r>
              <a:rPr sz="14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thực</a:t>
            </a:r>
            <a:r>
              <a:rPr sz="14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DE5E1"/>
                </a:solidFill>
                <a:latin typeface="Arial"/>
                <a:cs typeface="Arial"/>
              </a:rPr>
              <a:t>hiện </a:t>
            </a:r>
            <a:r>
              <a:rPr sz="1400" dirty="0">
                <a:solidFill>
                  <a:srgbClr val="FDE5E1"/>
                </a:solidFill>
                <a:latin typeface="Arial"/>
                <a:cs typeface="Arial"/>
              </a:rPr>
              <a:t>Bước</a:t>
            </a:r>
            <a:r>
              <a:rPr sz="1400" spc="-30" dirty="0">
                <a:solidFill>
                  <a:srgbClr val="FDE5E1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DE5E1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81812"/>
            <a:ext cx="3151632" cy="35798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2608" y="0"/>
            <a:ext cx="4223766" cy="13449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Hướng</a:t>
            </a:r>
            <a:r>
              <a:rPr spc="-30" dirty="0"/>
              <a:t> </a:t>
            </a:r>
            <a:r>
              <a:rPr spc="-20" dirty="0"/>
              <a:t>dẫn: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a)</a:t>
            </a:r>
            <a:r>
              <a:rPr spc="-140" dirty="0"/>
              <a:t> </a:t>
            </a:r>
            <a:r>
              <a:rPr spc="-10" dirty="0"/>
              <a:t>Chỉnh</a:t>
            </a:r>
            <a:r>
              <a:rPr spc="-90" dirty="0"/>
              <a:t> </a:t>
            </a:r>
            <a:r>
              <a:rPr spc="-85" dirty="0"/>
              <a:t>sửa</a:t>
            </a:r>
            <a:r>
              <a:rPr spc="-150" dirty="0"/>
              <a:t> </a:t>
            </a:r>
            <a:r>
              <a:rPr dirty="0"/>
              <a:t>văn</a:t>
            </a:r>
            <a:r>
              <a:rPr spc="-95" dirty="0"/>
              <a:t> </a:t>
            </a:r>
            <a:r>
              <a:rPr spc="-25" dirty="0"/>
              <a:t>bản</a:t>
            </a:r>
          </a:p>
          <a:p>
            <a:pPr marL="78105">
              <a:lnSpc>
                <a:spcPct val="100000"/>
              </a:lnSpc>
              <a:spcBef>
                <a:spcPts val="5"/>
              </a:spcBef>
            </a:pPr>
            <a:r>
              <a:rPr spc="-80" dirty="0"/>
              <a:t>Bước</a:t>
            </a:r>
            <a:r>
              <a:rPr spc="-60" dirty="0"/>
              <a:t> </a:t>
            </a:r>
            <a:r>
              <a:rPr dirty="0"/>
              <a:t>1:</a:t>
            </a:r>
            <a:r>
              <a:rPr spc="25" dirty="0"/>
              <a:t> </a:t>
            </a:r>
            <a:r>
              <a:rPr dirty="0"/>
              <a:t>Nháy</a:t>
            </a:r>
            <a:r>
              <a:rPr spc="60" dirty="0"/>
              <a:t> </a:t>
            </a:r>
            <a:r>
              <a:rPr dirty="0"/>
              <a:t>chuột</a:t>
            </a:r>
            <a:r>
              <a:rPr spc="50" dirty="0"/>
              <a:t> </a:t>
            </a:r>
            <a:r>
              <a:rPr dirty="0"/>
              <a:t>để</a:t>
            </a:r>
            <a:r>
              <a:rPr spc="45" dirty="0"/>
              <a:t> </a:t>
            </a:r>
            <a:r>
              <a:rPr dirty="0"/>
              <a:t>đặt</a:t>
            </a:r>
            <a:r>
              <a:rPr spc="50" dirty="0"/>
              <a:t> </a:t>
            </a:r>
            <a:r>
              <a:rPr dirty="0"/>
              <a:t>con</a:t>
            </a:r>
            <a:r>
              <a:rPr spc="40" dirty="0"/>
              <a:t> </a:t>
            </a:r>
            <a:r>
              <a:rPr dirty="0"/>
              <a:t>trỏ</a:t>
            </a:r>
            <a:r>
              <a:rPr spc="100" dirty="0"/>
              <a:t> </a:t>
            </a:r>
            <a:r>
              <a:rPr dirty="0"/>
              <a:t>soạn</a:t>
            </a:r>
            <a:r>
              <a:rPr spc="55" dirty="0"/>
              <a:t> </a:t>
            </a:r>
            <a:r>
              <a:rPr dirty="0"/>
              <a:t>thảo</a:t>
            </a:r>
            <a:r>
              <a:rPr spc="55" dirty="0"/>
              <a:t> </a:t>
            </a:r>
            <a:r>
              <a:rPr spc="-50" dirty="0"/>
              <a:t>ở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/>
              <a:t>vị</a:t>
            </a:r>
            <a:r>
              <a:rPr spc="-75" dirty="0"/>
              <a:t> </a:t>
            </a:r>
            <a:r>
              <a:rPr dirty="0"/>
              <a:t>trí</a:t>
            </a:r>
            <a:r>
              <a:rPr spc="-75" dirty="0"/>
              <a:t> </a:t>
            </a:r>
            <a:r>
              <a:rPr dirty="0"/>
              <a:t>cuối</a:t>
            </a:r>
            <a:r>
              <a:rPr spc="-85" dirty="0"/>
              <a:t> </a:t>
            </a:r>
            <a:r>
              <a:rPr spc="-10" dirty="0"/>
              <a:t>câu</a:t>
            </a:r>
            <a:r>
              <a:rPr spc="-100" dirty="0"/>
              <a:t> </a:t>
            </a:r>
            <a:r>
              <a:rPr dirty="0"/>
              <a:t>của</a:t>
            </a:r>
            <a:r>
              <a:rPr spc="-75" dirty="0"/>
              <a:t> </a:t>
            </a:r>
            <a:r>
              <a:rPr dirty="0"/>
              <a:t>dòng</a:t>
            </a:r>
            <a:r>
              <a:rPr spc="-70" dirty="0"/>
              <a:t> </a:t>
            </a:r>
            <a:r>
              <a:rPr spc="-25" dirty="0"/>
              <a:t>3.</a:t>
            </a:r>
          </a:p>
          <a:p>
            <a:pPr marL="812800">
              <a:lnSpc>
                <a:spcPct val="100000"/>
              </a:lnSpc>
              <a:spcBef>
                <a:spcPts val="720"/>
              </a:spcBef>
            </a:pPr>
            <a:r>
              <a:rPr dirty="0"/>
              <a:t>Nhấn</a:t>
            </a:r>
            <a:r>
              <a:rPr spc="-75" dirty="0"/>
              <a:t> </a:t>
            </a:r>
            <a:r>
              <a:rPr dirty="0"/>
              <a:t>phím</a:t>
            </a:r>
            <a:r>
              <a:rPr spc="-80" dirty="0"/>
              <a:t> </a:t>
            </a:r>
            <a:r>
              <a:rPr dirty="0"/>
              <a:t>Enter</a:t>
            </a:r>
            <a:r>
              <a:rPr spc="-55" dirty="0"/>
              <a:t> </a:t>
            </a:r>
            <a:r>
              <a:rPr dirty="0"/>
              <a:t>để</a:t>
            </a:r>
            <a:r>
              <a:rPr spc="-65" dirty="0"/>
              <a:t> </a:t>
            </a:r>
            <a:r>
              <a:rPr dirty="0"/>
              <a:t>xuống</a:t>
            </a:r>
            <a:r>
              <a:rPr spc="-50" dirty="0"/>
              <a:t> </a:t>
            </a:r>
            <a:r>
              <a:rPr spc="-10" dirty="0"/>
              <a:t>dòng.</a:t>
            </a:r>
          </a:p>
          <a:p>
            <a:pPr marL="812800">
              <a:lnSpc>
                <a:spcPct val="100000"/>
              </a:lnSpc>
            </a:pPr>
            <a:r>
              <a:rPr spc="-450" dirty="0"/>
              <a:t>G</a:t>
            </a:r>
            <a:r>
              <a:rPr spc="229" dirty="0"/>
              <a:t> </a:t>
            </a:r>
            <a:r>
              <a:rPr dirty="0"/>
              <a:t>(Lần</a:t>
            </a:r>
            <a:r>
              <a:rPr spc="170" dirty="0"/>
              <a:t> </a:t>
            </a:r>
            <a:r>
              <a:rPr dirty="0"/>
              <a:t>1)</a:t>
            </a:r>
            <a:r>
              <a:rPr spc="190" dirty="0"/>
              <a:t> </a:t>
            </a:r>
            <a:r>
              <a:rPr dirty="0"/>
              <a:t>và</a:t>
            </a:r>
            <a:r>
              <a:rPr spc="204" dirty="0"/>
              <a:t> </a:t>
            </a:r>
            <a:r>
              <a:rPr dirty="0"/>
              <a:t>định</a:t>
            </a:r>
            <a:r>
              <a:rPr spc="195" dirty="0"/>
              <a:t> </a:t>
            </a:r>
            <a:r>
              <a:rPr dirty="0"/>
              <a:t>dạng</a:t>
            </a:r>
            <a:r>
              <a:rPr spc="190" dirty="0"/>
              <a:t> </a:t>
            </a:r>
            <a:r>
              <a:rPr dirty="0"/>
              <a:t>kiểu</a:t>
            </a:r>
            <a:r>
              <a:rPr spc="210" dirty="0"/>
              <a:t> </a:t>
            </a:r>
            <a:r>
              <a:rPr dirty="0"/>
              <a:t>chữ</a:t>
            </a:r>
            <a:r>
              <a:rPr spc="204" dirty="0"/>
              <a:t> </a:t>
            </a:r>
            <a:r>
              <a:rPr spc="-20" dirty="0"/>
              <a:t>gạch</a:t>
            </a:r>
          </a:p>
          <a:p>
            <a:pPr marL="12700" marR="7620">
              <a:lnSpc>
                <a:spcPct val="114999"/>
              </a:lnSpc>
            </a:pPr>
            <a:r>
              <a:rPr dirty="0"/>
              <a:t>chân</a:t>
            </a:r>
            <a:r>
              <a:rPr spc="130" dirty="0"/>
              <a:t> </a:t>
            </a:r>
            <a:r>
              <a:rPr dirty="0"/>
              <a:t>và</a:t>
            </a:r>
            <a:r>
              <a:rPr spc="130" dirty="0"/>
              <a:t> </a:t>
            </a:r>
            <a:r>
              <a:rPr dirty="0"/>
              <a:t>chữ</a:t>
            </a:r>
            <a:r>
              <a:rPr spc="105" dirty="0"/>
              <a:t> </a:t>
            </a:r>
            <a:r>
              <a:rPr dirty="0"/>
              <a:t>nghiêng</a:t>
            </a:r>
            <a:r>
              <a:rPr spc="135" dirty="0"/>
              <a:t> </a:t>
            </a:r>
            <a:r>
              <a:rPr dirty="0"/>
              <a:t>như</a:t>
            </a:r>
            <a:r>
              <a:rPr spc="114" dirty="0"/>
              <a:t> </a:t>
            </a:r>
            <a:r>
              <a:rPr dirty="0"/>
              <a:t>minh</a:t>
            </a:r>
            <a:r>
              <a:rPr spc="130" dirty="0"/>
              <a:t> </a:t>
            </a:r>
            <a:r>
              <a:rPr dirty="0"/>
              <a:t>hoạ</a:t>
            </a:r>
            <a:r>
              <a:rPr spc="135" dirty="0"/>
              <a:t> </a:t>
            </a:r>
            <a:r>
              <a:rPr dirty="0"/>
              <a:t>trong</a:t>
            </a:r>
            <a:r>
              <a:rPr spc="125" dirty="0"/>
              <a:t> </a:t>
            </a:r>
            <a:r>
              <a:rPr spc="-20" dirty="0"/>
              <a:t>Hình </a:t>
            </a:r>
            <a:r>
              <a:rPr spc="-25" dirty="0"/>
              <a:t>39</a:t>
            </a:r>
          </a:p>
          <a:p>
            <a:pPr marL="12700" marR="6985">
              <a:lnSpc>
                <a:spcPct val="114999"/>
              </a:lnSpc>
              <a:spcBef>
                <a:spcPts val="5"/>
              </a:spcBef>
            </a:pPr>
            <a:r>
              <a:rPr spc="-40" dirty="0"/>
              <a:t>Bước</a:t>
            </a:r>
            <a:r>
              <a:rPr spc="-10" dirty="0"/>
              <a:t> </a:t>
            </a:r>
            <a:r>
              <a:rPr dirty="0"/>
              <a:t>2:</a:t>
            </a:r>
            <a:r>
              <a:rPr spc="55" dirty="0"/>
              <a:t> </a:t>
            </a:r>
            <a:r>
              <a:rPr dirty="0"/>
              <a:t>Sao</a:t>
            </a:r>
            <a:r>
              <a:rPr spc="75" dirty="0"/>
              <a:t> </a:t>
            </a:r>
            <a:r>
              <a:rPr dirty="0"/>
              <a:t>chép</a:t>
            </a:r>
            <a:r>
              <a:rPr spc="60" dirty="0"/>
              <a:t> </a:t>
            </a:r>
            <a:r>
              <a:rPr dirty="0"/>
              <a:t>phần</a:t>
            </a:r>
            <a:r>
              <a:rPr spc="65" dirty="0"/>
              <a:t> </a:t>
            </a:r>
            <a:r>
              <a:rPr dirty="0"/>
              <a:t>văn</a:t>
            </a:r>
            <a:r>
              <a:rPr spc="75" dirty="0"/>
              <a:t> </a:t>
            </a:r>
            <a:r>
              <a:rPr dirty="0"/>
              <a:t>bản</a:t>
            </a:r>
            <a:r>
              <a:rPr spc="80" dirty="0"/>
              <a:t> </a:t>
            </a:r>
            <a:r>
              <a:rPr dirty="0"/>
              <a:t>từ</a:t>
            </a:r>
            <a:r>
              <a:rPr spc="80" dirty="0"/>
              <a:t> </a:t>
            </a:r>
            <a:r>
              <a:rPr dirty="0"/>
              <a:t>dòng</a:t>
            </a:r>
            <a:r>
              <a:rPr spc="80" dirty="0"/>
              <a:t> </a:t>
            </a:r>
            <a:r>
              <a:rPr dirty="0"/>
              <a:t>4</a:t>
            </a:r>
            <a:r>
              <a:rPr spc="140" dirty="0"/>
              <a:t> </a:t>
            </a:r>
            <a:r>
              <a:rPr spc="-25" dirty="0"/>
              <a:t>đến </a:t>
            </a:r>
            <a:r>
              <a:rPr dirty="0"/>
              <a:t>hết,</a:t>
            </a:r>
            <a:r>
              <a:rPr spc="-70" dirty="0"/>
              <a:t> </a:t>
            </a:r>
            <a:r>
              <a:rPr dirty="0"/>
              <a:t>đặt</a:t>
            </a:r>
            <a:r>
              <a:rPr spc="-75" dirty="0"/>
              <a:t> </a:t>
            </a:r>
            <a:r>
              <a:rPr dirty="0"/>
              <a:t>vào</a:t>
            </a:r>
            <a:r>
              <a:rPr spc="-50" dirty="0"/>
              <a:t> </a:t>
            </a:r>
            <a:r>
              <a:rPr dirty="0"/>
              <a:t>vị</a:t>
            </a:r>
            <a:r>
              <a:rPr spc="-80" dirty="0"/>
              <a:t> </a:t>
            </a:r>
            <a:r>
              <a:rPr dirty="0"/>
              <a:t>trí</a:t>
            </a:r>
            <a:r>
              <a:rPr spc="-70" dirty="0"/>
              <a:t> </a:t>
            </a:r>
            <a:r>
              <a:rPr dirty="0"/>
              <a:t>cuối</a:t>
            </a:r>
            <a:r>
              <a:rPr spc="-50" dirty="0"/>
              <a:t> </a:t>
            </a:r>
            <a:r>
              <a:rPr dirty="0"/>
              <a:t>cùng</a:t>
            </a:r>
            <a:r>
              <a:rPr spc="-60" dirty="0"/>
              <a:t> </a:t>
            </a:r>
            <a:r>
              <a:rPr spc="-10" dirty="0"/>
              <a:t>của</a:t>
            </a:r>
            <a:r>
              <a:rPr spc="-90" dirty="0"/>
              <a:t> </a:t>
            </a:r>
            <a:r>
              <a:rPr dirty="0"/>
              <a:t>văn</a:t>
            </a:r>
            <a:r>
              <a:rPr spc="-60" dirty="0"/>
              <a:t> </a:t>
            </a:r>
            <a:r>
              <a:rPr spc="-25" dirty="0"/>
              <a:t>bản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8" y="702562"/>
            <a:ext cx="2849880" cy="37383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61996" y="105347"/>
            <a:ext cx="6413500" cy="351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4285" algn="just">
              <a:lnSpc>
                <a:spcPct val="114999"/>
              </a:lnSpc>
              <a:spcBef>
                <a:spcPts val="100"/>
              </a:spcBef>
            </a:pP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Bước</a:t>
            </a:r>
            <a:r>
              <a:rPr sz="2000" spc="42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3:</a:t>
            </a:r>
            <a:r>
              <a:rPr sz="2000" spc="4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Chỉnh</a:t>
            </a:r>
            <a:r>
              <a:rPr sz="2000" spc="4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sửa</a:t>
            </a:r>
            <a:r>
              <a:rPr sz="2000" spc="4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(Lần</a:t>
            </a:r>
            <a:r>
              <a:rPr sz="2000" spc="4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1)</a:t>
            </a:r>
            <a:r>
              <a:rPr sz="2000" spc="434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43047"/>
                </a:solidFill>
                <a:latin typeface="Arial"/>
                <a:cs typeface="Arial"/>
              </a:rPr>
              <a:t>của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phần</a:t>
            </a:r>
            <a:r>
              <a:rPr sz="2000" spc="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2000" spc="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bản</a:t>
            </a:r>
            <a:r>
              <a:rPr sz="2000" spc="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mới</a:t>
            </a:r>
            <a:r>
              <a:rPr sz="2000" spc="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43047"/>
                </a:solidFill>
                <a:latin typeface="Arial"/>
                <a:cs typeface="Arial"/>
              </a:rPr>
              <a:t>được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sao</a:t>
            </a:r>
            <a:r>
              <a:rPr sz="2000" spc="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43047"/>
                </a:solidFill>
                <a:latin typeface="Arial"/>
                <a:cs typeface="Arial"/>
              </a:rPr>
              <a:t>chép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thành</a:t>
            </a:r>
            <a:r>
              <a:rPr sz="2000" spc="-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(Lần</a:t>
            </a:r>
            <a:r>
              <a:rPr sz="2000" spc="-7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43047"/>
                </a:solidFill>
                <a:latin typeface="Arial"/>
                <a:cs typeface="Arial"/>
              </a:rPr>
              <a:t>2).</a:t>
            </a:r>
            <a:endParaRPr sz="2000">
              <a:latin typeface="Arial"/>
              <a:cs typeface="Arial"/>
            </a:endParaRPr>
          </a:p>
          <a:p>
            <a:pPr marL="12700" marR="2534285" algn="just">
              <a:lnSpc>
                <a:spcPct val="114999"/>
              </a:lnSpc>
            </a:pPr>
            <a:r>
              <a:rPr sz="2000" spc="-125" dirty="0">
                <a:solidFill>
                  <a:srgbClr val="343047"/>
                </a:solidFill>
                <a:latin typeface="Arial"/>
                <a:cs typeface="Arial"/>
              </a:rPr>
              <a:t>Bước</a:t>
            </a:r>
            <a:r>
              <a:rPr sz="2000" spc="-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4:</a:t>
            </a:r>
            <a:r>
              <a:rPr sz="2000" spc="-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Xoá</a:t>
            </a:r>
            <a:r>
              <a:rPr sz="2000" spc="-1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dòng</a:t>
            </a:r>
            <a:r>
              <a:rPr sz="2000" spc="1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nguồn</a:t>
            </a:r>
            <a:r>
              <a:rPr sz="2000" spc="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hình</a:t>
            </a:r>
            <a:r>
              <a:rPr sz="2000" spc="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43047"/>
                </a:solidFill>
                <a:latin typeface="Arial"/>
                <a:cs typeface="Arial"/>
              </a:rPr>
              <a:t>ảnh </a:t>
            </a:r>
            <a:r>
              <a:rPr sz="2000" spc="-20" dirty="0">
                <a:solidFill>
                  <a:srgbClr val="343047"/>
                </a:solidFill>
                <a:latin typeface="Arial"/>
                <a:cs typeface="Arial"/>
              </a:rPr>
              <a:t>ở</a:t>
            </a:r>
            <a:r>
              <a:rPr sz="2000" spc="-24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343047"/>
                </a:solidFill>
                <a:latin typeface="Arial"/>
                <a:cs typeface="Arial"/>
              </a:rPr>
              <a:t>trước</a:t>
            </a:r>
            <a:r>
              <a:rPr sz="2000" spc="-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dòng</a:t>
            </a:r>
            <a:r>
              <a:rPr sz="2000" spc="-12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(Lần</a:t>
            </a:r>
            <a:r>
              <a:rPr sz="2000" spc="-7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43047"/>
                </a:solidFill>
                <a:latin typeface="Arial"/>
                <a:cs typeface="Arial"/>
              </a:rPr>
              <a:t>2).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Arial"/>
              <a:cs typeface="Arial"/>
            </a:endParaRPr>
          </a:p>
          <a:p>
            <a:pPr marL="19323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B91F5F"/>
                </a:solidFill>
                <a:latin typeface="Arial"/>
                <a:cs typeface="Arial"/>
              </a:rPr>
              <a:t>b)</a:t>
            </a:r>
            <a:r>
              <a:rPr sz="2000" spc="-60" dirty="0">
                <a:solidFill>
                  <a:srgbClr val="B9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91F5F"/>
                </a:solidFill>
                <a:latin typeface="Arial"/>
                <a:cs typeface="Arial"/>
              </a:rPr>
              <a:t>Hoàn</a:t>
            </a:r>
            <a:r>
              <a:rPr sz="2000" spc="-65" dirty="0">
                <a:solidFill>
                  <a:srgbClr val="B9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91F5F"/>
                </a:solidFill>
                <a:latin typeface="Arial"/>
                <a:cs typeface="Arial"/>
              </a:rPr>
              <a:t>thiện</a:t>
            </a:r>
            <a:r>
              <a:rPr sz="2000" spc="-70" dirty="0">
                <a:solidFill>
                  <a:srgbClr val="B9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91F5F"/>
                </a:solidFill>
                <a:latin typeface="Arial"/>
                <a:cs typeface="Arial"/>
              </a:rPr>
              <a:t>và</a:t>
            </a:r>
            <a:r>
              <a:rPr sz="2000" spc="-70" dirty="0">
                <a:solidFill>
                  <a:srgbClr val="B9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91F5F"/>
                </a:solidFill>
                <a:latin typeface="Arial"/>
                <a:cs typeface="Arial"/>
              </a:rPr>
              <a:t>lưu</a:t>
            </a:r>
            <a:r>
              <a:rPr sz="2000" spc="-60" dirty="0">
                <a:solidFill>
                  <a:srgbClr val="B9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B91F5F"/>
                </a:solidFill>
                <a:latin typeface="Arial"/>
                <a:cs typeface="Arial"/>
              </a:rPr>
              <a:t>văn</a:t>
            </a:r>
            <a:r>
              <a:rPr sz="2000" spc="-65" dirty="0">
                <a:solidFill>
                  <a:srgbClr val="B9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B91F5F"/>
                </a:solidFill>
                <a:latin typeface="Arial"/>
                <a:cs typeface="Arial"/>
              </a:rPr>
              <a:t>bản</a:t>
            </a:r>
            <a:endParaRPr sz="2000">
              <a:latin typeface="Arial"/>
              <a:cs typeface="Arial"/>
            </a:endParaRPr>
          </a:p>
          <a:p>
            <a:pPr marL="18180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Bước</a:t>
            </a:r>
            <a:r>
              <a:rPr sz="2000" spc="5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1:</a:t>
            </a:r>
            <a:r>
              <a:rPr sz="2000" spc="10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Xem</a:t>
            </a:r>
            <a:r>
              <a:rPr sz="2000" spc="10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lại</a:t>
            </a:r>
            <a:r>
              <a:rPr sz="2000" spc="114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và</a:t>
            </a:r>
            <a:r>
              <a:rPr sz="2000" spc="13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sửa</a:t>
            </a:r>
            <a:r>
              <a:rPr sz="2000" spc="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các</a:t>
            </a:r>
            <a:r>
              <a:rPr sz="2000" spc="114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lỗi</a:t>
            </a:r>
            <a:r>
              <a:rPr sz="2000" spc="114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chính</a:t>
            </a:r>
            <a:r>
              <a:rPr sz="2000" spc="12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43047"/>
                </a:solidFill>
                <a:latin typeface="Arial"/>
                <a:cs typeface="Arial"/>
              </a:rPr>
              <a:t>tả</a:t>
            </a:r>
            <a:endParaRPr sz="2000">
              <a:latin typeface="Arial"/>
              <a:cs typeface="Arial"/>
            </a:endParaRPr>
          </a:p>
          <a:p>
            <a:pPr marL="1818005">
              <a:lnSpc>
                <a:spcPct val="100000"/>
              </a:lnSpc>
              <a:spcBef>
                <a:spcPts val="359"/>
              </a:spcBef>
            </a:pP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để</a:t>
            </a:r>
            <a:r>
              <a:rPr sz="2000" spc="-7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hoàn</a:t>
            </a:r>
            <a:r>
              <a:rPr sz="2000" spc="-6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thiện</a:t>
            </a:r>
            <a:r>
              <a:rPr sz="2000" spc="-8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2000" spc="-6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43047"/>
                </a:solidFill>
                <a:latin typeface="Arial"/>
                <a:cs typeface="Arial"/>
              </a:rPr>
              <a:t>bản.</a:t>
            </a:r>
            <a:endParaRPr sz="2000">
              <a:latin typeface="Arial"/>
              <a:cs typeface="Arial"/>
            </a:endParaRPr>
          </a:p>
          <a:p>
            <a:pPr marL="1883410">
              <a:lnSpc>
                <a:spcPct val="100000"/>
              </a:lnSpc>
              <a:spcBef>
                <a:spcPts val="715"/>
              </a:spcBef>
            </a:pPr>
            <a:r>
              <a:rPr sz="2000" spc="-110" dirty="0">
                <a:solidFill>
                  <a:srgbClr val="343047"/>
                </a:solidFill>
                <a:latin typeface="Arial"/>
                <a:cs typeface="Arial"/>
              </a:rPr>
              <a:t>Bước</a:t>
            </a:r>
            <a:r>
              <a:rPr sz="2000" spc="-19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2:</a:t>
            </a:r>
            <a:r>
              <a:rPr sz="2000" spc="-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343047"/>
                </a:solidFill>
                <a:latin typeface="Arial"/>
                <a:cs typeface="Arial"/>
              </a:rPr>
              <a:t>Lưu</a:t>
            </a:r>
            <a:r>
              <a:rPr sz="2000" spc="-145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3047"/>
                </a:solidFill>
                <a:latin typeface="Arial"/>
                <a:cs typeface="Arial"/>
              </a:rPr>
              <a:t>văn</a:t>
            </a:r>
            <a:r>
              <a:rPr sz="2000" spc="-50" dirty="0">
                <a:solidFill>
                  <a:srgbClr val="34304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43047"/>
                </a:solidFill>
                <a:latin typeface="Arial"/>
                <a:cs typeface="Arial"/>
              </a:rPr>
              <a:t>bản.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4532" y="0"/>
            <a:ext cx="4048125" cy="5143500"/>
            <a:chOff x="3494532" y="0"/>
            <a:chExt cx="404812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4532" y="0"/>
              <a:ext cx="4047744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82568" y="10666"/>
              <a:ext cx="3489960" cy="5133340"/>
            </a:xfrm>
            <a:custGeom>
              <a:avLst/>
              <a:gdLst/>
              <a:ahLst/>
              <a:cxnLst/>
              <a:rect l="l" t="t" r="r" b="b"/>
              <a:pathLst>
                <a:path w="3489959" h="5133340">
                  <a:moveTo>
                    <a:pt x="3283839" y="0"/>
                  </a:moveTo>
                  <a:lnTo>
                    <a:pt x="206121" y="0"/>
                  </a:lnTo>
                  <a:lnTo>
                    <a:pt x="165608" y="3683"/>
                  </a:lnTo>
                  <a:lnTo>
                    <a:pt x="127127" y="14732"/>
                  </a:lnTo>
                  <a:lnTo>
                    <a:pt x="107822" y="23875"/>
                  </a:lnTo>
                  <a:lnTo>
                    <a:pt x="90550" y="33147"/>
                  </a:lnTo>
                  <a:lnTo>
                    <a:pt x="75056" y="45974"/>
                  </a:lnTo>
                  <a:lnTo>
                    <a:pt x="59689" y="57023"/>
                  </a:lnTo>
                  <a:lnTo>
                    <a:pt x="48132" y="71754"/>
                  </a:lnTo>
                  <a:lnTo>
                    <a:pt x="34670" y="86487"/>
                  </a:lnTo>
                  <a:lnTo>
                    <a:pt x="25018" y="102997"/>
                  </a:lnTo>
                  <a:lnTo>
                    <a:pt x="15367" y="121412"/>
                  </a:lnTo>
                  <a:lnTo>
                    <a:pt x="3809" y="158241"/>
                  </a:lnTo>
                  <a:lnTo>
                    <a:pt x="0" y="196850"/>
                  </a:lnTo>
                  <a:lnTo>
                    <a:pt x="0" y="4946674"/>
                  </a:lnTo>
                  <a:lnTo>
                    <a:pt x="3809" y="4985307"/>
                  </a:lnTo>
                  <a:lnTo>
                    <a:pt x="15367" y="5022097"/>
                  </a:lnTo>
                  <a:lnTo>
                    <a:pt x="34670" y="5057050"/>
                  </a:lnTo>
                  <a:lnTo>
                    <a:pt x="48132" y="5071751"/>
                  </a:lnTo>
                  <a:lnTo>
                    <a:pt x="59689" y="5086479"/>
                  </a:lnTo>
                  <a:lnTo>
                    <a:pt x="75056" y="5097500"/>
                  </a:lnTo>
                  <a:lnTo>
                    <a:pt x="90550" y="5110386"/>
                  </a:lnTo>
                  <a:lnTo>
                    <a:pt x="107822" y="5119591"/>
                  </a:lnTo>
                  <a:lnTo>
                    <a:pt x="127127" y="5128771"/>
                  </a:lnTo>
                  <a:lnTo>
                    <a:pt x="141316" y="5132831"/>
                  </a:lnTo>
                  <a:lnTo>
                    <a:pt x="3348647" y="5132831"/>
                  </a:lnTo>
                  <a:lnTo>
                    <a:pt x="3362833" y="5128771"/>
                  </a:lnTo>
                  <a:lnTo>
                    <a:pt x="3382137" y="5119591"/>
                  </a:lnTo>
                  <a:lnTo>
                    <a:pt x="3399409" y="5110386"/>
                  </a:lnTo>
                  <a:lnTo>
                    <a:pt x="3414903" y="5097500"/>
                  </a:lnTo>
                  <a:lnTo>
                    <a:pt x="3430270" y="5086479"/>
                  </a:lnTo>
                  <a:lnTo>
                    <a:pt x="3441827" y="5071751"/>
                  </a:lnTo>
                  <a:lnTo>
                    <a:pt x="3455289" y="5057050"/>
                  </a:lnTo>
                  <a:lnTo>
                    <a:pt x="3464941" y="5040481"/>
                  </a:lnTo>
                  <a:lnTo>
                    <a:pt x="3474592" y="5022097"/>
                  </a:lnTo>
                  <a:lnTo>
                    <a:pt x="3486150" y="4985307"/>
                  </a:lnTo>
                  <a:lnTo>
                    <a:pt x="3489960" y="4946674"/>
                  </a:lnTo>
                  <a:lnTo>
                    <a:pt x="3489960" y="4672571"/>
                  </a:lnTo>
                  <a:lnTo>
                    <a:pt x="92455" y="4672571"/>
                  </a:lnTo>
                  <a:lnTo>
                    <a:pt x="92455" y="463550"/>
                  </a:lnTo>
                  <a:lnTo>
                    <a:pt x="3489960" y="463550"/>
                  </a:lnTo>
                  <a:lnTo>
                    <a:pt x="3489960" y="196850"/>
                  </a:lnTo>
                  <a:lnTo>
                    <a:pt x="3486150" y="158241"/>
                  </a:lnTo>
                  <a:lnTo>
                    <a:pt x="3474592" y="121412"/>
                  </a:lnTo>
                  <a:lnTo>
                    <a:pt x="3455289" y="86487"/>
                  </a:lnTo>
                  <a:lnTo>
                    <a:pt x="3441827" y="71754"/>
                  </a:lnTo>
                  <a:lnTo>
                    <a:pt x="3430270" y="57023"/>
                  </a:lnTo>
                  <a:lnTo>
                    <a:pt x="3414903" y="45974"/>
                  </a:lnTo>
                  <a:lnTo>
                    <a:pt x="3399409" y="33147"/>
                  </a:lnTo>
                  <a:lnTo>
                    <a:pt x="3382137" y="23875"/>
                  </a:lnTo>
                  <a:lnTo>
                    <a:pt x="3362833" y="14732"/>
                  </a:lnTo>
                  <a:lnTo>
                    <a:pt x="3324352" y="3683"/>
                  </a:lnTo>
                  <a:lnTo>
                    <a:pt x="3283839" y="0"/>
                  </a:lnTo>
                  <a:close/>
                </a:path>
              </a:pathLst>
            </a:custGeom>
            <a:solidFill>
              <a:srgbClr val="432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2955" y="214884"/>
              <a:ext cx="309880" cy="4791710"/>
            </a:xfrm>
            <a:custGeom>
              <a:avLst/>
              <a:gdLst/>
              <a:ahLst/>
              <a:cxnLst/>
              <a:rect l="l" t="t" r="r" b="b"/>
              <a:pathLst>
                <a:path w="309879" h="4791710">
                  <a:moveTo>
                    <a:pt x="114173" y="4614672"/>
                  </a:moveTo>
                  <a:lnTo>
                    <a:pt x="61976" y="4629415"/>
                  </a:lnTo>
                  <a:lnTo>
                    <a:pt x="29083" y="4668075"/>
                  </a:lnTo>
                  <a:lnTo>
                    <a:pt x="21335" y="4703064"/>
                  </a:lnTo>
                  <a:lnTo>
                    <a:pt x="23240" y="4721466"/>
                  </a:lnTo>
                  <a:lnTo>
                    <a:pt x="48386" y="4765662"/>
                  </a:lnTo>
                  <a:lnTo>
                    <a:pt x="94742" y="4789589"/>
                  </a:lnTo>
                  <a:lnTo>
                    <a:pt x="114173" y="4791429"/>
                  </a:lnTo>
                  <a:lnTo>
                    <a:pt x="218440" y="4791429"/>
                  </a:lnTo>
                  <a:lnTo>
                    <a:pt x="268733" y="4776711"/>
                  </a:lnTo>
                  <a:lnTo>
                    <a:pt x="301626" y="4738051"/>
                  </a:lnTo>
                  <a:lnTo>
                    <a:pt x="309373" y="4703064"/>
                  </a:lnTo>
                  <a:lnTo>
                    <a:pt x="307468" y="4684636"/>
                  </a:lnTo>
                  <a:lnTo>
                    <a:pt x="282322" y="4640464"/>
                  </a:lnTo>
                  <a:lnTo>
                    <a:pt x="235965" y="4616512"/>
                  </a:lnTo>
                  <a:lnTo>
                    <a:pt x="218440" y="4614672"/>
                  </a:lnTo>
                  <a:lnTo>
                    <a:pt x="114173" y="4614672"/>
                  </a:lnTo>
                  <a:close/>
                </a:path>
                <a:path w="309879" h="4791710">
                  <a:moveTo>
                    <a:pt x="29209" y="0"/>
                  </a:moveTo>
                  <a:lnTo>
                    <a:pt x="21335" y="1777"/>
                  </a:lnTo>
                  <a:lnTo>
                    <a:pt x="17525" y="1777"/>
                  </a:lnTo>
                  <a:lnTo>
                    <a:pt x="11683" y="5461"/>
                  </a:lnTo>
                  <a:lnTo>
                    <a:pt x="7746" y="7365"/>
                  </a:lnTo>
                  <a:lnTo>
                    <a:pt x="5841" y="12826"/>
                  </a:lnTo>
                  <a:lnTo>
                    <a:pt x="2031" y="16510"/>
                  </a:lnTo>
                  <a:lnTo>
                    <a:pt x="0" y="20192"/>
                  </a:lnTo>
                  <a:lnTo>
                    <a:pt x="0" y="27559"/>
                  </a:lnTo>
                  <a:lnTo>
                    <a:pt x="0" y="33147"/>
                  </a:lnTo>
                  <a:lnTo>
                    <a:pt x="2031" y="36829"/>
                  </a:lnTo>
                  <a:lnTo>
                    <a:pt x="5841" y="40512"/>
                  </a:lnTo>
                  <a:lnTo>
                    <a:pt x="7746" y="45974"/>
                  </a:lnTo>
                  <a:lnTo>
                    <a:pt x="11683" y="49657"/>
                  </a:lnTo>
                  <a:lnTo>
                    <a:pt x="17525" y="51562"/>
                  </a:lnTo>
                  <a:lnTo>
                    <a:pt x="21335" y="53339"/>
                  </a:lnTo>
                  <a:lnTo>
                    <a:pt x="33019" y="53339"/>
                  </a:lnTo>
                  <a:lnTo>
                    <a:pt x="38862" y="51562"/>
                  </a:lnTo>
                  <a:lnTo>
                    <a:pt x="42799" y="49657"/>
                  </a:lnTo>
                  <a:lnTo>
                    <a:pt x="46608" y="45974"/>
                  </a:lnTo>
                  <a:lnTo>
                    <a:pt x="50546" y="40512"/>
                  </a:lnTo>
                  <a:lnTo>
                    <a:pt x="54356" y="36829"/>
                  </a:lnTo>
                  <a:lnTo>
                    <a:pt x="54356" y="33147"/>
                  </a:lnTo>
                  <a:lnTo>
                    <a:pt x="56387" y="27559"/>
                  </a:lnTo>
                  <a:lnTo>
                    <a:pt x="54356" y="20192"/>
                  </a:lnTo>
                  <a:lnTo>
                    <a:pt x="54356" y="16510"/>
                  </a:lnTo>
                  <a:lnTo>
                    <a:pt x="50546" y="12826"/>
                  </a:lnTo>
                  <a:lnTo>
                    <a:pt x="46608" y="7365"/>
                  </a:lnTo>
                  <a:lnTo>
                    <a:pt x="42799" y="5461"/>
                  </a:lnTo>
                  <a:lnTo>
                    <a:pt x="38862" y="1777"/>
                  </a:lnTo>
                  <a:lnTo>
                    <a:pt x="33019" y="1777"/>
                  </a:lnTo>
                  <a:lnTo>
                    <a:pt x="29209" y="0"/>
                  </a:lnTo>
                  <a:close/>
                </a:path>
              </a:pathLst>
            </a:custGeom>
            <a:ln w="9144">
              <a:solidFill>
                <a:srgbClr val="8579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2683" y="187452"/>
              <a:ext cx="111251" cy="106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012" y="473962"/>
              <a:ext cx="3366516" cy="42108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73575" y="226745"/>
            <a:ext cx="6870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F4E9C5"/>
                </a:solidFill>
                <a:latin typeface="Arial"/>
                <a:cs typeface="Arial"/>
              </a:rPr>
              <a:t>Hình</a:t>
            </a:r>
            <a:r>
              <a:rPr sz="1400" b="0" spc="-45" dirty="0">
                <a:solidFill>
                  <a:srgbClr val="F4E9C5"/>
                </a:solidFill>
                <a:latin typeface="Arial"/>
                <a:cs typeface="Arial"/>
              </a:rPr>
              <a:t> </a:t>
            </a:r>
            <a:r>
              <a:rPr sz="1400" b="0" spc="-20" dirty="0">
                <a:solidFill>
                  <a:srgbClr val="F4E9C5"/>
                </a:solidFill>
                <a:latin typeface="Arial"/>
                <a:cs typeface="Arial"/>
              </a:rPr>
              <a:t>40. </a:t>
            </a:r>
            <a:r>
              <a:rPr sz="1400" b="0" dirty="0">
                <a:solidFill>
                  <a:srgbClr val="F4E9C5"/>
                </a:solidFill>
                <a:latin typeface="Arial"/>
                <a:cs typeface="Arial"/>
              </a:rPr>
              <a:t>Văn</a:t>
            </a:r>
            <a:r>
              <a:rPr sz="1400" b="0" spc="-35" dirty="0">
                <a:solidFill>
                  <a:srgbClr val="F4E9C5"/>
                </a:solidFill>
                <a:latin typeface="Arial"/>
                <a:cs typeface="Arial"/>
              </a:rPr>
              <a:t> </a:t>
            </a:r>
            <a:r>
              <a:rPr sz="1400" b="0" spc="-25" dirty="0">
                <a:solidFill>
                  <a:srgbClr val="F4E9C5"/>
                </a:solidFill>
                <a:latin typeface="Arial"/>
                <a:cs typeface="Arial"/>
              </a:rPr>
              <a:t>bản </a:t>
            </a:r>
            <a:r>
              <a:rPr sz="1400" b="0" dirty="0">
                <a:solidFill>
                  <a:srgbClr val="F4E9C5"/>
                </a:solidFill>
                <a:latin typeface="Arial"/>
                <a:cs typeface="Arial"/>
              </a:rPr>
              <a:t>lời</a:t>
            </a:r>
            <a:r>
              <a:rPr sz="1400" b="0" spc="-40" dirty="0">
                <a:solidFill>
                  <a:srgbClr val="F4E9C5"/>
                </a:solidFill>
                <a:latin typeface="Arial"/>
                <a:cs typeface="Arial"/>
              </a:rPr>
              <a:t> </a:t>
            </a:r>
            <a:r>
              <a:rPr sz="1400" b="0" spc="-25" dirty="0">
                <a:solidFill>
                  <a:srgbClr val="F4E9C5"/>
                </a:solidFill>
                <a:latin typeface="Arial"/>
                <a:cs typeface="Arial"/>
              </a:rPr>
              <a:t>bài hát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340" y="2321064"/>
            <a:ext cx="3024505" cy="1814830"/>
            <a:chOff x="434340" y="2321064"/>
            <a:chExt cx="3024505" cy="18148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" y="2321064"/>
              <a:ext cx="3024378" cy="4427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2778264"/>
              <a:ext cx="2370582" cy="4427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832" y="3235464"/>
              <a:ext cx="2769870" cy="4427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1495" y="3692652"/>
              <a:ext cx="1183386" cy="44270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72375" y="496951"/>
            <a:ext cx="8872220" cy="4636135"/>
            <a:chOff x="272375" y="496951"/>
            <a:chExt cx="8872220" cy="463613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6476" y="1121662"/>
              <a:ext cx="2287524" cy="40111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2375" y="496951"/>
              <a:ext cx="3195486" cy="67881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6724" y="1924456"/>
            <a:ext cx="2468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4E9C5"/>
                </a:solidFill>
                <a:latin typeface="Arial"/>
                <a:cs typeface="Arial"/>
              </a:rPr>
              <a:t>Quan</a:t>
            </a:r>
            <a:r>
              <a:rPr sz="3000" spc="-45" dirty="0">
                <a:solidFill>
                  <a:srgbClr val="F4E9C5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4E9C5"/>
                </a:solidFill>
                <a:latin typeface="Arial"/>
                <a:cs typeface="Arial"/>
              </a:rPr>
              <a:t>sát</a:t>
            </a:r>
            <a:r>
              <a:rPr sz="3000" spc="-40" dirty="0">
                <a:solidFill>
                  <a:srgbClr val="F4E9C5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4E9C5"/>
                </a:solidFill>
                <a:latin typeface="Arial"/>
                <a:cs typeface="Arial"/>
              </a:rPr>
              <a:t>Hình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16433" y="2321064"/>
          <a:ext cx="3042284" cy="18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80">
                <a:tc gridSpan="3">
                  <a:txBody>
                    <a:bodyPr/>
                    <a:lstStyle/>
                    <a:p>
                      <a:pPr marL="571500">
                        <a:lnSpc>
                          <a:spcPts val="2865"/>
                        </a:lnSpc>
                        <a:spcBef>
                          <a:spcPts val="575"/>
                        </a:spcBef>
                      </a:pPr>
                      <a:r>
                        <a:rPr sz="300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3000" spc="-2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và</a:t>
                      </a:r>
                      <a:r>
                        <a:rPr sz="3000" spc="-25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spc="-2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thực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372110">
                        <a:lnSpc>
                          <a:spcPts val="2865"/>
                        </a:lnSpc>
                        <a:spcBef>
                          <a:spcPts val="635"/>
                        </a:spcBef>
                      </a:pPr>
                      <a:r>
                        <a:rPr sz="300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hiện</a:t>
                      </a:r>
                      <a:r>
                        <a:rPr sz="3000" spc="-45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3000" spc="-1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spc="-2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việc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ts val="2865"/>
                        </a:lnSpc>
                        <a:spcBef>
                          <a:spcPts val="635"/>
                        </a:spcBef>
                      </a:pPr>
                      <a:r>
                        <a:rPr sz="3000" spc="-20" dirty="0">
                          <a:solidFill>
                            <a:srgbClr val="F4E9C5"/>
                          </a:solidFill>
                          <a:latin typeface="Arial"/>
                          <a:cs typeface="Arial"/>
                        </a:rPr>
                        <a:t>sau: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791</Words>
  <Application>Microsoft Office PowerPoint</Application>
  <PresentationFormat>On-screen Show (16:9)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Georgia</vt:lpstr>
      <vt:lpstr>Times New Roman</vt:lpstr>
      <vt:lpstr>Office Theme</vt:lpstr>
      <vt:lpstr>PowerPoint Presentation</vt:lpstr>
      <vt:lpstr>Khởi động: Em hãy quan sát văn bản ở Hình 38 và cho biết cần thực hiện các thao tác nào để có được văn bản như vậy.</vt:lpstr>
      <vt:lpstr>Thực hành</vt:lpstr>
      <vt:lpstr>PowerPoint Presentation</vt:lpstr>
      <vt:lpstr>PowerPoint Presentation</vt:lpstr>
      <vt:lpstr>Chỉnh sửa tệp văn bản TreEmHomNay để bổ sung lời hát</vt:lpstr>
      <vt:lpstr>Hướng dẫn:</vt:lpstr>
      <vt:lpstr>PowerPoint Presentation</vt:lpstr>
      <vt:lpstr>Hình 40. Văn bản lời bài hát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2025-12-11T02:42:44Z</dcterms:created>
  <dcterms:modified xsi:type="dcterms:W3CDTF">2025-12-11T02:45:00Z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www.smallpdf.com</vt:lpwstr>
  </property>
  <property fmtid="{D5CDD505-2E9C-101B-9397-08002B2CF9AE}" pid="4" name="LastSaved">
    <vt:filetime>2025-12-11T00:00:00Z</vt:filetime>
  </property>
  <property fmtid="{D5CDD505-2E9C-101B-9397-08002B2CF9AE}" pid="5" name="Producer">
    <vt:lpwstr>3-Heights(TM) PDF Security Shell 4.8.25.2 (http://www.pdf-tools.com)</vt:lpwstr>
  </property>
</Properties>
</file>