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09" r:id="rId4"/>
    <p:sldMasterId id="2147483723" r:id="rId5"/>
    <p:sldMasterId id="2147483735" r:id="rId6"/>
    <p:sldMasterId id="2147483747" r:id="rId7"/>
  </p:sldMasterIdLst>
  <p:notesMasterIdLst>
    <p:notesMasterId r:id="rId26"/>
  </p:notesMasterIdLst>
  <p:sldIdLst>
    <p:sldId id="347" r:id="rId8"/>
    <p:sldId id="258" r:id="rId9"/>
    <p:sldId id="370" r:id="rId10"/>
    <p:sldId id="11708" r:id="rId11"/>
    <p:sldId id="11691" r:id="rId12"/>
    <p:sldId id="11716" r:id="rId13"/>
    <p:sldId id="11661" r:id="rId14"/>
    <p:sldId id="11717" r:id="rId15"/>
    <p:sldId id="11718" r:id="rId16"/>
    <p:sldId id="259" r:id="rId17"/>
    <p:sldId id="521" r:id="rId18"/>
    <p:sldId id="522" r:id="rId19"/>
    <p:sldId id="524" r:id="rId20"/>
    <p:sldId id="523" r:id="rId21"/>
    <p:sldId id="342" r:id="rId22"/>
    <p:sldId id="343" r:id="rId23"/>
    <p:sldId id="344" r:id="rId24"/>
    <p:sldId id="1169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609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1A16B-A39A-42BB-8B7F-437F20E6C632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8FA22-C775-47B5-B872-0911A41C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8FA22-C775-47B5-B872-0911A41CC4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96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8FA22-C775-47B5-B872-0911A41CC4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55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8FA22-C775-47B5-B872-0911A41CC4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37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8FA22-C775-47B5-B872-0911A41CC4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04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8FA22-C775-47B5-B872-0911A41CC4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58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8FA22-C775-47B5-B872-0911A41CC4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7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8FA22-C775-47B5-B872-0911A41CC4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03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8FA22-C775-47B5-B872-0911A41CC4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00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8FA22-C775-47B5-B872-0911A41CC4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88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3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78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8FA22-C775-47B5-B872-0911A41CC4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19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672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133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96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459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28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2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lIns="88532" tIns="44266" rIns="88532" bIns="44266" anchor="b"/>
          <a:lstStyle>
            <a:lvl1pPr algn="ctr">
              <a:defRPr sz="59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 algn="ctr">
              <a:buNone/>
              <a:defRPr sz="2397"/>
            </a:lvl1pPr>
            <a:lvl2pPr marL="456346" indent="0" algn="ctr">
              <a:buNone/>
              <a:defRPr sz="2022"/>
            </a:lvl2pPr>
            <a:lvl3pPr marL="912692" indent="0" algn="ctr">
              <a:buNone/>
              <a:defRPr sz="1798"/>
            </a:lvl3pPr>
            <a:lvl4pPr marL="1369038" indent="0" algn="ctr">
              <a:buNone/>
              <a:defRPr sz="1573"/>
            </a:lvl4pPr>
            <a:lvl5pPr marL="1824924" indent="0" algn="ctr">
              <a:buNone/>
              <a:defRPr sz="1573"/>
            </a:lvl5pPr>
            <a:lvl6pPr marL="2281270" indent="0" algn="ctr">
              <a:buNone/>
              <a:defRPr sz="1573"/>
            </a:lvl6pPr>
            <a:lvl7pPr marL="2737616" indent="0" algn="ctr">
              <a:buNone/>
              <a:defRPr sz="1573"/>
            </a:lvl7pPr>
            <a:lvl8pPr marL="3193961" indent="0" algn="ctr">
              <a:buNone/>
              <a:defRPr sz="1573"/>
            </a:lvl8pPr>
            <a:lvl9pPr marL="3650308" indent="0" algn="ctr">
              <a:buNone/>
              <a:defRPr sz="1573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989055396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8"/>
            <a:ext cx="5980067" cy="3275847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67108593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59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346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2pPr>
            <a:lvl3pPr marL="91269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038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4pPr>
            <a:lvl5pPr marL="1824924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5pPr>
            <a:lvl6pPr marL="2281270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6pPr>
            <a:lvl7pPr marL="2737616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7pPr>
            <a:lvl8pPr marL="3193961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8pPr>
            <a:lvl9pPr marL="3650308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2758607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7"/>
            <a:ext cx="5181698" cy="4351484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7"/>
            <a:ext cx="5181698" cy="4351484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50932777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8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7" y="1778497"/>
            <a:ext cx="4873666" cy="823940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2771"/>
            </a:lvl1pPr>
            <a:lvl2pPr marL="456346" indent="0">
              <a:buNone/>
              <a:defRPr sz="2397"/>
            </a:lvl2pPr>
            <a:lvl3pPr marL="912692" indent="0">
              <a:buNone/>
              <a:defRPr sz="2022"/>
            </a:lvl3pPr>
            <a:lvl4pPr marL="1369038" indent="0">
              <a:buNone/>
              <a:defRPr sz="1798"/>
            </a:lvl4pPr>
            <a:lvl5pPr marL="1824924" indent="0">
              <a:buNone/>
              <a:defRPr sz="1798"/>
            </a:lvl5pPr>
            <a:lvl6pPr marL="2281270" indent="0">
              <a:buNone/>
              <a:defRPr sz="1798"/>
            </a:lvl6pPr>
            <a:lvl7pPr marL="2737616" indent="0">
              <a:buNone/>
              <a:defRPr sz="1798"/>
            </a:lvl7pPr>
            <a:lvl8pPr marL="3193961" indent="0">
              <a:buNone/>
              <a:defRPr sz="1798"/>
            </a:lvl8pPr>
            <a:lvl9pPr marL="3650308" indent="0">
              <a:buNone/>
              <a:defRPr sz="17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7" y="2665468"/>
            <a:ext cx="4873666" cy="35244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2771"/>
            </a:lvl1pPr>
            <a:lvl2pPr marL="456346" indent="0">
              <a:buNone/>
              <a:defRPr sz="2397"/>
            </a:lvl2pPr>
            <a:lvl3pPr marL="912692" indent="0">
              <a:buNone/>
              <a:defRPr sz="2022"/>
            </a:lvl3pPr>
            <a:lvl4pPr marL="1369038" indent="0">
              <a:buNone/>
              <a:defRPr sz="1798"/>
            </a:lvl4pPr>
            <a:lvl5pPr marL="1824924" indent="0">
              <a:buNone/>
              <a:defRPr sz="1798"/>
            </a:lvl5pPr>
            <a:lvl6pPr marL="2281270" indent="0">
              <a:buNone/>
              <a:defRPr sz="1798"/>
            </a:lvl6pPr>
            <a:lvl7pPr marL="2737616" indent="0">
              <a:buNone/>
              <a:defRPr sz="1798"/>
            </a:lvl7pPr>
            <a:lvl8pPr marL="3193961" indent="0">
              <a:buNone/>
              <a:defRPr sz="1798"/>
            </a:lvl8pPr>
            <a:lvl9pPr marL="3650308" indent="0">
              <a:buNone/>
              <a:defRPr sz="17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6948154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12076966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420151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3" y="457216"/>
            <a:ext cx="3932311" cy="1600253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322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 lIns="88532" tIns="44266" rIns="88532" bIns="44266"/>
          <a:lstStyle>
            <a:lvl1pPr>
              <a:defRPr sz="3221"/>
            </a:lvl1pPr>
            <a:lvl2pPr>
              <a:defRPr sz="2771"/>
            </a:lvl2pPr>
            <a:lvl3pPr>
              <a:defRPr sz="2397"/>
            </a:lvl3pPr>
            <a:lvl4pPr>
              <a:defRPr sz="2022"/>
            </a:lvl4pPr>
            <a:lvl5pPr>
              <a:defRPr sz="2022"/>
            </a:lvl5pPr>
            <a:lvl6pPr>
              <a:defRPr sz="2022"/>
            </a:lvl6pPr>
            <a:lvl7pPr>
              <a:defRPr sz="2022"/>
            </a:lvl7pPr>
            <a:lvl8pPr>
              <a:defRPr sz="2022"/>
            </a:lvl8pPr>
            <a:lvl9pPr>
              <a:defRPr sz="2022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3" y="2057470"/>
            <a:ext cx="3932311" cy="381171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1573"/>
            </a:lvl1pPr>
            <a:lvl2pPr marL="456346" indent="0">
              <a:buNone/>
              <a:defRPr sz="1423"/>
            </a:lvl2pPr>
            <a:lvl3pPr marL="912692" indent="0">
              <a:buNone/>
              <a:defRPr sz="1198"/>
            </a:lvl3pPr>
            <a:lvl4pPr marL="1369038" indent="0">
              <a:buNone/>
              <a:defRPr sz="974"/>
            </a:lvl4pPr>
            <a:lvl5pPr marL="1824924" indent="0">
              <a:buNone/>
              <a:defRPr sz="974"/>
            </a:lvl5pPr>
            <a:lvl6pPr marL="2281270" indent="0">
              <a:buNone/>
              <a:defRPr sz="974"/>
            </a:lvl6pPr>
            <a:lvl7pPr marL="2737616" indent="0">
              <a:buNone/>
              <a:defRPr sz="974"/>
            </a:lvl7pPr>
            <a:lvl8pPr marL="3193961" indent="0">
              <a:buNone/>
              <a:defRPr sz="974"/>
            </a:lvl8pPr>
            <a:lvl9pPr marL="3650308" indent="0">
              <a:buNone/>
              <a:defRPr sz="97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69894146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322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3221"/>
            </a:lvl1pPr>
            <a:lvl2pPr marL="456346" indent="0">
              <a:buNone/>
              <a:defRPr sz="2771"/>
            </a:lvl2pPr>
            <a:lvl3pPr marL="912692" indent="0">
              <a:buNone/>
              <a:defRPr sz="2397"/>
            </a:lvl3pPr>
            <a:lvl4pPr marL="1369038" indent="0">
              <a:buNone/>
              <a:defRPr sz="2022"/>
            </a:lvl4pPr>
            <a:lvl5pPr marL="1824924" indent="0">
              <a:buNone/>
              <a:defRPr sz="2022"/>
            </a:lvl5pPr>
            <a:lvl6pPr marL="2281270" indent="0">
              <a:buNone/>
              <a:defRPr sz="2022"/>
            </a:lvl6pPr>
            <a:lvl7pPr marL="2737616" indent="0">
              <a:buNone/>
              <a:defRPr sz="2022"/>
            </a:lvl7pPr>
            <a:lvl8pPr marL="3193961" indent="0">
              <a:buNone/>
              <a:defRPr sz="2022"/>
            </a:lvl8pPr>
            <a:lvl9pPr marL="3650308" indent="0">
              <a:buNone/>
              <a:defRPr sz="2022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70"/>
            <a:ext cx="4165428" cy="381171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022"/>
            </a:lvl1pPr>
            <a:lvl2pPr marL="456346" indent="0">
              <a:buNone/>
              <a:defRPr sz="1798"/>
            </a:lvl2pPr>
            <a:lvl3pPr marL="912692" indent="0">
              <a:buNone/>
              <a:defRPr sz="1573"/>
            </a:lvl3pPr>
            <a:lvl4pPr marL="1369038" indent="0">
              <a:buNone/>
              <a:defRPr sz="1423"/>
            </a:lvl4pPr>
            <a:lvl5pPr marL="1824924" indent="0">
              <a:buNone/>
              <a:defRPr sz="1423"/>
            </a:lvl5pPr>
            <a:lvl6pPr marL="2281270" indent="0">
              <a:buNone/>
              <a:defRPr sz="1423"/>
            </a:lvl6pPr>
            <a:lvl7pPr marL="2737616" indent="0">
              <a:buNone/>
              <a:defRPr sz="1423"/>
            </a:lvl7pPr>
            <a:lvl8pPr marL="3193961" indent="0">
              <a:buNone/>
              <a:defRPr sz="1423"/>
            </a:lvl8pPr>
            <a:lvl9pPr marL="3650308" indent="0">
              <a:buNone/>
              <a:defRPr sz="142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34212458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8"/>
            <a:ext cx="5980067" cy="327584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80047742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3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7" cy="5812033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39190648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7"/>
            <a:ext cx="5181698" cy="4351484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7"/>
            <a:ext cx="5181698" cy="2098745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06378202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56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39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33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64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32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4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93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01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06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91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37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74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60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019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74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7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85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166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255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25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71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732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8012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552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0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2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471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558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266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264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475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491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504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18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390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01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558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428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0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40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693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475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500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264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31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56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12877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73135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21477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53200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7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70974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36647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74319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5150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062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0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02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1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13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0846" cy="6856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0312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advClick="0" advTm="3000">
    <p:random/>
  </p:transition>
  <p:hf sldNum="0" hdr="0"/>
  <p:txStyles>
    <p:titleStyle>
      <a:lvl1pPr marL="0" lvl="0" indent="0" algn="ctr" defTabSz="108813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43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7534" lvl="0" indent="-407534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141" lvl="1" indent="-340763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9828" lvl="2" indent="-271689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4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4128" lvl="3" indent="-272611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7507" lvl="4" indent="-271689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3542" lvl="5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5095" lvl="6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6649" lvl="7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8202" lvl="8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7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1553" lvl="1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3106" lvl="2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4659" lvl="3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6212" lvl="4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7765" lvl="5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9319" lvl="6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0872" lvl="7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52425" lvl="8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13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FAD1EDE8-DCB4-4F2C-8701-0316454C987F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42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94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42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2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slide" Target="slide15.xml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32.png"/><Relationship Id="rId1" Type="http://schemas.openxmlformats.org/officeDocument/2006/relationships/tags" Target="../tags/tag11.xml"/><Relationship Id="rId6" Type="http://schemas.openxmlformats.org/officeDocument/2006/relationships/slide" Target="slide12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31.gif"/><Relationship Id="rId10" Type="http://schemas.openxmlformats.org/officeDocument/2006/relationships/slide" Target="slide13.xml"/><Relationship Id="rId4" Type="http://schemas.openxmlformats.org/officeDocument/2006/relationships/slide" Target="slide11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7" Type="http://schemas.openxmlformats.org/officeDocument/2006/relationships/slide" Target="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6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7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3" Type="http://schemas.openxmlformats.org/officeDocument/2006/relationships/notesSlide" Target="../notesSlides/notesSlide7.xml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6" Type="http://schemas.openxmlformats.org/officeDocument/2006/relationships/audio" Target="../media/audio1.wav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5" Type="http://schemas.microsoft.com/office/2007/relationships/hdphoto" Target="../media/hdphoto6.wdp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3" Type="http://schemas.openxmlformats.org/officeDocument/2006/relationships/notesSlide" Target="../notesSlides/notesSlide9.xml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6" Type="http://schemas.openxmlformats.org/officeDocument/2006/relationships/audio" Target="../media/audio1.wav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5" Type="http://schemas.microsoft.com/office/2007/relationships/hdphoto" Target="../media/hdphoto6.wdp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2BED3D2-902B-120D-E8D4-91926F9DE600}"/>
              </a:ext>
            </a:extLst>
          </p:cNvPr>
          <p:cNvGrpSpPr/>
          <p:nvPr/>
        </p:nvGrpSpPr>
        <p:grpSpPr>
          <a:xfrm>
            <a:off x="2133599" y="519288"/>
            <a:ext cx="8082845" cy="4651023"/>
            <a:chOff x="2133599" y="519288"/>
            <a:chExt cx="8082845" cy="4651023"/>
          </a:xfrm>
        </p:grpSpPr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387D7BAC-0D11-3A45-0DD6-115D6B7AB0D8}"/>
                </a:ext>
              </a:extLst>
            </p:cNvPr>
            <p:cNvSpPr txBox="1"/>
            <p:nvPr/>
          </p:nvSpPr>
          <p:spPr>
            <a:xfrm>
              <a:off x="2777330" y="2198468"/>
              <a:ext cx="1215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Phan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Thiện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CC72A66-C780-E491-A270-239D66068490}"/>
                </a:ext>
              </a:extLst>
            </p:cNvPr>
            <p:cNvSpPr/>
            <p:nvPr/>
          </p:nvSpPr>
          <p:spPr>
            <a:xfrm>
              <a:off x="2133599" y="519288"/>
              <a:ext cx="8082845" cy="465102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17BDCDC-0A5E-E816-EFFC-8EBFD84275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52449" y="1559399"/>
            <a:ext cx="2834886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86586F-1100-7E90-3389-A57C8FDC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867" y="2483356"/>
            <a:ext cx="7706012" cy="1298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3E9ED-6D16-D350-7B81-C83A859B0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449" y="3704411"/>
            <a:ext cx="3334801" cy="1182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9209" y="762202"/>
            <a:ext cx="687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001 4 hàng" panose="020B0603050302020204" pitchFamily="34" charset="-93"/>
              </a:rPr>
              <a:t>Thứ Hai ngày 2 tháng 12 năm 2024</a:t>
            </a:r>
            <a:endParaRPr lang="en-US" sz="2800" b="1">
              <a:latin typeface="HP001 4 hàng" panose="020B0603050302020204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058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7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13" t="15692" r="6044" b="9416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3158">
              <a:defRPr/>
            </a:pPr>
            <a:endParaRPr lang="en-US" sz="3196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13788" y="311385"/>
            <a:ext cx="10163484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>
              <a:defRPr/>
            </a:pPr>
            <a:r>
              <a:rPr lang="en-US" sz="2996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</a:t>
            </a:r>
            <a:r>
              <a:rPr lang="en-US" sz="2996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ĐỂ THỂ HIỆN SỰ HAM HỌC HỎI CHÚNG TA CẦN </a:t>
            </a:r>
            <a:r>
              <a:rPr lang="en-US" sz="2996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sz="2996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094" y="319008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3158">
              <a:defRPr/>
            </a:pPr>
            <a:r>
              <a:rPr lang="en-US" sz="31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</a:t>
            </a:r>
            <a:r>
              <a:rPr lang="en-US" sz="29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. HAM ĐỌC SÁCH</a:t>
            </a:r>
            <a:endParaRPr lang="en-US" sz="3196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7678" y="4690515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3158">
              <a:defRPr/>
            </a:pPr>
            <a:r>
              <a:rPr lang="en-US" sz="29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C. ĂN THẬT NO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9982" y="319008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3158">
              <a:defRPr/>
            </a:pPr>
            <a:r>
              <a:rPr lang="en-US" sz="29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A. ĐI HỌC MUỘN</a:t>
            </a:r>
          </a:p>
        </p:txBody>
      </p:sp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900" y="3630571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161" y="3604544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652" y="5080110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810191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13" t="15692" r="6044" b="9416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3158">
              <a:defRPr/>
            </a:pPr>
            <a:endParaRPr lang="en-US" sz="3196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13788" y="311385"/>
            <a:ext cx="10163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2. ĐÂU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KHÔNG PHẢI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LÀ BIỂU HIỆN SỰ HAM HỌC HỎI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105746" y="3114068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3158">
              <a:defRPr/>
            </a:pPr>
            <a:r>
              <a:rPr lang="en-US" sz="29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A. NHỜ CHỊ LÀM BÀI TẬP GIÚP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646612" y="444837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3158">
              <a:defRPr/>
            </a:pPr>
            <a:r>
              <a:rPr lang="en-US" sz="29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C. NHỜ CÔ GIÁO GIẢNG LẠI BÀI CHƯA HIỂU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453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3158">
              <a:defRPr/>
            </a:pPr>
            <a:r>
              <a:rPr lang="en-US" sz="29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B. THÍCH HOẠT ĐỘNG NHÓM</a:t>
            </a: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52" y="355455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117" y="4685176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32" y="354039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064391B-C88C-1B47-ADEA-872FAB87BE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872031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13" t="15692" r="6044" b="9416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3158">
              <a:defRPr/>
            </a:pPr>
            <a:endParaRPr lang="en-US" sz="3196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13788" y="311385"/>
            <a:ext cx="10163484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>
              <a:defRPr/>
            </a:pPr>
            <a:r>
              <a:rPr lang="en-US" sz="2996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3.LỢI ÍCH CỦA VIỆC HAM HỌC HỎI LÀ?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5107" y="4681146"/>
            <a:ext cx="60899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3158">
              <a:defRPr/>
            </a:pPr>
            <a:r>
              <a:rPr lang="en-US" sz="29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C. CẢ A VÀ B ĐỀU ĐÚNG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6650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3158">
              <a:defRPr/>
            </a:pPr>
            <a:r>
              <a:rPr lang="en-US" sz="29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A. GIÚP MỞ MANG KIẾN THỨC.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4493" y="312110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3158">
              <a:defRPr/>
            </a:pPr>
            <a:r>
              <a:rPr lang="en-US" sz="29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B. ĐẠT KẾT QUẢ TỐT TRONG HỌC TẬP.</a:t>
            </a: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513" y="5121629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58" y="3531024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67" y="354157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261967F4-F4DF-ABD9-01D4-571A8E0D91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4253345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13" t="15692" r="6044" b="9416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3158">
              <a:defRPr/>
            </a:pPr>
            <a:endParaRPr lang="en-US" sz="3196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025873" y="311384"/>
            <a:ext cx="10163484" cy="132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>
              <a:defRPr/>
            </a:pPr>
            <a:r>
              <a:rPr lang="en-US" sz="3994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4. MUỐN BIẾT PHẢI </a:t>
            </a:r>
            <a:r>
              <a:rPr lang="en-US" sz="3994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…,</a:t>
            </a:r>
            <a:r>
              <a:rPr lang="en-US" sz="3994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MUỐN GIỎI PHẢI</a:t>
            </a:r>
            <a:r>
              <a:rPr lang="en-US" sz="3994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…</a:t>
            </a:r>
            <a:r>
              <a:rPr lang="en-US" sz="3994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4898387" y="3178120"/>
            <a:ext cx="6807116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3158">
              <a:defRPr/>
            </a:pPr>
            <a:r>
              <a:rPr lang="en-US" sz="31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B. HỎI, HỌC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0470" y="3178120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3158">
              <a:defRPr/>
            </a:pPr>
            <a:r>
              <a:rPr lang="en-US" sz="31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A. ĂN, NGỦ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2763620" y="481855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3158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C. HỎI, ĂN</a:t>
            </a: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645" y="3674476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079" y="362569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F4DBFB1D-1E73-4846-0C73-D6A14CDF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711756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4CC152-15C9-76BE-9AE5-0FE276D881BD}"/>
              </a:ext>
            </a:extLst>
          </p:cNvPr>
          <p:cNvSpPr txBox="1"/>
          <p:nvPr/>
        </p:nvSpPr>
        <p:spPr>
          <a:xfrm>
            <a:off x="2623457" y="310475"/>
            <a:ext cx="69450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endParaRPr lang="en-US" sz="3600" b="1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uốn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Tục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ngữ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1473A2-E6F7-615F-8768-D3AA9E367E2D}"/>
              </a:ext>
            </a:extLst>
          </p:cNvPr>
          <p:cNvSpPr/>
          <p:nvPr/>
        </p:nvSpPr>
        <p:spPr>
          <a:xfrm>
            <a:off x="2966103" y="2072949"/>
            <a:ext cx="6433457" cy="10772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37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4CC152-15C9-76BE-9AE5-0FE276D881BD}"/>
              </a:ext>
            </a:extLst>
          </p:cNvPr>
          <p:cNvSpPr txBox="1"/>
          <p:nvPr/>
        </p:nvSpPr>
        <p:spPr>
          <a:xfrm>
            <a:off x="2634090" y="129721"/>
            <a:ext cx="6945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endParaRPr lang="en-US" sz="2800" b="1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uốn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Tục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1473A2-E6F7-615F-8768-D3AA9E367E2D}"/>
              </a:ext>
            </a:extLst>
          </p:cNvPr>
          <p:cNvSpPr/>
          <p:nvPr/>
        </p:nvSpPr>
        <p:spPr>
          <a:xfrm>
            <a:off x="2944838" y="1600595"/>
            <a:ext cx="6433457" cy="200297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rèn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14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742AA9-6392-B57E-E037-C6466DCF8606}"/>
              </a:ext>
            </a:extLst>
          </p:cNvPr>
          <p:cNvGrpSpPr/>
          <p:nvPr/>
        </p:nvGrpSpPr>
        <p:grpSpPr>
          <a:xfrm>
            <a:off x="261258" y="2806004"/>
            <a:ext cx="4499428" cy="4145289"/>
            <a:chOff x="0" y="2712711"/>
            <a:chExt cx="4499428" cy="4145289"/>
          </a:xfrm>
        </p:grpSpPr>
        <p:pic>
          <p:nvPicPr>
            <p:cNvPr id="3" name="Picture 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C2974C03-8DA4-DF59-3874-88227F456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12711"/>
              <a:ext cx="4386943" cy="4145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04B925-9112-F3F7-A920-181F366830E8}"/>
                </a:ext>
              </a:extLst>
            </p:cNvPr>
            <p:cNvSpPr txBox="1"/>
            <p:nvPr/>
          </p:nvSpPr>
          <p:spPr>
            <a:xfrm rot="335480">
              <a:off x="1320800" y="3461659"/>
              <a:ext cx="31786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sẻ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A0970F-9707-C6D7-7D8A-C078DF4CBA67}"/>
              </a:ext>
            </a:extLst>
          </p:cNvPr>
          <p:cNvSpPr/>
          <p:nvPr/>
        </p:nvSpPr>
        <p:spPr>
          <a:xfrm>
            <a:off x="2558144" y="979568"/>
            <a:ext cx="8251372" cy="1545558"/>
          </a:xfrm>
          <a:custGeom>
            <a:avLst/>
            <a:gdLst>
              <a:gd name="connsiteX0" fmla="*/ 0 w 8251372"/>
              <a:gd name="connsiteY0" fmla="*/ 257598 h 1545558"/>
              <a:gd name="connsiteX1" fmla="*/ 257598 w 8251372"/>
              <a:gd name="connsiteY1" fmla="*/ 0 h 1545558"/>
              <a:gd name="connsiteX2" fmla="*/ 775327 w 8251372"/>
              <a:gd name="connsiteY2" fmla="*/ 0 h 1545558"/>
              <a:gd name="connsiteX3" fmla="*/ 1525141 w 8251372"/>
              <a:gd name="connsiteY3" fmla="*/ 0 h 1545558"/>
              <a:gd name="connsiteX4" fmla="*/ 2197593 w 8251372"/>
              <a:gd name="connsiteY4" fmla="*/ 0 h 1545558"/>
              <a:gd name="connsiteX5" fmla="*/ 2947407 w 8251372"/>
              <a:gd name="connsiteY5" fmla="*/ 0 h 1545558"/>
              <a:gd name="connsiteX6" fmla="*/ 3465136 w 8251372"/>
              <a:gd name="connsiteY6" fmla="*/ 0 h 1545558"/>
              <a:gd name="connsiteX7" fmla="*/ 3828141 w 8251372"/>
              <a:gd name="connsiteY7" fmla="*/ 0 h 1545558"/>
              <a:gd name="connsiteX8" fmla="*/ 4423231 w 8251372"/>
              <a:gd name="connsiteY8" fmla="*/ 0 h 1545558"/>
              <a:gd name="connsiteX9" fmla="*/ 5173045 w 8251372"/>
              <a:gd name="connsiteY9" fmla="*/ 0 h 1545558"/>
              <a:gd name="connsiteX10" fmla="*/ 5845497 w 8251372"/>
              <a:gd name="connsiteY10" fmla="*/ 0 h 1545558"/>
              <a:gd name="connsiteX11" fmla="*/ 6595311 w 8251372"/>
              <a:gd name="connsiteY11" fmla="*/ 0 h 1545558"/>
              <a:gd name="connsiteX12" fmla="*/ 6958317 w 8251372"/>
              <a:gd name="connsiteY12" fmla="*/ 0 h 1545558"/>
              <a:gd name="connsiteX13" fmla="*/ 7993774 w 8251372"/>
              <a:gd name="connsiteY13" fmla="*/ 0 h 1545558"/>
              <a:gd name="connsiteX14" fmla="*/ 8251372 w 8251372"/>
              <a:gd name="connsiteY14" fmla="*/ 257598 h 1545558"/>
              <a:gd name="connsiteX15" fmla="*/ 8251372 w 8251372"/>
              <a:gd name="connsiteY15" fmla="*/ 772779 h 1545558"/>
              <a:gd name="connsiteX16" fmla="*/ 8251372 w 8251372"/>
              <a:gd name="connsiteY16" fmla="*/ 1287960 h 1545558"/>
              <a:gd name="connsiteX17" fmla="*/ 7993774 w 8251372"/>
              <a:gd name="connsiteY17" fmla="*/ 1545558 h 1545558"/>
              <a:gd name="connsiteX18" fmla="*/ 7553407 w 8251372"/>
              <a:gd name="connsiteY18" fmla="*/ 1545558 h 1545558"/>
              <a:gd name="connsiteX19" fmla="*/ 7190402 w 8251372"/>
              <a:gd name="connsiteY19" fmla="*/ 1545558 h 1545558"/>
              <a:gd name="connsiteX20" fmla="*/ 6517950 w 8251372"/>
              <a:gd name="connsiteY20" fmla="*/ 1545558 h 1545558"/>
              <a:gd name="connsiteX21" fmla="*/ 6000221 w 8251372"/>
              <a:gd name="connsiteY21" fmla="*/ 1545558 h 1545558"/>
              <a:gd name="connsiteX22" fmla="*/ 5250407 w 8251372"/>
              <a:gd name="connsiteY22" fmla="*/ 1545558 h 1545558"/>
              <a:gd name="connsiteX23" fmla="*/ 4810040 w 8251372"/>
              <a:gd name="connsiteY23" fmla="*/ 1545558 h 1545558"/>
              <a:gd name="connsiteX24" fmla="*/ 4060226 w 8251372"/>
              <a:gd name="connsiteY24" fmla="*/ 1545558 h 1545558"/>
              <a:gd name="connsiteX25" fmla="*/ 3465136 w 8251372"/>
              <a:gd name="connsiteY25" fmla="*/ 1545558 h 1545558"/>
              <a:gd name="connsiteX26" fmla="*/ 2870045 w 8251372"/>
              <a:gd name="connsiteY26" fmla="*/ 1545558 h 1545558"/>
              <a:gd name="connsiteX27" fmla="*/ 2429678 w 8251372"/>
              <a:gd name="connsiteY27" fmla="*/ 1545558 h 1545558"/>
              <a:gd name="connsiteX28" fmla="*/ 1834588 w 8251372"/>
              <a:gd name="connsiteY28" fmla="*/ 1545558 h 1545558"/>
              <a:gd name="connsiteX29" fmla="*/ 1471583 w 8251372"/>
              <a:gd name="connsiteY29" fmla="*/ 1545558 h 1545558"/>
              <a:gd name="connsiteX30" fmla="*/ 1108577 w 8251372"/>
              <a:gd name="connsiteY30" fmla="*/ 1545558 h 1545558"/>
              <a:gd name="connsiteX31" fmla="*/ 257598 w 8251372"/>
              <a:gd name="connsiteY31" fmla="*/ 1545558 h 1545558"/>
              <a:gd name="connsiteX32" fmla="*/ 0 w 8251372"/>
              <a:gd name="connsiteY32" fmla="*/ 1287960 h 1545558"/>
              <a:gd name="connsiteX33" fmla="*/ 0 w 8251372"/>
              <a:gd name="connsiteY33" fmla="*/ 772779 h 1545558"/>
              <a:gd name="connsiteX34" fmla="*/ 0 w 8251372"/>
              <a:gd name="connsiteY34" fmla="*/ 257598 h 154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51372" h="1545558" fill="none" extrusionOk="0">
                <a:moveTo>
                  <a:pt x="0" y="257598"/>
                </a:moveTo>
                <a:cubicBezTo>
                  <a:pt x="5753" y="128460"/>
                  <a:pt x="93781" y="3339"/>
                  <a:pt x="257598" y="0"/>
                </a:cubicBezTo>
                <a:cubicBezTo>
                  <a:pt x="451182" y="-11274"/>
                  <a:pt x="588260" y="60501"/>
                  <a:pt x="775327" y="0"/>
                </a:cubicBezTo>
                <a:cubicBezTo>
                  <a:pt x="962394" y="-60501"/>
                  <a:pt x="1252215" y="51927"/>
                  <a:pt x="1525141" y="0"/>
                </a:cubicBezTo>
                <a:cubicBezTo>
                  <a:pt x="1798067" y="-51927"/>
                  <a:pt x="2062481" y="69836"/>
                  <a:pt x="2197593" y="0"/>
                </a:cubicBezTo>
                <a:cubicBezTo>
                  <a:pt x="2332705" y="-69836"/>
                  <a:pt x="2683694" y="76494"/>
                  <a:pt x="2947407" y="0"/>
                </a:cubicBezTo>
                <a:cubicBezTo>
                  <a:pt x="3211120" y="-76494"/>
                  <a:pt x="3267337" y="26960"/>
                  <a:pt x="3465136" y="0"/>
                </a:cubicBezTo>
                <a:cubicBezTo>
                  <a:pt x="3662935" y="-26960"/>
                  <a:pt x="3700756" y="12712"/>
                  <a:pt x="3828141" y="0"/>
                </a:cubicBezTo>
                <a:cubicBezTo>
                  <a:pt x="3955527" y="-12712"/>
                  <a:pt x="4260589" y="37272"/>
                  <a:pt x="4423231" y="0"/>
                </a:cubicBezTo>
                <a:cubicBezTo>
                  <a:pt x="4585873" y="-37272"/>
                  <a:pt x="4805383" y="1770"/>
                  <a:pt x="5173045" y="0"/>
                </a:cubicBezTo>
                <a:cubicBezTo>
                  <a:pt x="5540707" y="-1770"/>
                  <a:pt x="5524379" y="75474"/>
                  <a:pt x="5845497" y="0"/>
                </a:cubicBezTo>
                <a:cubicBezTo>
                  <a:pt x="6166615" y="-75474"/>
                  <a:pt x="6396671" y="32761"/>
                  <a:pt x="6595311" y="0"/>
                </a:cubicBezTo>
                <a:cubicBezTo>
                  <a:pt x="6793951" y="-32761"/>
                  <a:pt x="6823437" y="13544"/>
                  <a:pt x="6958317" y="0"/>
                </a:cubicBezTo>
                <a:cubicBezTo>
                  <a:pt x="7093197" y="-13544"/>
                  <a:pt x="7531226" y="92028"/>
                  <a:pt x="7993774" y="0"/>
                </a:cubicBezTo>
                <a:cubicBezTo>
                  <a:pt x="8171156" y="-12577"/>
                  <a:pt x="8244855" y="114741"/>
                  <a:pt x="8251372" y="257598"/>
                </a:cubicBezTo>
                <a:cubicBezTo>
                  <a:pt x="8285823" y="422648"/>
                  <a:pt x="8233987" y="645329"/>
                  <a:pt x="8251372" y="772779"/>
                </a:cubicBezTo>
                <a:cubicBezTo>
                  <a:pt x="8268757" y="900229"/>
                  <a:pt x="8193947" y="1069248"/>
                  <a:pt x="8251372" y="1287960"/>
                </a:cubicBezTo>
                <a:cubicBezTo>
                  <a:pt x="8274030" y="1451097"/>
                  <a:pt x="8141805" y="1504543"/>
                  <a:pt x="7993774" y="1545558"/>
                </a:cubicBezTo>
                <a:cubicBezTo>
                  <a:pt x="7883690" y="1549349"/>
                  <a:pt x="7666087" y="1509574"/>
                  <a:pt x="7553407" y="1545558"/>
                </a:cubicBezTo>
                <a:cubicBezTo>
                  <a:pt x="7440727" y="1581542"/>
                  <a:pt x="7366746" y="1516875"/>
                  <a:pt x="7190402" y="1545558"/>
                </a:cubicBezTo>
                <a:cubicBezTo>
                  <a:pt x="7014058" y="1574241"/>
                  <a:pt x="6799400" y="1482832"/>
                  <a:pt x="6517950" y="1545558"/>
                </a:cubicBezTo>
                <a:cubicBezTo>
                  <a:pt x="6236500" y="1608284"/>
                  <a:pt x="6221475" y="1514234"/>
                  <a:pt x="6000221" y="1545558"/>
                </a:cubicBezTo>
                <a:cubicBezTo>
                  <a:pt x="5778967" y="1576882"/>
                  <a:pt x="5433522" y="1460049"/>
                  <a:pt x="5250407" y="1545558"/>
                </a:cubicBezTo>
                <a:cubicBezTo>
                  <a:pt x="5067292" y="1631067"/>
                  <a:pt x="4981073" y="1543417"/>
                  <a:pt x="4810040" y="1545558"/>
                </a:cubicBezTo>
                <a:cubicBezTo>
                  <a:pt x="4639007" y="1547699"/>
                  <a:pt x="4308039" y="1487457"/>
                  <a:pt x="4060226" y="1545558"/>
                </a:cubicBezTo>
                <a:cubicBezTo>
                  <a:pt x="3812413" y="1603659"/>
                  <a:pt x="3644663" y="1493363"/>
                  <a:pt x="3465136" y="1545558"/>
                </a:cubicBezTo>
                <a:cubicBezTo>
                  <a:pt x="3285609" y="1597753"/>
                  <a:pt x="2991355" y="1511001"/>
                  <a:pt x="2870045" y="1545558"/>
                </a:cubicBezTo>
                <a:cubicBezTo>
                  <a:pt x="2748735" y="1580115"/>
                  <a:pt x="2609420" y="1513065"/>
                  <a:pt x="2429678" y="1545558"/>
                </a:cubicBezTo>
                <a:cubicBezTo>
                  <a:pt x="2249936" y="1578051"/>
                  <a:pt x="2069853" y="1540524"/>
                  <a:pt x="1834588" y="1545558"/>
                </a:cubicBezTo>
                <a:cubicBezTo>
                  <a:pt x="1599323" y="1550592"/>
                  <a:pt x="1620695" y="1531734"/>
                  <a:pt x="1471583" y="1545558"/>
                </a:cubicBezTo>
                <a:cubicBezTo>
                  <a:pt x="1322471" y="1559382"/>
                  <a:pt x="1254283" y="1521955"/>
                  <a:pt x="1108577" y="1545558"/>
                </a:cubicBezTo>
                <a:cubicBezTo>
                  <a:pt x="962871" y="1569161"/>
                  <a:pt x="478825" y="1535808"/>
                  <a:pt x="257598" y="1545558"/>
                </a:cubicBezTo>
                <a:cubicBezTo>
                  <a:pt x="128191" y="1547870"/>
                  <a:pt x="7074" y="1435532"/>
                  <a:pt x="0" y="1287960"/>
                </a:cubicBezTo>
                <a:cubicBezTo>
                  <a:pt x="-456" y="1176018"/>
                  <a:pt x="32050" y="917269"/>
                  <a:pt x="0" y="772779"/>
                </a:cubicBezTo>
                <a:cubicBezTo>
                  <a:pt x="-32050" y="628289"/>
                  <a:pt x="37947" y="496905"/>
                  <a:pt x="0" y="257598"/>
                </a:cubicBezTo>
                <a:close/>
              </a:path>
              <a:path w="8251372" h="1545558" stroke="0" extrusionOk="0">
                <a:moveTo>
                  <a:pt x="0" y="257598"/>
                </a:moveTo>
                <a:cubicBezTo>
                  <a:pt x="-9471" y="144568"/>
                  <a:pt x="113327" y="2481"/>
                  <a:pt x="257598" y="0"/>
                </a:cubicBezTo>
                <a:cubicBezTo>
                  <a:pt x="524694" y="-52389"/>
                  <a:pt x="730899" y="21877"/>
                  <a:pt x="852688" y="0"/>
                </a:cubicBezTo>
                <a:cubicBezTo>
                  <a:pt x="974477" y="-21877"/>
                  <a:pt x="1259627" y="31690"/>
                  <a:pt x="1370417" y="0"/>
                </a:cubicBezTo>
                <a:cubicBezTo>
                  <a:pt x="1481207" y="-31690"/>
                  <a:pt x="1656742" y="3980"/>
                  <a:pt x="1733422" y="0"/>
                </a:cubicBezTo>
                <a:cubicBezTo>
                  <a:pt x="1810102" y="-3980"/>
                  <a:pt x="2056981" y="34151"/>
                  <a:pt x="2173789" y="0"/>
                </a:cubicBezTo>
                <a:cubicBezTo>
                  <a:pt x="2290597" y="-34151"/>
                  <a:pt x="2734441" y="5920"/>
                  <a:pt x="2923603" y="0"/>
                </a:cubicBezTo>
                <a:cubicBezTo>
                  <a:pt x="3112765" y="-5920"/>
                  <a:pt x="3357089" y="51132"/>
                  <a:pt x="3673417" y="0"/>
                </a:cubicBezTo>
                <a:cubicBezTo>
                  <a:pt x="3989745" y="-51132"/>
                  <a:pt x="3946600" y="24223"/>
                  <a:pt x="4191146" y="0"/>
                </a:cubicBezTo>
                <a:cubicBezTo>
                  <a:pt x="4435692" y="-24223"/>
                  <a:pt x="4607061" y="61735"/>
                  <a:pt x="4786236" y="0"/>
                </a:cubicBezTo>
                <a:cubicBezTo>
                  <a:pt x="4965411" y="-61735"/>
                  <a:pt x="5305933" y="53210"/>
                  <a:pt x="5458689" y="0"/>
                </a:cubicBezTo>
                <a:cubicBezTo>
                  <a:pt x="5611445" y="-53210"/>
                  <a:pt x="5744059" y="44324"/>
                  <a:pt x="5976417" y="0"/>
                </a:cubicBezTo>
                <a:cubicBezTo>
                  <a:pt x="6208775" y="-44324"/>
                  <a:pt x="6290688" y="18556"/>
                  <a:pt x="6494146" y="0"/>
                </a:cubicBezTo>
                <a:cubicBezTo>
                  <a:pt x="6697604" y="-18556"/>
                  <a:pt x="6802527" y="49485"/>
                  <a:pt x="7089236" y="0"/>
                </a:cubicBezTo>
                <a:cubicBezTo>
                  <a:pt x="7375945" y="-49485"/>
                  <a:pt x="7589819" y="51202"/>
                  <a:pt x="7993774" y="0"/>
                </a:cubicBezTo>
                <a:cubicBezTo>
                  <a:pt x="8128157" y="5949"/>
                  <a:pt x="8269461" y="114642"/>
                  <a:pt x="8251372" y="257598"/>
                </a:cubicBezTo>
                <a:cubicBezTo>
                  <a:pt x="8258222" y="374725"/>
                  <a:pt x="8216025" y="582293"/>
                  <a:pt x="8251372" y="752172"/>
                </a:cubicBezTo>
                <a:cubicBezTo>
                  <a:pt x="8286719" y="922051"/>
                  <a:pt x="8249824" y="1082880"/>
                  <a:pt x="8251372" y="1287960"/>
                </a:cubicBezTo>
                <a:cubicBezTo>
                  <a:pt x="8271462" y="1432258"/>
                  <a:pt x="8145351" y="1539983"/>
                  <a:pt x="7993774" y="1545558"/>
                </a:cubicBezTo>
                <a:cubicBezTo>
                  <a:pt x="7845936" y="1595983"/>
                  <a:pt x="7646408" y="1490668"/>
                  <a:pt x="7321322" y="1545558"/>
                </a:cubicBezTo>
                <a:cubicBezTo>
                  <a:pt x="6996236" y="1600448"/>
                  <a:pt x="6827209" y="1498188"/>
                  <a:pt x="6571508" y="1545558"/>
                </a:cubicBezTo>
                <a:cubicBezTo>
                  <a:pt x="6315807" y="1592928"/>
                  <a:pt x="6330562" y="1537475"/>
                  <a:pt x="6131141" y="1545558"/>
                </a:cubicBezTo>
                <a:cubicBezTo>
                  <a:pt x="5931720" y="1553641"/>
                  <a:pt x="5879376" y="1523413"/>
                  <a:pt x="5768136" y="1545558"/>
                </a:cubicBezTo>
                <a:cubicBezTo>
                  <a:pt x="5656897" y="1567703"/>
                  <a:pt x="5342332" y="1517132"/>
                  <a:pt x="5173045" y="1545558"/>
                </a:cubicBezTo>
                <a:cubicBezTo>
                  <a:pt x="5003758" y="1573984"/>
                  <a:pt x="4900895" y="1528141"/>
                  <a:pt x="4655317" y="1545558"/>
                </a:cubicBezTo>
                <a:cubicBezTo>
                  <a:pt x="4409739" y="1562975"/>
                  <a:pt x="4413765" y="1544539"/>
                  <a:pt x="4214950" y="1545558"/>
                </a:cubicBezTo>
                <a:cubicBezTo>
                  <a:pt x="4016135" y="1546577"/>
                  <a:pt x="3762107" y="1471610"/>
                  <a:pt x="3465136" y="1545558"/>
                </a:cubicBezTo>
                <a:cubicBezTo>
                  <a:pt x="3168165" y="1619506"/>
                  <a:pt x="3060194" y="1534414"/>
                  <a:pt x="2870045" y="1545558"/>
                </a:cubicBezTo>
                <a:cubicBezTo>
                  <a:pt x="2679896" y="1556702"/>
                  <a:pt x="2603958" y="1512545"/>
                  <a:pt x="2352316" y="1545558"/>
                </a:cubicBezTo>
                <a:cubicBezTo>
                  <a:pt x="2100674" y="1578571"/>
                  <a:pt x="2069259" y="1519509"/>
                  <a:pt x="1989311" y="1545558"/>
                </a:cubicBezTo>
                <a:cubicBezTo>
                  <a:pt x="1909364" y="1571607"/>
                  <a:pt x="1586366" y="1522063"/>
                  <a:pt x="1471583" y="1545558"/>
                </a:cubicBezTo>
                <a:cubicBezTo>
                  <a:pt x="1356800" y="1569053"/>
                  <a:pt x="685415" y="1475189"/>
                  <a:pt x="257598" y="1545558"/>
                </a:cubicBezTo>
                <a:cubicBezTo>
                  <a:pt x="147719" y="1528812"/>
                  <a:pt x="-27200" y="1425615"/>
                  <a:pt x="0" y="1287960"/>
                </a:cubicBezTo>
                <a:cubicBezTo>
                  <a:pt x="-19698" y="1041983"/>
                  <a:pt x="38996" y="1021089"/>
                  <a:pt x="0" y="772779"/>
                </a:cubicBezTo>
                <a:cubicBezTo>
                  <a:pt x="-38996" y="524469"/>
                  <a:pt x="18772" y="378900"/>
                  <a:pt x="0" y="257598"/>
                </a:cubicBezTo>
                <a:close/>
              </a:path>
            </a:pathLst>
          </a:custGeom>
          <a:ln w="38100">
            <a:solidFill>
              <a:srgbClr val="FFCCCC"/>
            </a:solidFill>
            <a:extLst>
              <a:ext uri="{C807C97D-BFC1-408E-A445-0C87EB9F89A2}">
                <ask:lineSketchStyleProps xmlns="" xmlns:ask="http://schemas.microsoft.com/office/drawing/2018/sketchyshapes" sd="61186550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A3329C1-C3FC-1FD7-3141-AE1FB1BDF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15" y="2525126"/>
            <a:ext cx="3719332" cy="4332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71C6B-F7D5-4924-92F5-8E00D897D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351" y="0"/>
            <a:ext cx="7643783" cy="4961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97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6850E6B4-BB18-4224-B0DC-0F565E4C7A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-1375" r="15943" b="79014"/>
          <a:stretch/>
        </p:blipFill>
        <p:spPr>
          <a:xfrm>
            <a:off x="1558997" y="0"/>
            <a:ext cx="10632143" cy="15335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018385-9B1C-4EEF-9EFE-C74C4AEA8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33118" r="4105" b="30610"/>
          <a:stretch/>
        </p:blipFill>
        <p:spPr>
          <a:xfrm>
            <a:off x="-1" y="4370439"/>
            <a:ext cx="12192002" cy="24875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C61C95-0E75-4AA2-A83F-B6CC600AB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84" y="1243780"/>
            <a:ext cx="11204303" cy="2487561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3D95A446-1328-43EA-8DF7-9628377DAE6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9" y="722670"/>
            <a:ext cx="4492914" cy="601734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3310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558894671310">
            <a:hlinkClick r:id="" action="ppaction://media"/>
            <a:extLst>
              <a:ext uri="{FF2B5EF4-FFF2-40B4-BE49-F238E27FC236}">
                <a16:creationId xmlns:a16="http://schemas.microsoft.com/office/drawing/2014/main" id="{4F5A8B1B-C74E-7532-658A-1BB1E8D27A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1530" end="886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2649" y="0"/>
            <a:ext cx="1251389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00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05158" y="1269939"/>
            <a:ext cx="12191999" cy="5539264"/>
          </a:xfrm>
          <a:prstGeom prst="rect">
            <a:avLst/>
          </a:prstGeom>
        </p:spPr>
      </p:pic>
      <p:grpSp>
        <p:nvGrpSpPr>
          <p:cNvPr id="14" name="组合 12">
            <a:extLst>
              <a:ext uri="{FF2B5EF4-FFF2-40B4-BE49-F238E27FC236}">
                <a16:creationId xmlns:a16="http://schemas.microsoft.com/office/drawing/2014/main" id="{F15552A5-7A9A-4ED4-A097-859734D310E1}"/>
              </a:ext>
            </a:extLst>
          </p:cNvPr>
          <p:cNvGrpSpPr/>
          <p:nvPr/>
        </p:nvGrpSpPr>
        <p:grpSpPr>
          <a:xfrm>
            <a:off x="-4305422" y="-2008425"/>
            <a:ext cx="6154203" cy="1964355"/>
            <a:chOff x="2193797" y="873043"/>
            <a:chExt cx="6154203" cy="13145229"/>
          </a:xfrm>
        </p:grpSpPr>
        <p:grpSp>
          <p:nvGrpSpPr>
            <p:cNvPr id="15" name="组合 6">
              <a:extLst>
                <a:ext uri="{FF2B5EF4-FFF2-40B4-BE49-F238E27FC236}">
                  <a16:creationId xmlns:a16="http://schemas.microsoft.com/office/drawing/2014/main" id="{1ABE74FA-8050-4926-82FE-119D2D954090}"/>
                </a:ext>
              </a:extLst>
            </p:cNvPr>
            <p:cNvGrpSpPr/>
            <p:nvPr/>
          </p:nvGrpSpPr>
          <p:grpSpPr>
            <a:xfrm>
              <a:off x="2193797" y="5659258"/>
              <a:ext cx="6154203" cy="8359014"/>
              <a:chOff x="3360652" y="5810796"/>
              <a:chExt cx="6154203" cy="8359014"/>
            </a:xfrm>
          </p:grpSpPr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410E3470-A5FF-4AC9-897B-329EE21FBE65}"/>
                  </a:ext>
                </a:extLst>
              </p:cNvPr>
              <p:cNvSpPr/>
              <p:nvPr/>
            </p:nvSpPr>
            <p:spPr>
              <a:xfrm>
                <a:off x="3360652" y="6137353"/>
                <a:ext cx="6021200" cy="8032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</a:p>
            </p:txBody>
          </p:sp>
          <p:sp>
            <p:nvSpPr>
              <p:cNvPr id="20" name="矩形 8">
                <a:extLst>
                  <a:ext uri="{FF2B5EF4-FFF2-40B4-BE49-F238E27FC236}">
                    <a16:creationId xmlns:a16="http://schemas.microsoft.com/office/drawing/2014/main" id="{FF5C717B-DFF4-4E98-B0C8-6A5D8AB306FD}"/>
                  </a:ext>
                </a:extLst>
              </p:cNvPr>
              <p:cNvSpPr/>
              <p:nvPr/>
            </p:nvSpPr>
            <p:spPr>
              <a:xfrm>
                <a:off x="3493655" y="5810796"/>
                <a:ext cx="6021200" cy="803245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组合 9">
              <a:extLst>
                <a:ext uri="{FF2B5EF4-FFF2-40B4-BE49-F238E27FC236}">
                  <a16:creationId xmlns:a16="http://schemas.microsoft.com/office/drawing/2014/main" id="{ACD64A12-AFC5-403C-B188-0DB8C4E0440C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8046050"/>
              <a:chOff x="3771007" y="1083236"/>
              <a:chExt cx="184731" cy="8046050"/>
            </a:xfrm>
          </p:grpSpPr>
          <p:sp>
            <p:nvSpPr>
              <p:cNvPr id="17" name="矩形 10">
                <a:extLst>
                  <a:ext uri="{FF2B5EF4-FFF2-40B4-BE49-F238E27FC236}">
                    <a16:creationId xmlns:a16="http://schemas.microsoft.com/office/drawing/2014/main" id="{2CDB6ACB-7D67-4D5C-AC61-963FB36095B9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8032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 w="152400">
                    <a:solidFill>
                      <a:srgbClr val="582F4E"/>
                    </a:solidFill>
                  </a:ln>
                  <a:solidFill>
                    <a:srgbClr val="582F4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AE89C244-0709-4C7D-B007-9F22BECF44C5}"/>
                  </a:ext>
                </a:extLst>
              </p:cNvPr>
              <p:cNvSpPr/>
              <p:nvPr/>
            </p:nvSpPr>
            <p:spPr>
              <a:xfrm>
                <a:off x="3771007" y="1096834"/>
                <a:ext cx="184731" cy="8032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BBD4D35-8F58-469C-9669-A2C140618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374" y="1721376"/>
            <a:ext cx="6197004" cy="272083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260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1569660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những điều thú vị mà em đã học được từ một người bạn, một cuốn sách hoặc một chương trình truyền hình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63"/>
            <a:ext cx="1061287" cy="1326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53B73B-2308-489C-95FE-1E68AD8F0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061" y="1837913"/>
            <a:ext cx="4068236" cy="44352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7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>
            <a:extLst>
              <a:ext uri="{FF2B5EF4-FFF2-40B4-BE49-F238E27FC236}">
                <a16:creationId xmlns:a16="http://schemas.microsoft.com/office/drawing/2014/main" id="{E969AB05-D83F-40F2-AE97-A3345F7BD0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74E41DF-3004-4B83-AACB-CB343E6057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54"/>
          <a:stretch/>
        </p:blipFill>
        <p:spPr>
          <a:xfrm flipH="1">
            <a:off x="-1396599" y="-116378"/>
            <a:ext cx="15112597" cy="79844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0DA366-8146-4141-908D-2D5741FE5533}"/>
              </a:ext>
            </a:extLst>
          </p:cNvPr>
          <p:cNvSpPr txBox="1"/>
          <p:nvPr/>
        </p:nvSpPr>
        <p:spPr>
          <a:xfrm>
            <a:off x="1638923" y="1460659"/>
            <a:ext cx="91291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học hỏi được từ bạn Nam lớp trưởng lớp em. Em học hỏi được từ bạn ấy cách sắp xếp thời gian biểu, cách học tập của bạn ấy.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DF04C-5AF4-4F7A-942B-B72BF597AC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2681" y="-590054"/>
            <a:ext cx="5766637" cy="2391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9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646331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vi-V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Kể về một tấm gương ham học hỏi mà em biết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56"/>
            <a:ext cx="1061287" cy="1326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8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29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F7819AB-20FE-471D-B58E-9C86CDC8886A"/>
  <p:tag name="ISPRING_CMI5_LAUNCH_METHOD" val="any window"/>
  <p:tag name="ISPRING_SCORM_RATE_SLIDES" val="1"/>
  <p:tag name="ISPRINGCLOUDFOLDERID" val="1"/>
  <p:tag name="ISPRINGONLINEFOLDERID" val="1"/>
  <p:tag name="ISPRING_OUTPUT_FOLDER" val="[[&quot;H\uFFFD\uFFFD\uFFFD{3E7F7562-173B-4144-B0B1-CE9AE7B3CC76}&quot;,&quot;C:\\Users\\dell\\Documents\\GA lớp 3\\ĐẠO ĐỨC 3 TUẦN 11-18\\Đạo đức (Tuần 10-18)\\Đạo đức - Tuần 13- zalo 097211512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FIRST_PUBLISH" val="1"/>
  <p:tag name="ISPRING_ULTRA_SCORM_COURCE_TITLE" val="Bài 4 Ham học hỏi (Tiết 3)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  <p:tag name="ISPRING_PRESENTATION_TITLE" val="Bài 4 Ham học hỏi (Tiết 3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61F865-D285-4800-933A-812EF606D597}:117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4D0FCC-426E-49D3-A789-484E1959F0A9}:2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2D3786-E4E1-4236-ADC2-A0BA36726C77}:5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1DA9AD-4ADF-4116-BC7D-7F95CAEAB0F4}:52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05998D-D23F-4369-A04C-CFD76644C82B}:5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1C6414-406F-4628-87EB-471CBB79C9BF}:52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B2324C-CB24-42CC-8B6F-2537F534FAD1}:34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901F8E-14A4-4B52-BDB5-670F72FAE3F4}:34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BDBFAB-E554-46DA-BD2A-11514C498437}:3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D251D7-107C-4A02-8CE6-C40BE7B5F0C0}:116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7337B9-97B4-43F0-9766-50A68BF57EA9}:3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965995-38A1-44A8-AFBE-90E8B08B1022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A45512-D95B-4E39-89E1-66B98996C372}:37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59F309-0AB6-436F-B017-467A363A62F2}:117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74A52F-7A8C-4B69-9080-2DDBFC2CE19C}:1169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89BC02-51AA-4432-94A7-65CC620CEEA6}:117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98DFA1-3DB0-4B4F-8CE0-B049FF8C79B7}:116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44F8BD-C627-434E-BFE7-47758E82DDEB}:11717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342</Words>
  <Application>Microsoft Office PowerPoint</Application>
  <PresentationFormat>Widescreen</PresentationFormat>
  <Paragraphs>57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等线 Light</vt:lpstr>
      <vt:lpstr>HP001 4 hàng</vt:lpstr>
      <vt:lpstr>ITC Avant Garde Std Bk</vt:lpstr>
      <vt:lpstr>Times New Roman</vt:lpstr>
      <vt:lpstr>UTM Showcard</vt:lpstr>
      <vt:lpstr>UVN Banh Mi</vt:lpstr>
      <vt:lpstr>字魂27号-布丁体</vt:lpstr>
      <vt:lpstr>Office 主题​​</vt:lpstr>
      <vt:lpstr>默认设计模板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 Ham học hỏi (Tiết 3)</dc:title>
  <dc:creator>Thao Tran</dc:creator>
  <cp:lastModifiedBy>dell</cp:lastModifiedBy>
  <cp:revision>40</cp:revision>
  <dcterms:created xsi:type="dcterms:W3CDTF">2022-09-17T10:58:09Z</dcterms:created>
  <dcterms:modified xsi:type="dcterms:W3CDTF">2025-02-24T08:26:25Z</dcterms:modified>
</cp:coreProperties>
</file>