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25" r:id="rId3"/>
    <p:sldId id="326" r:id="rId4"/>
    <p:sldId id="257" r:id="rId5"/>
    <p:sldId id="260" r:id="rId6"/>
    <p:sldId id="327" r:id="rId7"/>
    <p:sldId id="262" r:id="rId8"/>
    <p:sldId id="269" r:id="rId9"/>
    <p:sldId id="328" r:id="rId10"/>
    <p:sldId id="329" r:id="rId11"/>
    <p:sldId id="270" r:id="rId12"/>
    <p:sldId id="390" r:id="rId13"/>
    <p:sldId id="330" r:id="rId14"/>
    <p:sldId id="386" r:id="rId15"/>
    <p:sldId id="272" r:id="rId16"/>
    <p:sldId id="387" r:id="rId17"/>
    <p:sldId id="388" r:id="rId18"/>
    <p:sldId id="274" r:id="rId19"/>
    <p:sldId id="278" r:id="rId20"/>
    <p:sldId id="389" r:id="rId21"/>
    <p:sldId id="31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5A86-B078-4F62-A710-0138F2E022EF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6B5A-DB48-43C0-9059-D062B771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6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5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5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5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14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0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89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94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2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06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32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64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7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6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83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0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C6B5A-DB48-43C0-9059-D062B77189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7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5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5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3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9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5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E659D1-3753-49AF-BF7F-5A92E7C267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5" y="590550"/>
            <a:ext cx="1142702" cy="1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0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6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microsoft.com/office/2007/relationships/hdphoto" Target="../media/hdphoto3.wdp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6.png"/><Relationship Id="rId5" Type="http://schemas.openxmlformats.org/officeDocument/2006/relationships/image" Target="../media/image55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57.png"/><Relationship Id="rId9" Type="http://schemas.openxmlformats.org/officeDocument/2006/relationships/image" Target="../media/image7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57.png"/><Relationship Id="rId9" Type="http://schemas.openxmlformats.org/officeDocument/2006/relationships/image" Target="../media/image7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1.mp4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17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0" y="-42545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325" y="1005840"/>
            <a:ext cx="774700" cy="546100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56" y="2420506"/>
            <a:ext cx="638174" cy="8727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2299992"/>
            <a:ext cx="538761" cy="6073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C965D7-0561-4886-9100-25D8194FFC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9278" y="3835761"/>
            <a:ext cx="2639797" cy="9632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71CA77-E986-411C-B5C7-FB3EB845E71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34461"/>
          <a:stretch/>
        </p:blipFill>
        <p:spPr>
          <a:xfrm>
            <a:off x="2091894" y="2120676"/>
            <a:ext cx="7901101" cy="151433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359025" y="866912"/>
            <a:ext cx="7707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354E"/>
                </a:solidFill>
                <a:latin typeface="HP001 4 hàng" panose="020B0603050302020204" pitchFamily="34" charset="-93"/>
              </a:rPr>
              <a:t>Thứ Hai ngày 16 tháng 12 năm 2024</a:t>
            </a:r>
            <a:endParaRPr lang="en-US" sz="3200" b="1">
              <a:solidFill>
                <a:srgbClr val="00354E"/>
              </a:solidFill>
              <a:latin typeface="HP001 4 hàng" panose="020B0603050302020204" pitchFamily="34" charset="-93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B7F88EF-47AE-4BA8-BF1A-ADAB34AEB6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1006" y="1402100"/>
            <a:ext cx="6395258" cy="7681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865822"/>
            <a:ext cx="5177155" cy="51771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5618" y="-511335"/>
            <a:ext cx="4737418" cy="876300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888071" y="3803632"/>
            <a:ext cx="2930691" cy="1234403"/>
            <a:chOff x="5888071" y="3803632"/>
            <a:chExt cx="2930691" cy="1234403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5" y="4748725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FADA377-AD12-4319-ABDD-7F864131AC39}"/>
              </a:ext>
            </a:extLst>
          </p:cNvPr>
          <p:cNvSpPr txBox="1"/>
          <p:nvPr/>
        </p:nvSpPr>
        <p:spPr>
          <a:xfrm>
            <a:off x="4391025" y="2181225"/>
            <a:ext cx="6810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húng ta cần thực hiện điều mình đã nói, đã hứa hẹn với người khác..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giữ lời hứa là thể hiện sự tự trọng và tôn trọng người khác.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biết giữ lời hứa sẽ được người khác quý trọng, tin cậy và noi theo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578EB1-81AA-4B9D-A0DD-2EF135AB5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8644" y="633540"/>
            <a:ext cx="3932261" cy="14570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Thảo luận về các cách để giữ lời hứa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0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2066925" y="32385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luận: Làm thế nào để giữ lời hứa?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9DEDD-CD82-4519-ADD0-E94E950F2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837" y="1100137"/>
            <a:ext cx="3408790" cy="3033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AB78F-D379-4264-8F8B-BEFEF46FA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912" y="885825"/>
            <a:ext cx="3709988" cy="3022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0CF29-12D2-495A-8624-357CF8554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562" y="4300537"/>
            <a:ext cx="5786438" cy="2060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8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82194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điều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nên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làm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giữ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đúng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lời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hứa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Đã hứa là phải cố gắng thực hiện cho bằng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2714" y="3246778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Đúng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C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hỉ hứa những điều trong khả năng của mình có thể thực hiện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98577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 điều em nên tránh khi hứa với người khác: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9839" y="1941853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Sai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15200" y="1797403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37762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6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ứa suông mà không làm.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8" y="2201381"/>
            <a:ext cx="3923268" cy="3037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1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09" y="579755"/>
            <a:ext cx="958151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 cách ứng xử khi không thực hiện được lời hứa: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G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ặp trực tiếp xin lỗi và giải thích rõ lí do thất hứa…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71450" y="2971800"/>
            <a:ext cx="4359823" cy="4100637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928918" y="4541686"/>
              <a:ext cx="2775197" cy="15011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Gọi điện xin lỗi và giải thích lí do thất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N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hờ bố mẹ, người thân giải thích lí do với người được mình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710" y="3578860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977AC-3721-4963-818B-BD327917B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064" y="2305192"/>
            <a:ext cx="5377138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2" name="Google Shape;501;p38">
            <a:extLst>
              <a:ext uri="{FF2B5EF4-FFF2-40B4-BE49-F238E27FC236}">
                <a16:creationId xmlns:a16="http://schemas.microsoft.com/office/drawing/2014/main" id="{838D056A-124D-43F3-B08D-53382B6D339C}"/>
              </a:ext>
            </a:extLst>
          </p:cNvPr>
          <p:cNvSpPr/>
          <p:nvPr/>
        </p:nvSpPr>
        <p:spPr>
          <a:xfrm>
            <a:off x="209551" y="1212579"/>
            <a:ext cx="10272976" cy="339752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8B90240-D842-428F-9467-3AAED746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75" y="270739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C1C5C7-3772-49EA-A5BE-52374C85EA76}"/>
              </a:ext>
            </a:extLst>
          </p:cNvPr>
          <p:cNvSpPr txBox="1"/>
          <p:nvPr/>
        </p:nvSpPr>
        <p:spPr>
          <a:xfrm>
            <a:off x="1219200" y="1553230"/>
            <a:ext cx="8176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điều em đã hứa với người khác.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 em đã thực hiện lời hứa của mình như thế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1" y="2915806"/>
            <a:ext cx="638174" cy="872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33300C-0E67-4AA6-B07E-B402458B0E0B}"/>
              </a:ext>
            </a:extLst>
          </p:cNvPr>
          <p:cNvSpPr txBox="1"/>
          <p:nvPr/>
        </p:nvSpPr>
        <p:spPr>
          <a:xfrm>
            <a:off x="1838325" y="22098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giữ lời hứa cùng khuyên mọi người cần phải biết giữ lời hứa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cho tiết 3 của bài.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27A40-8C3C-4DBF-AB95-15BE7C599E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0212" y="1071690"/>
            <a:ext cx="3115326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4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20FC66-E4A3-4098-A1A0-9B252B6A6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4576" y="1995195"/>
            <a:ext cx="6151397" cy="2353260"/>
          </a:xfrm>
          <a:prstGeom prst="rect">
            <a:avLst/>
          </a:prstGeom>
        </p:spPr>
      </p:pic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86274C-FA40-4A8B-AA62-38FE93D4D9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0843" y="1866768"/>
            <a:ext cx="8230313" cy="30482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1" name="图片 40" descr="fw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-19050"/>
            <a:ext cx="2881630" cy="3603625"/>
          </a:xfrm>
          <a:prstGeom prst="rect">
            <a:avLst/>
          </a:prstGeom>
        </p:spPr>
      </p:pic>
      <p:pic>
        <p:nvPicPr>
          <p:cNvPr id="9" name="图片 8" descr="而我国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930" y="5371465"/>
            <a:ext cx="2973070" cy="1486535"/>
          </a:xfrm>
          <a:prstGeom prst="rect">
            <a:avLst/>
          </a:prstGeom>
        </p:spPr>
      </p:pic>
      <p:pic>
        <p:nvPicPr>
          <p:cNvPr id="3" name="Giáo Dục Mầm Non _ Biết Giữ Lời Hứa _ Vina Cartoon">
            <a:hlinkClick r:id="" action="ppaction://media"/>
            <a:extLst>
              <a:ext uri="{FF2B5EF4-FFF2-40B4-BE49-F238E27FC236}">
                <a16:creationId xmlns:a16="http://schemas.microsoft.com/office/drawing/2014/main" id="{ADB8E3BA-C83B-41EB-B376-D288ECB8435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B12A9-78E5-42A2-8ADF-4A10AD903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0" y="1125877"/>
            <a:ext cx="2476500" cy="4193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044F6F90-946D-4B0B-AD7A-FDD581D7F57E}"/>
              </a:ext>
            </a:extLst>
          </p:cNvPr>
          <p:cNvGrpSpPr/>
          <p:nvPr/>
        </p:nvGrpSpPr>
        <p:grpSpPr>
          <a:xfrm>
            <a:off x="4529135" y="1444713"/>
            <a:ext cx="5881689" cy="2222682"/>
            <a:chOff x="780766" y="3797388"/>
            <a:chExt cx="2802512" cy="2222682"/>
          </a:xfrm>
        </p:grpSpPr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1C4976-D97E-47D5-9929-E9DA9B2B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16" name="矩形 9">
              <a:extLst>
                <a:ext uri="{FF2B5EF4-FFF2-40B4-BE49-F238E27FC236}">
                  <a16:creationId xmlns:a16="http://schemas.microsoft.com/office/drawing/2014/main" id="{B1E143AF-4F5C-4116-86EE-79FE37350D42}"/>
                </a:ext>
              </a:extLst>
            </p:cNvPr>
            <p:cNvSpPr/>
            <p:nvPr/>
          </p:nvSpPr>
          <p:spPr>
            <a:xfrm>
              <a:off x="1129130" y="4480455"/>
              <a:ext cx="221242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Bạn nhỏ trong video có biết giữ lời hứa không?</a:t>
              </a:r>
              <a:endPara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CC5B53-F250-4B53-892C-9A379F065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9415" y="2525494"/>
            <a:ext cx="5499069" cy="1036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4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hứa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1362075" y="26670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các trường hợp dưới đây và trả lời câu hỏi: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BB08A-E0C1-45AD-9404-211B822155EC}"/>
              </a:ext>
            </a:extLst>
          </p:cNvPr>
          <p:cNvGrpSpPr/>
          <p:nvPr/>
        </p:nvGrpSpPr>
        <p:grpSpPr>
          <a:xfrm>
            <a:off x="381000" y="1128712"/>
            <a:ext cx="6524626" cy="2462213"/>
            <a:chOff x="2085974" y="1300162"/>
            <a:chExt cx="7824665" cy="30241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84A5F1-7EDD-4E4D-A725-D053F9DFB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D56F4A-6366-40D6-968A-F36D4D03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1D740D7-B5D1-45A5-BAB9-CCFA78CA9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250" y="3795712"/>
            <a:ext cx="6305550" cy="2562225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876EB677-6460-4DBB-9161-4E0F4E26837B}"/>
              </a:ext>
            </a:extLst>
          </p:cNvPr>
          <p:cNvGrpSpPr/>
          <p:nvPr/>
        </p:nvGrpSpPr>
        <p:grpSpPr>
          <a:xfrm>
            <a:off x="6929435" y="1254213"/>
            <a:ext cx="5329240" cy="2222682"/>
            <a:chOff x="870927" y="3787863"/>
            <a:chExt cx="2802512" cy="2222682"/>
          </a:xfrm>
        </p:grpSpPr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52294C84-CE5A-459C-9625-2324D634C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27" y="3787863"/>
              <a:ext cx="2802512" cy="2222682"/>
            </a:xfrm>
            <a:prstGeom prst="rect">
              <a:avLst/>
            </a:prstGeom>
          </p:spPr>
        </p:pic>
        <p:sp>
          <p:nvSpPr>
            <p:cNvPr id="26" name="矩形 9">
              <a:extLst>
                <a:ext uri="{FF2B5EF4-FFF2-40B4-BE49-F238E27FC236}">
                  <a16:creationId xmlns:a16="http://schemas.microsoft.com/office/drawing/2014/main" id="{F852ABA0-7299-4C43-8817-93D57B23BFBD}"/>
                </a:ext>
              </a:extLst>
            </p:cNvPr>
            <p:cNvSpPr/>
            <p:nvPr/>
          </p:nvSpPr>
          <p:spPr>
            <a:xfrm>
              <a:off x="1021832" y="4413780"/>
              <a:ext cx="25256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có nhận xét gì về việc thực hiện lời hứa của Ly và Huy?</a:t>
              </a:r>
            </a:p>
            <a:p>
              <a:pPr marL="342900" marR="0" lvl="0" indent="-3429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Theo em, vì sao phải giữ lời hứa?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 không thực hiện được lời hứa nhưng bạn đã giải thích rõ lí do và xin lỗi người mình đã hứa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5087B1A-5FD1-4BA6-B943-4B84D2FD68A0}"/>
              </a:ext>
            </a:extLst>
          </p:cNvPr>
          <p:cNvGrpSpPr/>
          <p:nvPr/>
        </p:nvGrpSpPr>
        <p:grpSpPr>
          <a:xfrm>
            <a:off x="342900" y="1824038"/>
            <a:ext cx="5619750" cy="3071812"/>
            <a:chOff x="2085974" y="1300162"/>
            <a:chExt cx="7824665" cy="30241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496B14-091E-43D3-9DBE-410A381CA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EB6B4E-055F-4DE8-89D0-8925505E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1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 luôn hứa với mọi người nhưng không thực hiện lời hứa đó.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0E5D8-1840-4F86-8900-6CCCF9BE3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5" y="1890713"/>
            <a:ext cx="5619750" cy="2283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1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20C2F43-CE56-44A3-A466-EDE90646079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H\uFFFD\uFFFD\uFFFD{3E7F7562-173B-4144-B0B1-CE9AE7B3CC76}&quot;,&quot;C:\\Users\\dell\\Documents\\GA lớp 3\\ĐẠO ĐỨC 3 TUẦN 11-18\\Đạo đức (Tuần 10-18)\\Đạo đức - Tuần 15- zalo 097211512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5 Giữ lời hứa (Tiết 2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6C4A23-9241-4D7E-92E1-3EC5C3A53745}:3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713C4-F2AF-418F-A3AB-0AF18AC83B55}:2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A568A2-A33D-43E7-8084-D03A0EEC56F3}:3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A1D033-6F24-4E91-A869-D0832DCED6C9}:3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44584B-C967-4BAA-BCD7-E2EF4A0C7F5C}:3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8B25C0-3C4D-4AED-93D7-FF1DABE7C2DE}:2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58C92-68FF-4E56-9A67-347563601AE5}:3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AD60EA-88AA-4DE9-85FE-B75AF8525CAC}:3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00C738-0E70-4035-890B-AA521E5E6449}:2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0D0E48-B855-498E-B017-DC9A2DEFDD34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0E051A-EB4B-4DCF-BFD5-37FC138A29ED}:3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6DA753-3251-4583-84EF-9AEC4C928459}:3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A0E663-CE95-4908-AA2B-CA24E04D681A}:3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6FDF0D-A8BB-4378-BA07-958993ECD411}: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4EDC88-E3DA-4EC3-AEE4-1D6F67E99070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6A592C-4E77-4DB6-9A82-EF35FAB7E028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01D8F8-E9C4-4586-A78C-178537D248E0}:3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AEBE1D-70F2-4B61-86F6-891D4EA3D8C7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144FEB-6D75-42F6-B5E1-9DAC80B9149E}:2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1815EA-A898-44BB-8219-093D80D649D0}:32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359</Words>
  <Application>Microsoft Office PowerPoint</Application>
  <PresentationFormat>Widescreen</PresentationFormat>
  <Paragraphs>47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等线</vt:lpstr>
      <vt:lpstr>Georgia</vt:lpstr>
      <vt:lpstr>HP001 4 hàng</vt:lpstr>
      <vt:lpstr>Tahoma</vt:lpstr>
      <vt:lpstr>字魂95号-手刻宋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 Giữ lời hứa (Tiết 2)</dc:title>
  <dc:creator>Thao Tran</dc:creator>
  <cp:lastModifiedBy>dell</cp:lastModifiedBy>
  <cp:revision>42</cp:revision>
  <dcterms:created xsi:type="dcterms:W3CDTF">2022-09-13T07:29:09Z</dcterms:created>
  <dcterms:modified xsi:type="dcterms:W3CDTF">2025-02-21T15:55:41Z</dcterms:modified>
</cp:coreProperties>
</file>