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26"/>
  </p:notesMasterIdLst>
  <p:sldIdLst>
    <p:sldId id="257" r:id="rId5"/>
    <p:sldId id="331" r:id="rId6"/>
    <p:sldId id="349" r:id="rId7"/>
    <p:sldId id="310" r:id="rId8"/>
    <p:sldId id="311" r:id="rId9"/>
    <p:sldId id="333" r:id="rId10"/>
    <p:sldId id="350" r:id="rId11"/>
    <p:sldId id="386" r:id="rId12"/>
    <p:sldId id="334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291" r:id="rId24"/>
    <p:sldId id="34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3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08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7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20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717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25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05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51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2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04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7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7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98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6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9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2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924749-F741-4D89-A00F-CEF41D241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C8ABB4-7B70-4120-88E1-19276093B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DA41B7-C2E5-4509-B47C-3E0888D8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EB558-BEF1-4257-8B95-C0400D5E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A7A991-74B1-4AF7-9632-B4B5FA84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358722"/>
      </p:ext>
    </p:extLst>
  </p:cSld>
  <p:clrMapOvr>
    <a:masterClrMapping/>
  </p:clrMapOvr>
  <p:transition spd="med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D592DF1-9651-451E-8B54-6804023B3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5533"/>
      </p:ext>
    </p:extLst>
  </p:cSld>
  <p:clrMapOvr>
    <a:masterClrMapping/>
  </p:clrMapOvr>
  <p:transition spd="med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994D797-5567-410A-BA03-3C2202D31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5"/>
          <a:stretch/>
        </p:blipFill>
        <p:spPr>
          <a:xfrm>
            <a:off x="-8019" y="1254458"/>
            <a:ext cx="12200019" cy="5603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22B4AAF-1D6A-4AFA-A1B3-66AAA8239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r="63310" b="48969"/>
          <a:stretch/>
        </p:blipFill>
        <p:spPr>
          <a:xfrm>
            <a:off x="-8019" y="1"/>
            <a:ext cx="1762462" cy="125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07146"/>
      </p:ext>
    </p:extLst>
  </p:cSld>
  <p:clrMapOvr>
    <a:masterClrMapping/>
  </p:clrMapOvr>
  <p:transition spd="med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8CE3EE4-5D34-4F65-84EF-4792F4794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7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16054"/>
      </p:ext>
    </p:extLst>
  </p:cSld>
  <p:clrMapOvr>
    <a:masterClrMapping/>
  </p:clrMapOvr>
  <p:transition spd="med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5C471-E167-4A8E-AC16-AD88A5AF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79880B-04A5-4821-858E-21F2BEE27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8DFA2C-9D6A-45C0-9B2E-9E6D718C0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50A500-9638-49C8-B2E1-574D5191E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633689-032E-4C3B-8BEB-949478323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A13B1EB-B901-453D-AC6D-1E9465DE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BC8A728-DBC9-4243-BE57-6CEB6A8BD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CB6B31-4C24-4403-9EE4-496DE4B4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84861"/>
      </p:ext>
    </p:extLst>
  </p:cSld>
  <p:clrMapOvr>
    <a:masterClrMapping/>
  </p:clrMapOvr>
  <p:transition spd="med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9218C-66C3-4D3F-843B-1A980517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93B174-7ACD-4A37-BC1F-2448221C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70A0762-77C0-4ED7-91E0-8FFBC5BA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247104-7EC2-48DA-9D12-6D80E6D3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945962"/>
      </p:ext>
    </p:extLst>
  </p:cSld>
  <p:clrMapOvr>
    <a:masterClrMapping/>
  </p:clrMapOvr>
  <p:transition spd="med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1865CE-0B1A-458D-9807-CF762018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DFD563B-8B4B-491E-811A-E22C4541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5A5C20-5BD9-4B48-B694-7C8FBE63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59681"/>
      </p:ext>
    </p:extLst>
  </p:cSld>
  <p:clrMapOvr>
    <a:masterClrMapping/>
  </p:clrMapOvr>
  <p:transition spd="med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EE9F37-FE7E-4567-9F40-D87D05F8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6E61F7-8050-4A0C-9143-380B952E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C0815D-ACF2-4307-9A05-D208D1D27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FD4EE4-456F-4EED-A34E-FF8EBFFA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F6A3D9-8CD3-447E-9445-730C38C9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793EBC-C2C7-4795-B2D8-643724C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205563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5E837-1D11-4EDE-A312-E5D83442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C7DB2E7-50B6-4BBA-B12F-C5D74DEEC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3C0412-6620-4819-B79C-471A3D79E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08CC6B-9856-4B31-9ADC-D89E9608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581F0F-881D-439E-854F-5C05633A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46C018-2D2B-4805-8387-C3D4BF40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503327"/>
      </p:ext>
    </p:extLst>
  </p:cSld>
  <p:clrMapOvr>
    <a:masterClrMapping/>
  </p:clrMapOvr>
  <p:transition spd="med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70D65F-E9D8-4BBC-961D-0F209551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56419E-C9DB-43CA-B675-CC5CC9D90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5EC8F1-3666-4B48-95CD-ADA63E88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E7B80-D859-4000-A918-ED3CEB8B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42D84C-090C-4D79-ACF8-9B2FBB89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09926"/>
      </p:ext>
    </p:extLst>
  </p:cSld>
  <p:clrMapOvr>
    <a:masterClrMapping/>
  </p:clrMapOvr>
  <p:transition spd="med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34153-6055-441D-8E34-8FFE6230A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8FD603-35C7-48B0-A461-A25A4CF32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863620-DA6E-4641-AEE1-6E62AA69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6EB15-F0FD-427D-AE6C-C57C2A68104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A37A6C-0C1C-4E4E-B7CB-5772EA79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D560D1-AD22-4B0C-971D-441FD0AF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0BFD6-C902-4C69-9624-69A46A02BC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391395"/>
      </p:ext>
    </p:extLst>
  </p:cSld>
  <p:clrMapOvr>
    <a:masterClrMapping/>
  </p:clrMapOvr>
  <p:transition spd="med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757843"/>
      </p:ext>
    </p:extLst>
  </p:cSld>
  <p:clrMapOvr>
    <a:masterClrMapping/>
  </p:clrMapOvr>
  <p:transition spd="med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143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85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931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187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3849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7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B107FF-74FB-4E63-8A58-216D88F3BA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9C1BEB-7E21-4E06-8460-2FAED3801A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21" Type="http://schemas.microsoft.com/office/2007/relationships/hdphoto" Target="../media/hdphoto6.wdp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7.emf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7.emf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7.emf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emf"/><Relationship Id="rId18" Type="http://schemas.openxmlformats.org/officeDocument/2006/relationships/image" Target="../media/image5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3.png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microsoft.com/office/2007/relationships/hdphoto" Target="../media/hdphoto9.wdp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7.emf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7.emf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7.emf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gif"/><Relationship Id="rId3" Type="http://schemas.openxmlformats.org/officeDocument/2006/relationships/notesSlide" Target="../notesSlides/notesSlide2.xml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microsoft.com/office/2007/relationships/hdphoto" Target="../media/hdphoto7.wdp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8.png"/><Relationship Id="rId5" Type="http://schemas.openxmlformats.org/officeDocument/2006/relationships/image" Target="../media/image59.sv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microsoft.com/office/2007/relationships/hdphoto" Target="../media/hdphoto9.wdp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7.emf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761F45A5-085B-4DBB-898D-2104340691C8}"/>
              </a:ext>
            </a:extLst>
          </p:cNvPr>
          <p:cNvSpPr/>
          <p:nvPr/>
        </p:nvSpPr>
        <p:spPr>
          <a:xfrm>
            <a:off x="2065020" y="1763641"/>
            <a:ext cx="8136587" cy="404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36A49F2-63DF-4692-8DC2-E8395ADD7BC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9" y="-507428"/>
            <a:ext cx="3703320" cy="370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yellow flower&#10;&#10;Description automatically generated with medium confidence">
            <a:extLst>
              <a:ext uri="{FF2B5EF4-FFF2-40B4-BE49-F238E27FC236}">
                <a16:creationId xmlns:a16="http://schemas.microsoft.com/office/drawing/2014/main" id="{EBD5A566-678F-4D69-905A-16FA888BAC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8" y="4918563"/>
            <a:ext cx="1919288" cy="188501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1335" y="-2703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31DE1C-257F-453D-8ABF-9921FB9B29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147" y="457200"/>
            <a:ext cx="7259705" cy="831264"/>
          </a:xfrm>
          <a:prstGeom prst="rect">
            <a:avLst/>
          </a:prstGeom>
        </p:spPr>
      </p:pic>
      <p:sp>
        <p:nvSpPr>
          <p:cNvPr id="26" name="Google Shape;4391;p33">
            <a:extLst>
              <a:ext uri="{FF2B5EF4-FFF2-40B4-BE49-F238E27FC236}">
                <a16:creationId xmlns:a16="http://schemas.microsoft.com/office/drawing/2014/main" id="{1810B595-348E-45AD-958E-54F17D868D07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9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cs typeface="#9Slide05 Pattaya" panose="00000500000000000000" pitchFamily="2" charset="-34"/>
              </a:rPr>
              <a:t>Ôn chữ hoa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#9Slide05 Pattaya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DA833-7CC3-4AA6-BE5F-71818B2B36D2}"/>
              </a:ext>
            </a:extLst>
          </p:cNvPr>
          <p:cNvSpPr txBox="1"/>
          <p:nvPr/>
        </p:nvSpPr>
        <p:spPr>
          <a:xfrm>
            <a:off x="4019917" y="8021741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A, Ë, Â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E76EA3"/>
                </a:solidFill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657C0B-B0BF-48C5-94C2-1FA9C1645A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77" y="4107621"/>
            <a:ext cx="2117197" cy="2891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8DA8D4-5358-459E-9CF4-CA1C268F02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63" y="4044805"/>
            <a:ext cx="2500091" cy="293303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8D1FD22-E5F1-419A-A4C2-E19356E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7" y="4807695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82030" y="1854280"/>
            <a:ext cx="2389839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F446E-51EA-4681-B685-84706A36A1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61451" y="2766759"/>
            <a:ext cx="7907197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8C639-3B85-481B-8889-0F2CB107F2D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13298" y="4137999"/>
            <a:ext cx="2365453" cy="963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8042" y="682692"/>
            <a:ext cx="783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anose="020B0603050302020204" pitchFamily="34" charset="-93"/>
              </a:rPr>
              <a:t>Thứ Hai ngày 23 tháng 12 năm 2024</a:t>
            </a:r>
            <a:endParaRPr lang="en-US" sz="2800" b="1">
              <a:latin typeface="HP001 4 hàng" panose="020B06030503020202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86650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6" y="14001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975" y="11715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224" y="1076324"/>
            <a:ext cx="3801247" cy="3057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A2F33E-3B3A-4071-858F-C4E29F48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74" y="451131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5252AB-221C-46D8-BE36-E7D21A57310B}"/>
              </a:ext>
            </a:extLst>
          </p:cNvPr>
          <p:cNvSpPr/>
          <p:nvPr/>
        </p:nvSpPr>
        <p:spPr>
          <a:xfrm>
            <a:off x="4838700" y="4333875"/>
            <a:ext cx="5276850" cy="971550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84DB0F5-079D-4D36-BF3A-E75E9EF4680B}"/>
              </a:ext>
            </a:extLst>
          </p:cNvPr>
          <p:cNvSpPr/>
          <p:nvPr/>
        </p:nvSpPr>
        <p:spPr>
          <a:xfrm>
            <a:off x="4829175" y="5543550"/>
            <a:ext cx="5276850" cy="97155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đưa ra cách ứng xử mỗi tình huống.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812" y="118512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7EE1FD-9D48-43D2-B7D7-D69C7F8E8BE5}"/>
              </a:ext>
            </a:extLst>
          </p:cNvPr>
          <p:cNvGrpSpPr/>
          <p:nvPr/>
        </p:nvGrpSpPr>
        <p:grpSpPr>
          <a:xfrm>
            <a:off x="4667250" y="2162175"/>
            <a:ext cx="3151972" cy="2133599"/>
            <a:chOff x="200026" y="1171575"/>
            <a:chExt cx="8019246" cy="58673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90640D-96F8-4E4A-89F1-6E83F44F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0026" y="1400176"/>
              <a:ext cx="4558610" cy="2686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796606-85D7-4EEC-BCD3-A9F7D7E8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52975" y="1171575"/>
              <a:ext cx="3466297" cy="2924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4087A5-BF7D-4C13-8F17-E7904111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66999" y="3981449"/>
              <a:ext cx="3801247" cy="30575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5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124" y="1343024"/>
            <a:ext cx="4227556" cy="3400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DE2CB-7264-4A2E-8B86-9D7837344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6599" y="2109148"/>
            <a:ext cx="6407451" cy="15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57222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7">
            <a:extLst>
              <a:ext uri="{FF2B5EF4-FFF2-40B4-BE49-F238E27FC236}">
                <a16:creationId xmlns:a16="http://schemas.microsoft.com/office/drawing/2014/main" id="{0D4DA79D-A179-4E6A-90AC-E6C09ED74559}"/>
              </a:ext>
            </a:extLst>
          </p:cNvPr>
          <p:cNvSpPr/>
          <p:nvPr/>
        </p:nvSpPr>
        <p:spPr>
          <a:xfrm>
            <a:off x="2412148" y="7048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58865A-DEC0-4A0D-BDA5-D95EA4B4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51" y="3483159"/>
            <a:ext cx="2117197" cy="2891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CAED9F-C99C-48CD-943E-178C5274C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383" y="3964381"/>
            <a:ext cx="2500091" cy="2933033"/>
          </a:xfrm>
          <a:prstGeom prst="rect">
            <a:avLst/>
          </a:prstGeom>
        </p:spPr>
      </p:pic>
      <p:pic>
        <p:nvPicPr>
          <p:cNvPr id="3" name="Picture 2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7DBC7EEC-61C0-428D-8D81-B223F77488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22" y="4545049"/>
            <a:ext cx="2548498" cy="2548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EB9B3-40F5-4C0D-9058-F6242CF5CF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645" b="86702" l="51064" r="94681">
                        <a14:foregroundMark x1="51950" y1="60461" x2="51950" y2="60461"/>
                        <a14:foregroundMark x1="51064" y1="80851" x2="51064" y2="80851"/>
                        <a14:foregroundMark x1="70922" y1="84574" x2="70922" y2="84574"/>
                        <a14:foregroundMark x1="71631" y1="86879" x2="71631" y2="86879"/>
                        <a14:foregroundMark x1="68972" y1="49645" x2="68972" y2="49645"/>
                      </a14:backgroundRemoval>
                    </a14:imgEffect>
                  </a14:imgLayer>
                </a14:imgProps>
              </a:ext>
            </a:extLst>
          </a:blip>
          <a:srcRect l="46880" t="46139" b="11418"/>
          <a:stretch/>
        </p:blipFill>
        <p:spPr>
          <a:xfrm>
            <a:off x="2007849" y="5364034"/>
            <a:ext cx="1592787" cy="127261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63ECD46-ABFC-4E2D-826B-6F54FCC4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40" y="4620030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CD5339F-AAEA-4036-A64E-211049C78F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90" y="4376494"/>
            <a:ext cx="2405006" cy="1981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3F4A70-9522-4218-90E9-6FD5F91B70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8594" y="1175671"/>
            <a:ext cx="8059611" cy="2182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84856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7799AF-73F9-4CA1-A0CD-2B63DBDA1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3504981" y="3627155"/>
            <a:ext cx="1163416" cy="2148840"/>
          </a:xfrm>
          <a:prstGeom prst="rect">
            <a:avLst/>
          </a:prstGeom>
        </p:spPr>
      </p:pic>
      <p:grpSp>
        <p:nvGrpSpPr>
          <p:cNvPr id="3528" name="Google Shape;3528;p76"/>
          <p:cNvGrpSpPr/>
          <p:nvPr/>
        </p:nvGrpSpPr>
        <p:grpSpPr>
          <a:xfrm>
            <a:off x="6106389" y="1199251"/>
            <a:ext cx="5130380" cy="645884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0864" y="1450132"/>
            <a:ext cx="4154905" cy="1196817"/>
          </a:xfrm>
          <a:prstGeom prst="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587AC"/>
              </a:solidFill>
              <a:latin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02544-1BF5-4948-9526-7B0B9FAA0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4648234" y="4220580"/>
            <a:ext cx="1447767" cy="21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2BDD2-BA5F-45C9-A5EB-3D3FB4BB26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4041725" y="3982383"/>
            <a:ext cx="1325880" cy="2148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1E9BB-D377-4F82-AA73-B1E48F3F2F93}"/>
              </a:ext>
            </a:extLst>
          </p:cNvPr>
          <p:cNvSpPr txBox="1"/>
          <p:nvPr/>
        </p:nvSpPr>
        <p:spPr>
          <a:xfrm>
            <a:off x="6728791" y="1610139"/>
            <a:ext cx="3896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tầm các tấm gương biết giữ lời hứa của bạn bè trong trường, lớp, làng xóm,...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7">
            <a:extLst>
              <a:ext uri="{FF2B5EF4-FFF2-40B4-BE49-F238E27FC236}">
                <a16:creationId xmlns:a16="http://schemas.microsoft.com/office/drawing/2014/main" id="{F9B178E3-68A8-4E73-A2C0-B156E88B38F3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FBB1BE4C-0E11-473B-BC4B-67AC243C9427}"/>
              </a:ext>
            </a:extLst>
          </p:cNvPr>
          <p:cNvGrpSpPr/>
          <p:nvPr/>
        </p:nvGrpSpPr>
        <p:grpSpPr>
          <a:xfrm>
            <a:off x="821458" y="81668"/>
            <a:ext cx="10549083" cy="5898274"/>
            <a:chOff x="564316" y="378816"/>
            <a:chExt cx="5393413" cy="3914606"/>
          </a:xfrm>
        </p:grpSpPr>
        <p:sp>
          <p:nvSpPr>
            <p:cNvPr id="3" name="任意多边形: 形状 10">
              <a:extLst>
                <a:ext uri="{FF2B5EF4-FFF2-40B4-BE49-F238E27FC236}">
                  <a16:creationId xmlns:a16="http://schemas.microsoft.com/office/drawing/2014/main" id="{27E7C483-D0CB-43F6-B388-7ED5730EA321}"/>
                </a:ext>
              </a:extLst>
            </p:cNvPr>
            <p:cNvSpPr/>
            <p:nvPr/>
          </p:nvSpPr>
          <p:spPr>
            <a:xfrm>
              <a:off x="614161" y="433435"/>
              <a:ext cx="5247149" cy="3859987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组合 20">
              <a:extLst>
                <a:ext uri="{FF2B5EF4-FFF2-40B4-BE49-F238E27FC236}">
                  <a16:creationId xmlns:a16="http://schemas.microsoft.com/office/drawing/2014/main" id="{311F2A68-8B83-447A-8F24-C764BE8A6D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6" name="任意多边形: 形状 11">
                <a:extLst>
                  <a:ext uri="{FF2B5EF4-FFF2-40B4-BE49-F238E27FC236}">
                    <a16:creationId xmlns:a16="http://schemas.microsoft.com/office/drawing/2014/main" id="{3761A185-145A-4490-A9C3-48C1A3479A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12">
                <a:extLst>
                  <a:ext uri="{FF2B5EF4-FFF2-40B4-BE49-F238E27FC236}">
                    <a16:creationId xmlns:a16="http://schemas.microsoft.com/office/drawing/2014/main" id="{38324AC7-4B05-4938-92A3-C748BC2B2F5A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: 形状 13">
                <a:extLst>
                  <a:ext uri="{FF2B5EF4-FFF2-40B4-BE49-F238E27FC236}">
                    <a16:creationId xmlns:a16="http://schemas.microsoft.com/office/drawing/2014/main" id="{F8132F86-49FB-49A4-A2F2-992FBC817A93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14">
                <a:extLst>
                  <a:ext uri="{FF2B5EF4-FFF2-40B4-BE49-F238E27FC236}">
                    <a16:creationId xmlns:a16="http://schemas.microsoft.com/office/drawing/2014/main" id="{B7FA166C-690E-466B-90C8-58A244CF7836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5">
                <a:extLst>
                  <a:ext uri="{FF2B5EF4-FFF2-40B4-BE49-F238E27FC236}">
                    <a16:creationId xmlns:a16="http://schemas.microsoft.com/office/drawing/2014/main" id="{4A35BB69-9057-4180-8411-60D38B6E28E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7">
                <a:extLst>
                  <a:ext uri="{FF2B5EF4-FFF2-40B4-BE49-F238E27FC236}">
                    <a16:creationId xmlns:a16="http://schemas.microsoft.com/office/drawing/2014/main" id="{CC10F8F3-ED37-4E86-A976-02C47F78205D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8">
                <a:extLst>
                  <a:ext uri="{FF2B5EF4-FFF2-40B4-BE49-F238E27FC236}">
                    <a16:creationId xmlns:a16="http://schemas.microsoft.com/office/drawing/2014/main" id="{64BD4D2E-EEB2-43E8-8C45-B26684A9CC1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9">
                <a:extLst>
                  <a:ext uri="{FF2B5EF4-FFF2-40B4-BE49-F238E27FC236}">
                    <a16:creationId xmlns:a16="http://schemas.microsoft.com/office/drawing/2014/main" id="{FB16B29B-6D81-4D23-9551-657433E235C4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任意多边形: 形状 22">
              <a:extLst>
                <a:ext uri="{FF2B5EF4-FFF2-40B4-BE49-F238E27FC236}">
                  <a16:creationId xmlns:a16="http://schemas.microsoft.com/office/drawing/2014/main" id="{E2AFB8EF-95CB-496C-93A5-B2AD0E0BA0E8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DC7609ED-D769-4536-8CD7-90913C8FD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3598" y="4114204"/>
            <a:ext cx="3567584" cy="27437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8C76328-A10C-494D-850A-1366CA6B0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378074" y="4114204"/>
            <a:ext cx="3567584" cy="274379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FFED016-F217-4D7B-9A39-2C86C1C15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49746" y="4113906"/>
            <a:ext cx="3567584" cy="2743796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3412459-32C5-42FF-A4BF-97E6D8B6C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18016" y="4114204"/>
            <a:ext cx="3567584" cy="2743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2CB32F-7AC7-4AC5-859C-A21119954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040" y="1381885"/>
            <a:ext cx="5950212" cy="2121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6696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8272A071-B5BA-45B3-BB6B-B4DA11D9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302255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">
            <a:extLst>
              <a:ext uri="{FF2B5EF4-FFF2-40B4-BE49-F238E27FC236}">
                <a16:creationId xmlns:a16="http://schemas.microsoft.com/office/drawing/2014/main" id="{F6541482-227C-484B-AD10-7B6FCBD99BCB}"/>
              </a:ext>
            </a:extLst>
          </p:cNvPr>
          <p:cNvGrpSpPr/>
          <p:nvPr/>
        </p:nvGrpSpPr>
        <p:grpSpPr>
          <a:xfrm>
            <a:off x="2805110" y="577938"/>
            <a:ext cx="6824665" cy="2222682"/>
            <a:chOff x="780766" y="3797388"/>
            <a:chExt cx="2802512" cy="2222682"/>
          </a:xfrm>
        </p:grpSpPr>
        <p:pic>
          <p:nvPicPr>
            <p:cNvPr id="32" name="图片 21">
              <a:extLst>
                <a:ext uri="{FF2B5EF4-FFF2-40B4-BE49-F238E27FC236}">
                  <a16:creationId xmlns:a16="http://schemas.microsoft.com/office/drawing/2014/main" id="{68D04981-AACE-4718-91DC-44723DFE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3" name="矩形 9">
              <a:extLst>
                <a:ext uri="{FF2B5EF4-FFF2-40B4-BE49-F238E27FC236}">
                  <a16:creationId xmlns:a16="http://schemas.microsoft.com/office/drawing/2014/main" id="{D160F43E-FBC4-45A6-BF38-1412D57ABEFB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2">
            <a:extLst>
              <a:ext uri="{FF2B5EF4-FFF2-40B4-BE49-F238E27FC236}">
                <a16:creationId xmlns:a16="http://schemas.microsoft.com/office/drawing/2014/main" id="{492DA26D-5BA8-434F-85D2-0B215BD349C2}"/>
              </a:ext>
            </a:extLst>
          </p:cNvPr>
          <p:cNvGrpSpPr/>
          <p:nvPr/>
        </p:nvGrpSpPr>
        <p:grpSpPr>
          <a:xfrm>
            <a:off x="2786060" y="2825838"/>
            <a:ext cx="6805615" cy="2222682"/>
            <a:chOff x="780766" y="3797388"/>
            <a:chExt cx="2802512" cy="2222682"/>
          </a:xfrm>
        </p:grpSpPr>
        <p:pic>
          <p:nvPicPr>
            <p:cNvPr id="35" name="图片 21">
              <a:extLst>
                <a:ext uri="{FF2B5EF4-FFF2-40B4-BE49-F238E27FC236}">
                  <a16:creationId xmlns:a16="http://schemas.microsoft.com/office/drawing/2014/main" id="{2A1469BD-83E8-447F-84E9-40225A75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B3730BEB-1F4F-4FEA-A8AE-3FF9E017BF99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65255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E7D1-AD13-4B1F-98E9-455AFE0E6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4739" y="2262708"/>
            <a:ext cx="6724471" cy="1170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303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495300" y="213360"/>
            <a:ext cx="11210925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12464-7FC8-4438-B6D3-A1D1A5C9C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930" y="4419600"/>
            <a:ext cx="3129131" cy="23050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171450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775" y="154304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50" y="1600200"/>
            <a:ext cx="2752725" cy="2552700"/>
          </a:xfrm>
          <a:prstGeom prst="rect">
            <a:avLst/>
          </a:prstGeom>
        </p:spPr>
      </p:pic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EFB6BC00-EC31-458B-A463-0C47DA73386D}"/>
              </a:ext>
            </a:extLst>
          </p:cNvPr>
          <p:cNvSpPr/>
          <p:nvPr/>
        </p:nvSpPr>
        <p:spPr>
          <a:xfrm>
            <a:off x="752475" y="4657724"/>
            <a:ext cx="5857875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hứa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7EF6E0F4-EE16-4EB3-B9F4-75CCC4806A67}"/>
              </a:ext>
            </a:extLst>
          </p:cNvPr>
          <p:cNvSpPr/>
          <p:nvPr/>
        </p:nvSpPr>
        <p:spPr>
          <a:xfrm>
            <a:off x="685801" y="5657849"/>
            <a:ext cx="727710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nào chưa giữ lời hứa?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 sao?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701322-5526-458E-9D4C-333E99B6B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225" y="1771650"/>
            <a:ext cx="2771775" cy="2324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1584F43-A980-4D68-BEA5-D1F576A7EF7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H\uFFFD\uFFFD\uFFFD{3E7F7562-173B-4144-B0B1-CE9AE7B3CC76}&quot;,&quot;C:\\Users\\dell\\Documents\\GA lớp 3\\ĐẠO ĐỨC 3 TUẦN 11-18\\Đạo đức (Tuần 10-18)\\Đạo đức - Tuần 16- zalo 097211512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 Giữ lời hứa (Tiết 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860CDB-0136-4304-9BA1-E647C0FBCE82}:3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0055C0-F846-4B2A-8282-6610BAA0B6D1}:3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AE9687-E36A-424C-B7D2-2B1A907C8578}:3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174F5E-3CE9-4525-ABEB-9030806CB747}:38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9E0A70-EC9E-41A2-AFDE-F2EC6DAA45E0}:3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654B96-8B82-4B58-A888-59062AE4DB65}:3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4360BF-D5C5-48BC-BA1A-9553BDA128E7}:3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47C299-20FD-41CC-8E0C-34ECF7AFBC8A}:3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66EF63-9DE1-4ABE-8FC5-427180FDF70E}:3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673558-8784-462D-8DC4-8A45324F9775}:3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323C46-5134-458C-B7F7-DAF40BCF6F67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6FBBAA-7192-4E27-AF43-24A0F1C2990A}:39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76F555-43A1-487B-ABB2-1EFD60FE43EB}:2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515886-5D22-4A4E-AE50-0BEC320EA5B1}:3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725080-8E77-446A-A9EE-373FE85F4F65}:3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ECE38F-D634-4001-A2D1-318EA2FFA180}:3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8F920C-D2ED-4806-94FD-DC7E0772CABD}: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4EE4D4-1535-48B3-8F77-91787CF52716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F1284D-3E1A-4AF1-8048-9F922422A8F9}:33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A85F75-F83C-4446-A37B-5BC3F3A9B63E}:3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3BEDB0-EECA-4EA7-80D9-243722087D19}:386"/>
</p:tagLst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430</Words>
  <Application>Microsoft Office PowerPoint</Application>
  <PresentationFormat>Widescreen</PresentationFormat>
  <Paragraphs>51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宋体</vt:lpstr>
      <vt:lpstr>#9Slide05 Pattaya</vt:lpstr>
      <vt:lpstr>Arial</vt:lpstr>
      <vt:lpstr>Calibri</vt:lpstr>
      <vt:lpstr>Catamaran</vt:lpstr>
      <vt:lpstr>等线</vt:lpstr>
      <vt:lpstr>等线 Light</vt:lpstr>
      <vt:lpstr>Georgia</vt:lpstr>
      <vt:lpstr>HP001 4 hàng</vt:lpstr>
      <vt:lpstr>Mouse Memoirs</vt:lpstr>
      <vt:lpstr>Odibee Sans</vt:lpstr>
      <vt:lpstr>Times New Roman</vt:lpstr>
      <vt:lpstr>字魂95号-手刻宋</vt:lpstr>
      <vt:lpstr>思源黑体 CN Bold</vt:lpstr>
      <vt:lpstr>思源黑体 CN Regular</vt:lpstr>
      <vt:lpstr>Office 主题​​</vt:lpstr>
      <vt:lpstr>1_Office 主题​​</vt:lpstr>
      <vt:lpstr>1_Simple Light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 Giữ lời hứa (Tiết 3)</dc:title>
  <dc:creator>Thao Tran</dc:creator>
  <cp:lastModifiedBy>dell</cp:lastModifiedBy>
  <cp:revision>39</cp:revision>
  <dcterms:created xsi:type="dcterms:W3CDTF">2022-09-14T00:16:58Z</dcterms:created>
  <dcterms:modified xsi:type="dcterms:W3CDTF">2025-02-24T08:37:39Z</dcterms:modified>
</cp:coreProperties>
</file>