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89" r:id="rId5"/>
  </p:sldMasterIdLst>
  <p:notesMasterIdLst>
    <p:notesMasterId r:id="rId28"/>
  </p:notesMasterIdLst>
  <p:sldIdLst>
    <p:sldId id="256" r:id="rId6"/>
    <p:sldId id="257" r:id="rId7"/>
    <p:sldId id="260" r:id="rId8"/>
    <p:sldId id="261" r:id="rId9"/>
    <p:sldId id="262" r:id="rId10"/>
    <p:sldId id="258" r:id="rId11"/>
    <p:sldId id="263" r:id="rId12"/>
    <p:sldId id="264" r:id="rId13"/>
    <p:sldId id="265" r:id="rId14"/>
    <p:sldId id="266" r:id="rId15"/>
    <p:sldId id="267" r:id="rId16"/>
    <p:sldId id="269" r:id="rId17"/>
    <p:sldId id="270" r:id="rId18"/>
    <p:sldId id="271" r:id="rId19"/>
    <p:sldId id="273" r:id="rId20"/>
    <p:sldId id="274" r:id="rId21"/>
    <p:sldId id="275" r:id="rId22"/>
    <p:sldId id="276" r:id="rId23"/>
    <p:sldId id="277" r:id="rId24"/>
    <p:sldId id="259" r:id="rId25"/>
    <p:sldId id="278" r:id="rId26"/>
    <p:sldId id="279"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9" autoAdjust="0"/>
    <p:restoredTop sz="94660"/>
  </p:normalViewPr>
  <p:slideViewPr>
    <p:cSldViewPr snapToGrid="0">
      <p:cViewPr varScale="1">
        <p:scale>
          <a:sx n="73" d="100"/>
          <a:sy n="73" d="100"/>
        </p:scale>
        <p:origin x="6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38593-1600-4526-90D7-A003EF4FF891}" type="datetimeFigureOut">
              <a:rPr lang="en-US" smtClean="0"/>
              <a:t>21/02/2025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31FD5-F2BF-4CD3-9EB1-A2C68C7A6ECF}" type="slidenum">
              <a:rPr lang="en-US" smtClean="0"/>
              <a:t>‹#›</a:t>
            </a:fld>
            <a:endParaRPr lang="en-US"/>
          </a:p>
        </p:txBody>
      </p:sp>
    </p:spTree>
    <p:extLst>
      <p:ext uri="{BB962C8B-B14F-4D97-AF65-F5344CB8AC3E}">
        <p14:creationId xmlns:p14="http://schemas.microsoft.com/office/powerpoint/2010/main" val="29347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1</a:t>
            </a:fld>
            <a:endParaRPr lang="en-US"/>
          </a:p>
        </p:txBody>
      </p:sp>
    </p:spTree>
    <p:extLst>
      <p:ext uri="{BB962C8B-B14F-4D97-AF65-F5344CB8AC3E}">
        <p14:creationId xmlns:p14="http://schemas.microsoft.com/office/powerpoint/2010/main" val="414485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10</a:t>
            </a:fld>
            <a:endParaRPr lang="en-US"/>
          </a:p>
        </p:txBody>
      </p:sp>
    </p:spTree>
    <p:extLst>
      <p:ext uri="{BB962C8B-B14F-4D97-AF65-F5344CB8AC3E}">
        <p14:creationId xmlns:p14="http://schemas.microsoft.com/office/powerpoint/2010/main" val="372197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11</a:t>
            </a:fld>
            <a:endParaRPr lang="en-US"/>
          </a:p>
        </p:txBody>
      </p:sp>
    </p:spTree>
    <p:extLst>
      <p:ext uri="{BB962C8B-B14F-4D97-AF65-F5344CB8AC3E}">
        <p14:creationId xmlns:p14="http://schemas.microsoft.com/office/powerpoint/2010/main" val="892407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411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5428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90736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58430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16</a:t>
            </a:fld>
            <a:endParaRPr lang="en-US"/>
          </a:p>
        </p:txBody>
      </p:sp>
    </p:spTree>
    <p:extLst>
      <p:ext uri="{BB962C8B-B14F-4D97-AF65-F5344CB8AC3E}">
        <p14:creationId xmlns:p14="http://schemas.microsoft.com/office/powerpoint/2010/main" val="95207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17</a:t>
            </a:fld>
            <a:endParaRPr lang="en-US"/>
          </a:p>
        </p:txBody>
      </p:sp>
    </p:spTree>
    <p:extLst>
      <p:ext uri="{BB962C8B-B14F-4D97-AF65-F5344CB8AC3E}">
        <p14:creationId xmlns:p14="http://schemas.microsoft.com/office/powerpoint/2010/main" val="2735595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18</a:t>
            </a:fld>
            <a:endParaRPr lang="en-US"/>
          </a:p>
        </p:txBody>
      </p:sp>
    </p:spTree>
    <p:extLst>
      <p:ext uri="{BB962C8B-B14F-4D97-AF65-F5344CB8AC3E}">
        <p14:creationId xmlns:p14="http://schemas.microsoft.com/office/powerpoint/2010/main" val="2269784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19</a:t>
            </a:fld>
            <a:endParaRPr lang="en-US"/>
          </a:p>
        </p:txBody>
      </p:sp>
    </p:spTree>
    <p:extLst>
      <p:ext uri="{BB962C8B-B14F-4D97-AF65-F5344CB8AC3E}">
        <p14:creationId xmlns:p14="http://schemas.microsoft.com/office/powerpoint/2010/main" val="309180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2</a:t>
            </a:fld>
            <a:endParaRPr lang="en-US"/>
          </a:p>
        </p:txBody>
      </p:sp>
    </p:spTree>
    <p:extLst>
      <p:ext uri="{BB962C8B-B14F-4D97-AF65-F5344CB8AC3E}">
        <p14:creationId xmlns:p14="http://schemas.microsoft.com/office/powerpoint/2010/main" val="623481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20</a:t>
            </a:fld>
            <a:endParaRPr lang="en-US"/>
          </a:p>
        </p:txBody>
      </p:sp>
    </p:spTree>
    <p:extLst>
      <p:ext uri="{BB962C8B-B14F-4D97-AF65-F5344CB8AC3E}">
        <p14:creationId xmlns:p14="http://schemas.microsoft.com/office/powerpoint/2010/main" val="854711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21</a:t>
            </a:fld>
            <a:endParaRPr lang="en-US"/>
          </a:p>
        </p:txBody>
      </p:sp>
    </p:spTree>
    <p:extLst>
      <p:ext uri="{BB962C8B-B14F-4D97-AF65-F5344CB8AC3E}">
        <p14:creationId xmlns:p14="http://schemas.microsoft.com/office/powerpoint/2010/main" val="206106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4E364-8267-4129-AECB-3A74ED89E3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48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3</a:t>
            </a:fld>
            <a:endParaRPr lang="en-US"/>
          </a:p>
        </p:txBody>
      </p:sp>
    </p:spTree>
    <p:extLst>
      <p:ext uri="{BB962C8B-B14F-4D97-AF65-F5344CB8AC3E}">
        <p14:creationId xmlns:p14="http://schemas.microsoft.com/office/powerpoint/2010/main" val="173806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4</a:t>
            </a:fld>
            <a:endParaRPr lang="en-US"/>
          </a:p>
        </p:txBody>
      </p:sp>
    </p:spTree>
    <p:extLst>
      <p:ext uri="{BB962C8B-B14F-4D97-AF65-F5344CB8AC3E}">
        <p14:creationId xmlns:p14="http://schemas.microsoft.com/office/powerpoint/2010/main" val="276785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5</a:t>
            </a:fld>
            <a:endParaRPr lang="en-US"/>
          </a:p>
        </p:txBody>
      </p:sp>
    </p:spTree>
    <p:extLst>
      <p:ext uri="{BB962C8B-B14F-4D97-AF65-F5344CB8AC3E}">
        <p14:creationId xmlns:p14="http://schemas.microsoft.com/office/powerpoint/2010/main" val="258602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6</a:t>
            </a:fld>
            <a:endParaRPr lang="en-US"/>
          </a:p>
        </p:txBody>
      </p:sp>
    </p:spTree>
    <p:extLst>
      <p:ext uri="{BB962C8B-B14F-4D97-AF65-F5344CB8AC3E}">
        <p14:creationId xmlns:p14="http://schemas.microsoft.com/office/powerpoint/2010/main" val="130447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7</a:t>
            </a:fld>
            <a:endParaRPr lang="en-US"/>
          </a:p>
        </p:txBody>
      </p:sp>
    </p:spTree>
    <p:extLst>
      <p:ext uri="{BB962C8B-B14F-4D97-AF65-F5344CB8AC3E}">
        <p14:creationId xmlns:p14="http://schemas.microsoft.com/office/powerpoint/2010/main" val="260681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8</a:t>
            </a:fld>
            <a:endParaRPr lang="en-US"/>
          </a:p>
        </p:txBody>
      </p:sp>
    </p:spTree>
    <p:extLst>
      <p:ext uri="{BB962C8B-B14F-4D97-AF65-F5344CB8AC3E}">
        <p14:creationId xmlns:p14="http://schemas.microsoft.com/office/powerpoint/2010/main" val="103623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31FD5-F2BF-4CD3-9EB1-A2C68C7A6ECF}" type="slidenum">
              <a:rPr lang="en-US" smtClean="0"/>
              <a:t>9</a:t>
            </a:fld>
            <a:endParaRPr lang="en-US"/>
          </a:p>
        </p:txBody>
      </p:sp>
    </p:spTree>
    <p:extLst>
      <p:ext uri="{BB962C8B-B14F-4D97-AF65-F5344CB8AC3E}">
        <p14:creationId xmlns:p14="http://schemas.microsoft.com/office/powerpoint/2010/main" val="63010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DA3A30-839A-47AB-A6BD-38715BF9FD40}" type="datetimeFigureOut">
              <a:rPr lang="en-US" smtClean="0"/>
              <a:t>21/02/2025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13C67-EAAE-4F52-AC26-24DA551879F8}" type="slidenum">
              <a:rPr lang="en-US" smtClean="0"/>
              <a:t>‹#›</a:t>
            </a:fld>
            <a:endParaRPr lang="en-US"/>
          </a:p>
        </p:txBody>
      </p:sp>
    </p:spTree>
    <p:extLst>
      <p:ext uri="{BB962C8B-B14F-4D97-AF65-F5344CB8AC3E}">
        <p14:creationId xmlns:p14="http://schemas.microsoft.com/office/powerpoint/2010/main" val="4293067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A3A30-839A-47AB-A6BD-38715BF9FD40}" type="datetimeFigureOut">
              <a:rPr lang="en-US" smtClean="0"/>
              <a:t>21/02/2025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13C67-EAAE-4F52-AC26-24DA551879F8}" type="slidenum">
              <a:rPr lang="en-US" smtClean="0"/>
              <a:t>‹#›</a:t>
            </a:fld>
            <a:endParaRPr lang="en-US"/>
          </a:p>
        </p:txBody>
      </p:sp>
    </p:spTree>
    <p:extLst>
      <p:ext uri="{BB962C8B-B14F-4D97-AF65-F5344CB8AC3E}">
        <p14:creationId xmlns:p14="http://schemas.microsoft.com/office/powerpoint/2010/main" val="403969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A3A30-839A-47AB-A6BD-38715BF9FD40}" type="datetimeFigureOut">
              <a:rPr lang="en-US" smtClean="0"/>
              <a:t>21/02/2025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13C67-EAAE-4F52-AC26-24DA551879F8}" type="slidenum">
              <a:rPr lang="en-US" smtClean="0"/>
              <a:t>‹#›</a:t>
            </a:fld>
            <a:endParaRPr lang="en-US"/>
          </a:p>
        </p:txBody>
      </p:sp>
    </p:spTree>
    <p:extLst>
      <p:ext uri="{BB962C8B-B14F-4D97-AF65-F5344CB8AC3E}">
        <p14:creationId xmlns:p14="http://schemas.microsoft.com/office/powerpoint/2010/main" val="345548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1DBFB-CFD2-48AA-8FE1-55CF1AE6D1D6}" type="datetimeFigureOut">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F9150-92D3-415E-93D8-1993074F856C}" type="slidenum">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Tree>
    <p:extLst>
      <p:ext uri="{BB962C8B-B14F-4D97-AF65-F5344CB8AC3E}">
        <p14:creationId xmlns:p14="http://schemas.microsoft.com/office/powerpoint/2010/main" val="349705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1DBFB-CFD2-48AA-8FE1-55CF1AE6D1D6}" type="datetimeFigureOut">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F9150-92D3-415E-93D8-1993074F856C}" type="slidenum">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Tree>
    <p:extLst>
      <p:ext uri="{BB962C8B-B14F-4D97-AF65-F5344CB8AC3E}">
        <p14:creationId xmlns:p14="http://schemas.microsoft.com/office/powerpoint/2010/main" val="3865754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1DBFB-CFD2-48AA-8FE1-55CF1AE6D1D6}" type="datetimeFigureOut">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F9150-92D3-415E-93D8-1993074F856C}" type="slidenum">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Tree>
    <p:extLst>
      <p:ext uri="{BB962C8B-B14F-4D97-AF65-F5344CB8AC3E}">
        <p14:creationId xmlns:p14="http://schemas.microsoft.com/office/powerpoint/2010/main" val="967124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1DBFB-CFD2-48AA-8FE1-55CF1AE6D1D6}" type="datetimeFigureOut">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F9150-92D3-415E-93D8-1993074F856C}" type="slidenum">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Tree>
    <p:extLst>
      <p:ext uri="{BB962C8B-B14F-4D97-AF65-F5344CB8AC3E}">
        <p14:creationId xmlns:p14="http://schemas.microsoft.com/office/powerpoint/2010/main" val="3350746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1DBFB-CFD2-48AA-8FE1-55CF1AE6D1D6}" type="datetimeFigureOut">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F9150-92D3-415E-93D8-1993074F856C}" type="slidenum">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Tree>
    <p:extLst>
      <p:ext uri="{BB962C8B-B14F-4D97-AF65-F5344CB8AC3E}">
        <p14:creationId xmlns:p14="http://schemas.microsoft.com/office/powerpoint/2010/main" val="3846312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38462" t="38355" b="23157"/>
          <a:stretch>
            <a:fillRect/>
          </a:stretch>
        </p:blipFill>
        <p:spPr>
          <a:xfrm>
            <a:off x="-2" y="0"/>
            <a:ext cx="12192002" cy="6858000"/>
          </a:xfrm>
          <a:prstGeom prst="rect">
            <a:avLst/>
          </a:prstGeom>
        </p:spPr>
      </p:pic>
    </p:spTree>
    <p:extLst>
      <p:ext uri="{BB962C8B-B14F-4D97-AF65-F5344CB8AC3E}">
        <p14:creationId xmlns:p14="http://schemas.microsoft.com/office/powerpoint/2010/main" val="2154082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1DBFB-CFD2-48AA-8FE1-55CF1AE6D1D6}" type="datetimeFigureOut">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F9150-92D3-415E-93D8-1993074F856C}" type="slidenum">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Tree>
    <p:extLst>
      <p:ext uri="{BB962C8B-B14F-4D97-AF65-F5344CB8AC3E}">
        <p14:creationId xmlns:p14="http://schemas.microsoft.com/office/powerpoint/2010/main" val="3695140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1DBFB-CFD2-48AA-8FE1-55CF1AE6D1D6}" type="datetimeFigureOut">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F9150-92D3-415E-93D8-1993074F856C}" type="slidenum">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Tree>
    <p:extLst>
      <p:ext uri="{BB962C8B-B14F-4D97-AF65-F5344CB8AC3E}">
        <p14:creationId xmlns:p14="http://schemas.microsoft.com/office/powerpoint/2010/main" val="114986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A3A30-839A-47AB-A6BD-38715BF9FD40}" type="datetimeFigureOut">
              <a:rPr lang="en-US" smtClean="0"/>
              <a:t>21/02/2025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13C67-EAAE-4F52-AC26-24DA551879F8}" type="slidenum">
              <a:rPr lang="en-US" smtClean="0"/>
              <a:t>‹#›</a:t>
            </a:fld>
            <a:endParaRPr lang="en-US"/>
          </a:p>
        </p:txBody>
      </p:sp>
    </p:spTree>
    <p:extLst>
      <p:ext uri="{BB962C8B-B14F-4D97-AF65-F5344CB8AC3E}">
        <p14:creationId xmlns:p14="http://schemas.microsoft.com/office/powerpoint/2010/main" val="208413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1DBFB-CFD2-48AA-8FE1-55CF1AE6D1D6}" type="datetimeFigureOut">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F9150-92D3-415E-93D8-1993074F856C}" type="slidenum">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Tree>
    <p:extLst>
      <p:ext uri="{BB962C8B-B14F-4D97-AF65-F5344CB8AC3E}">
        <p14:creationId xmlns:p14="http://schemas.microsoft.com/office/powerpoint/2010/main" val="3546153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1DBFB-CFD2-48AA-8FE1-55CF1AE6D1D6}" type="datetimeFigureOut">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F9150-92D3-415E-93D8-1993074F856C}" type="slidenum">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Tree>
    <p:extLst>
      <p:ext uri="{BB962C8B-B14F-4D97-AF65-F5344CB8AC3E}">
        <p14:creationId xmlns:p14="http://schemas.microsoft.com/office/powerpoint/2010/main" val="561259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1DBFB-CFD2-48AA-8FE1-55CF1AE6D1D6}" type="datetimeFigureOut">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F9150-92D3-415E-93D8-1993074F856C}" type="slidenum">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Tree>
    <p:extLst>
      <p:ext uri="{BB962C8B-B14F-4D97-AF65-F5344CB8AC3E}">
        <p14:creationId xmlns:p14="http://schemas.microsoft.com/office/powerpoint/2010/main" val="3804919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1DBFB-CFD2-48AA-8FE1-55CF1AE6D1D6}" type="datetimeFigureOut">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F9150-92D3-415E-93D8-1993074F856C}" type="slidenum">
              <a:rPr kumimoji="0" lang="zh-CN" altLang="en-US" sz="1800" b="0" i="0" u="none" strike="noStrike" kern="1200" cap="none" spc="0" normalizeH="0" baseline="0" noProof="0" smtClean="0">
                <a:ln>
                  <a:noFill/>
                </a:ln>
                <a:solidFill>
                  <a:srgbClr val="000000"/>
                </a:solidFill>
                <a:effectLst/>
                <a:uLnTx/>
                <a:uFillTx/>
                <a:latin typeface="Helvetic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Helvetica"/>
              <a:cs typeface="+mn-cs"/>
            </a:endParaRPr>
          </a:p>
        </p:txBody>
      </p:sp>
    </p:spTree>
    <p:extLst>
      <p:ext uri="{BB962C8B-B14F-4D97-AF65-F5344CB8AC3E}">
        <p14:creationId xmlns:p14="http://schemas.microsoft.com/office/powerpoint/2010/main" val="3821439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3F9001-C884-428E-AADC-EA201C71AB5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0F7A842-AC08-4037-85B8-4A8895E75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A75AD-D264-4726-90C8-48B8A675A1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041F02A5-2091-4861-945F-F6EC135DE5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47CFDF73-0FE6-4712-BD9F-3B7D232616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6997946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EE8725-CB73-4BF7-9D40-33E91FB07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016B5B-7914-4801-9BA6-AFC70D74498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58FC671-F821-434C-B8DF-E02B58D62B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7168DEC4-F2C7-4B5A-9131-910308634C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1E5514E0-7209-42B1-980A-C8939B40BB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2449381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73D749-6DEB-4794-A6B7-F89F43903E2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CC5225-1CF3-49CE-BDD5-B93B4FC9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0EFE670-2A43-40E3-9300-0F8166C1AB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A407F20-35B0-4D8D-A526-222F9D2197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F51F0924-FD06-4F8D-B69A-C66134A06B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6515028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77EA22-5040-4D81-8180-9D8D562144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FDAC6-F203-438F-8F27-81DA1684F95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F6CEDC3-8CB5-4A82-969B-E2837C0403C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DAD9DE6-D4BD-4F62-A177-49BC64D605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ED2D2626-5349-4458-9B8A-64EC15EDA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36B0B225-2402-4ABD-80C4-497CE848B2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2937610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8B4AA-99D9-48EB-BD84-8E2BF246EF4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D3A1D64-6FF8-4AF1-A720-0772A5A24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7895B1A-916F-451D-A2FC-20194F22E03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F6A227C-17E6-4673-86D9-1A48C0166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A908B-A3E0-4C15-A8BA-82A01AB7D06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4F4B736-655C-4EA7-9C63-9D350D3846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5DBCCCC0-50E2-4F86-844F-4503C4F9FB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5685F5A3-0BB2-4465-A011-78E35CE96B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2930067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318B54-BCE8-42AD-AAB7-5F92865CC28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61EFECE-4B8B-48DC-9081-99A31AC2EA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D398DE05-A1AE-48DE-B436-20DC7947CF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36D48275-E3D3-4410-9D1C-5456B5ADBE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2722671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DA3A30-839A-47AB-A6BD-38715BF9FD40}" type="datetimeFigureOut">
              <a:rPr lang="en-US" smtClean="0"/>
              <a:t>21/02/2025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13C67-EAAE-4F52-AC26-24DA551879F8}" type="slidenum">
              <a:rPr lang="en-US" smtClean="0"/>
              <a:t>‹#›</a:t>
            </a:fld>
            <a:endParaRPr lang="en-US"/>
          </a:p>
        </p:txBody>
      </p:sp>
    </p:spTree>
    <p:extLst>
      <p:ext uri="{BB962C8B-B14F-4D97-AF65-F5344CB8AC3E}">
        <p14:creationId xmlns:p14="http://schemas.microsoft.com/office/powerpoint/2010/main" val="3439771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F626A7F-23DF-482B-8135-3AB0C08986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4A40428C-ABD6-4803-AF48-90AD2531DA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C4F69F35-1C8C-4593-8CD4-46A8328103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43278093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763A06-318D-433F-8476-CC88BA9C941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00331E-3A6E-4F6B-801B-500A24E8B6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5C88777-B739-4041-9A71-7D5F695A5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EB3FAF6-E895-418A-B06C-1876A06A73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39BDC951-C202-425E-B615-D6D8A4AA95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8BAE7F-46B1-4549-99FD-176A5FCD96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2680747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8CCA6E-E8A0-4D41-957B-05D171A40B0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43FC3E7-1A46-45A2-974D-F28B8D818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DC441E-8F2E-4761-8BF0-D349D48E2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7FC91C8-62AB-4617-B48B-31B13319A4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D9F5A5A7-4064-48AA-8CE8-2464C67E74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2FB9982-46E1-4EA2-85C0-DD39065A6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8035911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FA6B5F-5CFD-4E98-8B27-7E46EBF4BA6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6296438-BF5F-490D-95F0-A5FE4C1515B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6814AE-60E8-4015-AC40-F3DEFEFC3E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AD4F257F-1826-47B6-810D-84BB9D45E1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59F84C5E-C79E-4831-AB98-D4586C84E9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7104606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2E47D4-0509-4369-9D4C-B37FB741AC2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F15C853-3F74-456C-BFC5-CEA87316A5C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72CBCD-48A6-45BB-A238-1055D395C5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1BDA71C7-E0B2-4E09-9F59-05F12B9740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5E528BB-BE59-4379-B8E5-AF799FD0B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副标题 2">
            <a:extLst>
              <a:ext uri="{FF2B5EF4-FFF2-40B4-BE49-F238E27FC236}">
                <a16:creationId xmlns:a16="http://schemas.microsoft.com/office/drawing/2014/main" id="{18886A82-F657-45E2-A778-677270441494}"/>
              </a:ext>
            </a:extLst>
          </p:cNvPr>
          <p:cNvSpPr>
            <a:spLocks noGrp="1"/>
          </p:cNvSpPr>
          <p:nvPr userDrawn="1"/>
        </p:nvSpPr>
        <p:spPr>
          <a:xfrm>
            <a:off x="2056972" y="3271044"/>
            <a:ext cx="807805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en-US" sz="1200" b="0" i="0" u="none" strike="noStrike" kern="1200" cap="none" spc="0" normalizeH="0" baseline="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1200" b="0" i="0" u="none" strike="noStrike" kern="1200" cap="none" spc="0" normalizeH="0" baseline="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1200" b="0" i="0" u="none" strike="noStrike" kern="1200" cap="none" spc="0" normalizeH="0" baseline="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endParaRPr>
          </a:p>
        </p:txBody>
      </p:sp>
    </p:spTree>
    <p:extLst>
      <p:ext uri="{BB962C8B-B14F-4D97-AF65-F5344CB8AC3E}">
        <p14:creationId xmlns:p14="http://schemas.microsoft.com/office/powerpoint/2010/main" val="194713688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AAC11-D570-4EA9-AFC0-30FB72BA45EB}"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CCFAA-F4FB-487C-9F1E-C8836D0C3DC9}"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81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AAC11-D570-4EA9-AFC0-30FB72BA45EB}"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CCFAA-F4FB-487C-9F1E-C8836D0C3DC9}"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5635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550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80588"/>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52576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DA3A30-839A-47AB-A6BD-38715BF9FD40}" type="datetimeFigureOut">
              <a:rPr lang="en-US" smtClean="0"/>
              <a:t>21/02/2025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13C67-EAAE-4F52-AC26-24DA551879F8}" type="slidenum">
              <a:rPr lang="en-US" smtClean="0"/>
              <a:t>‹#›</a:t>
            </a:fld>
            <a:endParaRPr lang="en-US"/>
          </a:p>
        </p:txBody>
      </p:sp>
    </p:spTree>
    <p:extLst>
      <p:ext uri="{BB962C8B-B14F-4D97-AF65-F5344CB8AC3E}">
        <p14:creationId xmlns:p14="http://schemas.microsoft.com/office/powerpoint/2010/main" val="200683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84046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DA3A30-839A-47AB-A6BD-38715BF9FD40}" type="datetimeFigureOut">
              <a:rPr lang="en-US" smtClean="0"/>
              <a:t>21/02/2025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13C67-EAAE-4F52-AC26-24DA551879F8}" type="slidenum">
              <a:rPr lang="en-US" smtClean="0"/>
              <a:t>‹#›</a:t>
            </a:fld>
            <a:endParaRPr lang="en-US"/>
          </a:p>
        </p:txBody>
      </p:sp>
    </p:spTree>
    <p:extLst>
      <p:ext uri="{BB962C8B-B14F-4D97-AF65-F5344CB8AC3E}">
        <p14:creationId xmlns:p14="http://schemas.microsoft.com/office/powerpoint/2010/main" val="234678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DA3A30-839A-47AB-A6BD-38715BF9FD40}" type="datetimeFigureOut">
              <a:rPr lang="en-US" smtClean="0"/>
              <a:t>21/02/2025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13C67-EAAE-4F52-AC26-24DA551879F8}" type="slidenum">
              <a:rPr lang="en-US" smtClean="0"/>
              <a:t>‹#›</a:t>
            </a:fld>
            <a:endParaRPr lang="en-US"/>
          </a:p>
        </p:txBody>
      </p:sp>
    </p:spTree>
    <p:extLst>
      <p:ext uri="{BB962C8B-B14F-4D97-AF65-F5344CB8AC3E}">
        <p14:creationId xmlns:p14="http://schemas.microsoft.com/office/powerpoint/2010/main" val="137589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A3A30-839A-47AB-A6BD-38715BF9FD40}" type="datetimeFigureOut">
              <a:rPr lang="en-US" smtClean="0"/>
              <a:t>21/02/2025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13C67-EAAE-4F52-AC26-24DA551879F8}" type="slidenum">
              <a:rPr lang="en-US" smtClean="0"/>
              <a:t>‹#›</a:t>
            </a:fld>
            <a:endParaRPr lang="en-US"/>
          </a:p>
        </p:txBody>
      </p:sp>
    </p:spTree>
    <p:extLst>
      <p:ext uri="{BB962C8B-B14F-4D97-AF65-F5344CB8AC3E}">
        <p14:creationId xmlns:p14="http://schemas.microsoft.com/office/powerpoint/2010/main" val="401811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DA3A30-839A-47AB-A6BD-38715BF9FD40}" type="datetimeFigureOut">
              <a:rPr lang="en-US" smtClean="0"/>
              <a:t>21/02/2025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13C67-EAAE-4F52-AC26-24DA551879F8}" type="slidenum">
              <a:rPr lang="en-US" smtClean="0"/>
              <a:t>‹#›</a:t>
            </a:fld>
            <a:endParaRPr lang="en-US"/>
          </a:p>
        </p:txBody>
      </p:sp>
    </p:spTree>
    <p:extLst>
      <p:ext uri="{BB962C8B-B14F-4D97-AF65-F5344CB8AC3E}">
        <p14:creationId xmlns:p14="http://schemas.microsoft.com/office/powerpoint/2010/main" val="55210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DA3A30-839A-47AB-A6BD-38715BF9FD40}" type="datetimeFigureOut">
              <a:rPr lang="en-US" smtClean="0"/>
              <a:t>21/02/2025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13C67-EAAE-4F52-AC26-24DA551879F8}" type="slidenum">
              <a:rPr lang="en-US" smtClean="0"/>
              <a:t>‹#›</a:t>
            </a:fld>
            <a:endParaRPr lang="en-US"/>
          </a:p>
        </p:txBody>
      </p:sp>
    </p:spTree>
    <p:extLst>
      <p:ext uri="{BB962C8B-B14F-4D97-AF65-F5344CB8AC3E}">
        <p14:creationId xmlns:p14="http://schemas.microsoft.com/office/powerpoint/2010/main" val="344758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A3A30-839A-47AB-A6BD-38715BF9FD40}" type="datetimeFigureOut">
              <a:rPr lang="en-US" smtClean="0"/>
              <a:t>21/02/2025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13C67-EAAE-4F52-AC26-24DA551879F8}" type="slidenum">
              <a:rPr lang="en-US" smtClean="0"/>
              <a:t>‹#›</a:t>
            </a:fld>
            <a:endParaRPr lang="en-US"/>
          </a:p>
        </p:txBody>
      </p:sp>
    </p:spTree>
    <p:extLst>
      <p:ext uri="{BB962C8B-B14F-4D97-AF65-F5344CB8AC3E}">
        <p14:creationId xmlns:p14="http://schemas.microsoft.com/office/powerpoint/2010/main" val="3226088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7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86CCA2-66BE-4221-8DB6-2A71EA950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B09DF75-6E0F-4141-93D5-208100F9E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821C65-D901-4A4D-989B-2FB489061E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3D4C49-1110-4CC8-A922-15A2BAC40AF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25F37AE-77A6-496F-979B-CF8D7FD7F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751227C2-1EEC-45C3-8304-3AB429D07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BED944-1594-4967-9A69-A5CD89AF994C}"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6065279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1871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3264C443-A1E8-4848-B9DE-E01FC04C0E0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96886" y="327991"/>
            <a:ext cx="1267769" cy="1267769"/>
          </a:xfrm>
          <a:prstGeom prst="rect">
            <a:avLst/>
          </a:prstGeom>
        </p:spPr>
      </p:pic>
    </p:spTree>
    <p:extLst>
      <p:ext uri="{BB962C8B-B14F-4D97-AF65-F5344CB8AC3E}">
        <p14:creationId xmlns:p14="http://schemas.microsoft.com/office/powerpoint/2010/main" val="381504375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2.xml"/><Relationship Id="rId7" Type="http://schemas.openxmlformats.org/officeDocument/2006/relationships/image" Target="../media/image28.png"/><Relationship Id="rId2" Type="http://schemas.openxmlformats.org/officeDocument/2006/relationships/slideLayout" Target="../slideLayouts/slideLayout24.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3.xml"/><Relationship Id="rId7" Type="http://schemas.openxmlformats.org/officeDocument/2006/relationships/image" Target="../media/image28.png"/><Relationship Id="rId2" Type="http://schemas.openxmlformats.org/officeDocument/2006/relationships/slideLayout" Target="../slideLayouts/slideLayout24.xml"/><Relationship Id="rId1" Type="http://schemas.openxmlformats.org/officeDocument/2006/relationships/tags" Target="../tags/tag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24.xml"/><Relationship Id="rId1" Type="http://schemas.openxmlformats.org/officeDocument/2006/relationships/tags" Target="../tags/tag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5.xml"/><Relationship Id="rId7" Type="http://schemas.openxmlformats.org/officeDocument/2006/relationships/image" Target="../media/image31.png"/><Relationship Id="rId2" Type="http://schemas.openxmlformats.org/officeDocument/2006/relationships/slideLayout" Target="../slideLayouts/slideLayout37.xml"/><Relationship Id="rId1" Type="http://schemas.openxmlformats.org/officeDocument/2006/relationships/tags" Target="../tags/tag18.xml"/><Relationship Id="rId6" Type="http://schemas.openxmlformats.org/officeDocument/2006/relationships/image" Target="../media/image30.png"/><Relationship Id="rId5" Type="http://schemas.openxmlformats.org/officeDocument/2006/relationships/audio" Target="../media/audio2.wav"/><Relationship Id="rId10"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7.xml"/><Relationship Id="rId1" Type="http://schemas.openxmlformats.org/officeDocument/2006/relationships/tags" Target="../tags/tag19.xml"/><Relationship Id="rId5" Type="http://schemas.openxmlformats.org/officeDocument/2006/relationships/image" Target="../media/image34.pn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1.png"/><Relationship Id="rId5" Type="http://schemas.openxmlformats.org/officeDocument/2006/relationships/notesSlide" Target="../notesSlides/notesSlide19.xml"/><Relationship Id="rId4"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notesSlide" Target="../notesSlides/notesSlide22.xml"/><Relationship Id="rId7" Type="http://schemas.openxmlformats.org/officeDocument/2006/relationships/image" Target="../media/image40.png"/><Relationship Id="rId2" Type="http://schemas.openxmlformats.org/officeDocument/2006/relationships/slideLayout" Target="../slideLayouts/slideLayout40.xml"/><Relationship Id="rId1" Type="http://schemas.openxmlformats.org/officeDocument/2006/relationships/tags" Target="../tags/tag2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notesSlide" Target="../notesSlides/notesSlide9.xml"/><Relationship Id="rId4"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3D34D0-A0FB-4CFE-88D3-61DF2D62B01E}"/>
              </a:ext>
            </a:extLst>
          </p:cNvPr>
          <p:cNvPicPr>
            <a:picLocks noChangeAspect="1"/>
          </p:cNvPicPr>
          <p:nvPr/>
        </p:nvPicPr>
        <p:blipFill>
          <a:blip r:embed="rId5">
            <a:duotone>
              <a:prstClr val="black"/>
              <a:srgbClr val="C0504D">
                <a:tint val="45000"/>
                <a:satMod val="400000"/>
              </a:srgbClr>
            </a:duotone>
          </a:blip>
          <a:stretch>
            <a:fillRect/>
          </a:stretch>
        </p:blipFill>
        <p:spPr>
          <a:xfrm>
            <a:off x="5119690" y="1324831"/>
            <a:ext cx="2834886" cy="829128"/>
          </a:xfrm>
          <a:prstGeom prst="rect">
            <a:avLst/>
          </a:prstGeom>
        </p:spPr>
      </p:pic>
      <p:pic>
        <p:nvPicPr>
          <p:cNvPr id="5" name="Picture 4">
            <a:extLst>
              <a:ext uri="{FF2B5EF4-FFF2-40B4-BE49-F238E27FC236}">
                <a16:creationId xmlns:a16="http://schemas.microsoft.com/office/drawing/2014/main" id="{1A4B8B7F-5AB9-40C6-B556-98FA9238464A}"/>
              </a:ext>
            </a:extLst>
          </p:cNvPr>
          <p:cNvPicPr>
            <a:picLocks noChangeAspect="1"/>
          </p:cNvPicPr>
          <p:nvPr/>
        </p:nvPicPr>
        <p:blipFill>
          <a:blip r:embed="rId6"/>
          <a:stretch>
            <a:fillRect/>
          </a:stretch>
        </p:blipFill>
        <p:spPr>
          <a:xfrm>
            <a:off x="3261296" y="2153959"/>
            <a:ext cx="6200169" cy="1566808"/>
          </a:xfrm>
          <a:prstGeom prst="rect">
            <a:avLst/>
          </a:prstGeom>
        </p:spPr>
      </p:pic>
      <p:pic>
        <p:nvPicPr>
          <p:cNvPr id="6" name="Picture 5">
            <a:extLst>
              <a:ext uri="{FF2B5EF4-FFF2-40B4-BE49-F238E27FC236}">
                <a16:creationId xmlns:a16="http://schemas.microsoft.com/office/drawing/2014/main" id="{1FA9A0CB-2BDD-4E56-8C0C-4DAB6E1DE6B2}"/>
              </a:ext>
            </a:extLst>
          </p:cNvPr>
          <p:cNvPicPr>
            <a:picLocks noChangeAspect="1"/>
          </p:cNvPicPr>
          <p:nvPr/>
        </p:nvPicPr>
        <p:blipFill>
          <a:blip r:embed="rId7"/>
          <a:stretch>
            <a:fillRect/>
          </a:stretch>
        </p:blipFill>
        <p:spPr>
          <a:xfrm>
            <a:off x="5119690" y="3396246"/>
            <a:ext cx="3304318" cy="1286367"/>
          </a:xfrm>
          <a:prstGeom prst="rect">
            <a:avLst/>
          </a:prstGeom>
        </p:spPr>
      </p:pic>
      <p:sp>
        <p:nvSpPr>
          <p:cNvPr id="7" name="TextBox 6"/>
          <p:cNvSpPr txBox="1"/>
          <p:nvPr/>
        </p:nvSpPr>
        <p:spPr>
          <a:xfrm>
            <a:off x="2940147" y="411300"/>
            <a:ext cx="7413674" cy="584775"/>
          </a:xfrm>
          <a:prstGeom prst="rect">
            <a:avLst/>
          </a:prstGeom>
          <a:noFill/>
        </p:spPr>
        <p:txBody>
          <a:bodyPr wrap="square" rtlCol="0">
            <a:spAutoFit/>
          </a:bodyPr>
          <a:lstStyle/>
          <a:p>
            <a:pPr algn="ctr"/>
            <a:r>
              <a:rPr lang="en-US" sz="3200" b="1" smtClean="0">
                <a:latin typeface="HP001 4 hàng" panose="020B0603050302020204" pitchFamily="34" charset="-93"/>
                <a:ea typeface="Arial-Rounded" panose="020B0500000000000000" pitchFamily="34" charset="-93"/>
                <a:cs typeface="Arial-Rounded" panose="020B0500000000000000" pitchFamily="34" charset="-93"/>
              </a:rPr>
              <a:t>Thứ Hai ngày 20 tháng 1 năm 2025</a:t>
            </a:r>
            <a:endParaRPr lang="en-US" sz="3200" b="1">
              <a:latin typeface="HP001 4 hàng" panose="020B0603050302020204" pitchFamily="34" charset="-93"/>
              <a:ea typeface="Arial-Rounded" panose="020B0500000000000000" pitchFamily="34" charset="-93"/>
              <a:cs typeface="Arial-Rounded" panose="020B0500000000000000" pitchFamily="34" charset="-93"/>
            </a:endParaRPr>
          </a:p>
        </p:txBody>
      </p:sp>
    </p:spTree>
    <p:custDataLst>
      <p:tags r:id="rId1"/>
    </p:custDataLst>
    <p:extLst>
      <p:ext uri="{BB962C8B-B14F-4D97-AF65-F5344CB8AC3E}">
        <p14:creationId xmlns:p14="http://schemas.microsoft.com/office/powerpoint/2010/main" val="34070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1BF594-2B43-4161-BA0A-8B3343BDAA3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66000"/>
                    </a14:imgEffect>
                  </a14:imgLayer>
                </a14:imgProps>
              </a:ext>
            </a:extLst>
          </a:blip>
          <a:srcRect r="6257"/>
          <a:stretch/>
        </p:blipFill>
        <p:spPr>
          <a:xfrm>
            <a:off x="0" y="887506"/>
            <a:ext cx="12192000" cy="5970494"/>
          </a:xfrm>
          <a:prstGeom prst="rect">
            <a:avLst/>
          </a:prstGeom>
        </p:spPr>
      </p:pic>
      <p:pic>
        <p:nvPicPr>
          <p:cNvPr id="3" name="Picture 2">
            <a:extLst>
              <a:ext uri="{FF2B5EF4-FFF2-40B4-BE49-F238E27FC236}">
                <a16:creationId xmlns:a16="http://schemas.microsoft.com/office/drawing/2014/main" id="{7D267D3E-DECB-4754-9F23-7FC5DAA845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176" y="195171"/>
            <a:ext cx="536706" cy="770711"/>
          </a:xfrm>
          <a:prstGeom prst="rect">
            <a:avLst/>
          </a:prstGeom>
        </p:spPr>
      </p:pic>
      <p:sp>
        <p:nvSpPr>
          <p:cNvPr id="4" name="TextBox 3">
            <a:extLst>
              <a:ext uri="{FF2B5EF4-FFF2-40B4-BE49-F238E27FC236}">
                <a16:creationId xmlns:a16="http://schemas.microsoft.com/office/drawing/2014/main" id="{3991D50B-7E9B-F38D-87A4-E2F17EC88D0D}"/>
              </a:ext>
            </a:extLst>
          </p:cNvPr>
          <p:cNvSpPr txBox="1"/>
          <p:nvPr/>
        </p:nvSpPr>
        <p:spPr>
          <a:xfrm>
            <a:off x="1244881" y="318917"/>
            <a:ext cx="7683966" cy="646331"/>
          </a:xfrm>
          <a:prstGeom prst="rect">
            <a:avLst/>
          </a:prstGeom>
          <a:noFill/>
        </p:spPr>
        <p:txBody>
          <a:bodyPr wrap="square" rtlCol="0">
            <a:spAutoFit/>
          </a:bodyPr>
          <a:lstStyle/>
          <a:p>
            <a:pPr defTabSz="457200">
              <a:defRPr/>
            </a:pPr>
            <a:r>
              <a:rPr lang="en-US" sz="3600" b="1" smtClean="0">
                <a:solidFill>
                  <a:prstClr val="black"/>
                </a:solidFill>
                <a:cs typeface="Calibri" panose="020F0502020204030204" pitchFamily="34" charset="0"/>
              </a:rPr>
              <a:t>Đọc trường hợp và trả lời câu hỏi:</a:t>
            </a:r>
            <a:endParaRPr lang="vi-VN" sz="3600" b="1" dirty="0">
              <a:solidFill>
                <a:prstClr val="black"/>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2364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2" name="Picture 1" descr="A group of kids sitting at a table&#10;&#10;Description automatically generated with low confidence">
            <a:extLst>
              <a:ext uri="{FF2B5EF4-FFF2-40B4-BE49-F238E27FC236}">
                <a16:creationId xmlns:a16="http://schemas.microsoft.com/office/drawing/2014/main" id="{0E16AB30-B2F4-4001-A64D-9F558BEC8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88016"/>
            <a:ext cx="5082988" cy="296998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4604A14-6663-4B8C-BFF4-276613483B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6504" y="350085"/>
            <a:ext cx="5608433" cy="808463"/>
          </a:xfrm>
          <a:prstGeom prst="rect">
            <a:avLst/>
          </a:prstGeom>
        </p:spPr>
      </p:pic>
      <p:grpSp>
        <p:nvGrpSpPr>
          <p:cNvPr id="4" name="Group 3"/>
          <p:cNvGrpSpPr/>
          <p:nvPr/>
        </p:nvGrpSpPr>
        <p:grpSpPr>
          <a:xfrm>
            <a:off x="4450976" y="1862291"/>
            <a:ext cx="7453835" cy="1077218"/>
            <a:chOff x="4433366" y="1956421"/>
            <a:chExt cx="7758634" cy="1077218"/>
          </a:xfrm>
        </p:grpSpPr>
        <p:sp>
          <p:nvSpPr>
            <p:cNvPr id="5" name="TextBox 4">
              <a:extLst>
                <a:ext uri="{FF2B5EF4-FFF2-40B4-BE49-F238E27FC236}">
                  <a16:creationId xmlns:a16="http://schemas.microsoft.com/office/drawing/2014/main" id="{224E7D2A-7C3A-4E20-8B22-76E438A909F8}"/>
                </a:ext>
              </a:extLst>
            </p:cNvPr>
            <p:cNvSpPr txBox="1"/>
            <p:nvPr/>
          </p:nvSpPr>
          <p:spPr>
            <a:xfrm>
              <a:off x="4925736" y="1956421"/>
              <a:ext cx="7266264" cy="1077218"/>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smtClean="0">
                  <a:ln w="0"/>
                  <a:solidFill>
                    <a:srgbClr val="FF0000"/>
                  </a:solidFill>
                  <a:effectLst>
                    <a:outerShdw blurRad="38100" dist="25400" dir="5400000" algn="ctr" rotWithShape="0">
                      <a:srgbClr val="6E747A">
                        <a:alpha val="43000"/>
                      </a:srgbClr>
                    </a:outerShdw>
                  </a:effectLst>
                  <a:uLnTx/>
                  <a:uFillTx/>
                </a:rPr>
                <a:t>Vì</a:t>
              </a:r>
              <a:r>
                <a:rPr kumimoji="0" lang="en-US" sz="3200" b="1" i="0" u="none" strike="noStrike" kern="0" cap="none" spc="0" normalizeH="0" noProof="0" smtClean="0">
                  <a:ln w="0"/>
                  <a:solidFill>
                    <a:srgbClr val="FF0000"/>
                  </a:solidFill>
                  <a:effectLst>
                    <a:outerShdw blurRad="38100" dist="25400" dir="5400000" algn="ctr" rotWithShape="0">
                      <a:srgbClr val="6E747A">
                        <a:alpha val="43000"/>
                      </a:srgbClr>
                    </a:outerShdw>
                  </a:effectLst>
                  <a:uLnTx/>
                  <a:uFillTx/>
                </a:rPr>
                <a:t> sao Hân trở nên mạnh dạn, tự tin, tiến bộ trong học tập?</a:t>
              </a:r>
              <a:endParaRPr kumimoji="0" lang="en-US" sz="32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endParaRPr>
            </a:p>
          </p:txBody>
        </p:sp>
        <p:sp>
          <p:nvSpPr>
            <p:cNvPr id="6" name="Oval Callout 5"/>
            <p:cNvSpPr/>
            <p:nvPr/>
          </p:nvSpPr>
          <p:spPr>
            <a:xfrm>
              <a:off x="4433366" y="1956421"/>
              <a:ext cx="492369" cy="407963"/>
            </a:xfrm>
            <a:prstGeom prst="wedgeEllipseCallout">
              <a:avLst>
                <a:gd name="adj1" fmla="val 42803"/>
                <a:gd name="adj2" fmla="val 527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a:t>
              </a:r>
              <a:endParaRPr lang="en-US" sz="3200" b="1"/>
            </a:p>
          </p:txBody>
        </p:sp>
      </p:grpSp>
      <p:grpSp>
        <p:nvGrpSpPr>
          <p:cNvPr id="7" name="Group 6"/>
          <p:cNvGrpSpPr/>
          <p:nvPr/>
        </p:nvGrpSpPr>
        <p:grpSpPr>
          <a:xfrm>
            <a:off x="4450976" y="3349407"/>
            <a:ext cx="7637930" cy="1077218"/>
            <a:chOff x="4433366" y="1956421"/>
            <a:chExt cx="7758634" cy="1077218"/>
          </a:xfrm>
        </p:grpSpPr>
        <p:sp>
          <p:nvSpPr>
            <p:cNvPr id="8" name="TextBox 7">
              <a:extLst>
                <a:ext uri="{FF2B5EF4-FFF2-40B4-BE49-F238E27FC236}">
                  <a16:creationId xmlns:a16="http://schemas.microsoft.com/office/drawing/2014/main" id="{224E7D2A-7C3A-4E20-8B22-76E438A909F8}"/>
                </a:ext>
              </a:extLst>
            </p:cNvPr>
            <p:cNvSpPr txBox="1"/>
            <p:nvPr/>
          </p:nvSpPr>
          <p:spPr>
            <a:xfrm>
              <a:off x="4925736" y="1956421"/>
              <a:ext cx="7266264" cy="1077218"/>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smtClean="0">
                  <a:ln w="0"/>
                  <a:solidFill>
                    <a:srgbClr val="FF0000"/>
                  </a:solidFill>
                  <a:effectLst>
                    <a:outerShdw blurRad="38100" dist="25400" dir="5400000" algn="ctr" rotWithShape="0">
                      <a:srgbClr val="6E747A">
                        <a:alpha val="43000"/>
                      </a:srgbClr>
                    </a:outerShdw>
                  </a:effectLst>
                  <a:uLnTx/>
                  <a:uFillTx/>
                </a:rPr>
                <a:t>Theo em, tích</a:t>
              </a:r>
              <a:r>
                <a:rPr kumimoji="0" lang="en-US" sz="3200" b="1" i="0" u="none" strike="noStrike" kern="0" cap="none" spc="0" normalizeH="0" noProof="0" smtClean="0">
                  <a:ln w="0"/>
                  <a:solidFill>
                    <a:srgbClr val="FF0000"/>
                  </a:solidFill>
                  <a:effectLst>
                    <a:outerShdw blurRad="38100" dist="25400" dir="5400000" algn="ctr" rotWithShape="0">
                      <a:srgbClr val="6E747A">
                        <a:alpha val="43000"/>
                      </a:srgbClr>
                    </a:outerShdw>
                  </a:effectLst>
                  <a:uLnTx/>
                  <a:uFillTx/>
                </a:rPr>
                <a:t> cực hoàn thành nhiệm vụ sẽ mang lại lợi ích gì?</a:t>
              </a:r>
              <a:endParaRPr kumimoji="0" lang="en-US" sz="32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endParaRPr>
            </a:p>
          </p:txBody>
        </p:sp>
        <p:sp>
          <p:nvSpPr>
            <p:cNvPr id="9" name="Oval Callout 8"/>
            <p:cNvSpPr/>
            <p:nvPr/>
          </p:nvSpPr>
          <p:spPr>
            <a:xfrm>
              <a:off x="4433366" y="1956421"/>
              <a:ext cx="492369" cy="407963"/>
            </a:xfrm>
            <a:prstGeom prst="wedgeEllipseCallout">
              <a:avLst>
                <a:gd name="adj1" fmla="val 42803"/>
                <a:gd name="adj2" fmla="val 527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a:t>
              </a:r>
              <a:endParaRPr lang="en-US" sz="3200" b="1"/>
            </a:p>
          </p:txBody>
        </p:sp>
      </p:grpSp>
    </p:spTree>
    <p:custDataLst>
      <p:tags r:id="rId1"/>
    </p:custDataLst>
    <p:extLst>
      <p:ext uri="{BB962C8B-B14F-4D97-AF65-F5344CB8AC3E}">
        <p14:creationId xmlns:p14="http://schemas.microsoft.com/office/powerpoint/2010/main" val="277817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555580"/>
            <a:ext cx="11350641"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sp>
        <p:nvSpPr>
          <p:cNvPr id="20" name="Speech Bubble: Rectangle with Corners Rounded 19">
            <a:extLst>
              <a:ext uri="{FF2B5EF4-FFF2-40B4-BE49-F238E27FC236}">
                <a16:creationId xmlns:a16="http://schemas.microsoft.com/office/drawing/2014/main" id="{685F48EA-1ACB-4692-9876-A4F3F5782BDC}"/>
              </a:ext>
            </a:extLst>
          </p:cNvPr>
          <p:cNvSpPr/>
          <p:nvPr/>
        </p:nvSpPr>
        <p:spPr>
          <a:xfrm rot="10894672">
            <a:off x="1293365" y="1127717"/>
            <a:ext cx="5244061" cy="1241074"/>
          </a:xfrm>
          <a:custGeom>
            <a:avLst/>
            <a:gdLst>
              <a:gd name="connsiteX0" fmla="*/ 0 w 5244061"/>
              <a:gd name="connsiteY0" fmla="*/ 206850 h 1241074"/>
              <a:gd name="connsiteX1" fmla="*/ 206850 w 5244061"/>
              <a:gd name="connsiteY1" fmla="*/ 0 h 1241074"/>
              <a:gd name="connsiteX2" fmla="*/ 874010 w 5244061"/>
              <a:gd name="connsiteY2" fmla="*/ 0 h 1241074"/>
              <a:gd name="connsiteX3" fmla="*/ 2255366 w 5244061"/>
              <a:gd name="connsiteY3" fmla="*/ -334271 h 1241074"/>
              <a:gd name="connsiteX4" fmla="*/ 2185025 w 5244061"/>
              <a:gd name="connsiteY4" fmla="*/ 0 h 1241074"/>
              <a:gd name="connsiteX5" fmla="*/ 5037211 w 5244061"/>
              <a:gd name="connsiteY5" fmla="*/ 0 h 1241074"/>
              <a:gd name="connsiteX6" fmla="*/ 5244061 w 5244061"/>
              <a:gd name="connsiteY6" fmla="*/ 206850 h 1241074"/>
              <a:gd name="connsiteX7" fmla="*/ 5244061 w 5244061"/>
              <a:gd name="connsiteY7" fmla="*/ 206846 h 1241074"/>
              <a:gd name="connsiteX8" fmla="*/ 5244061 w 5244061"/>
              <a:gd name="connsiteY8" fmla="*/ 206846 h 1241074"/>
              <a:gd name="connsiteX9" fmla="*/ 5244061 w 5244061"/>
              <a:gd name="connsiteY9" fmla="*/ 517114 h 1241074"/>
              <a:gd name="connsiteX10" fmla="*/ 5244061 w 5244061"/>
              <a:gd name="connsiteY10" fmla="*/ 1034224 h 1241074"/>
              <a:gd name="connsiteX11" fmla="*/ 5037211 w 5244061"/>
              <a:gd name="connsiteY11" fmla="*/ 1241074 h 1241074"/>
              <a:gd name="connsiteX12" fmla="*/ 2185025 w 5244061"/>
              <a:gd name="connsiteY12" fmla="*/ 1241074 h 1241074"/>
              <a:gd name="connsiteX13" fmla="*/ 874010 w 5244061"/>
              <a:gd name="connsiteY13" fmla="*/ 1241074 h 1241074"/>
              <a:gd name="connsiteX14" fmla="*/ 874010 w 5244061"/>
              <a:gd name="connsiteY14" fmla="*/ 1241074 h 1241074"/>
              <a:gd name="connsiteX15" fmla="*/ 206850 w 5244061"/>
              <a:gd name="connsiteY15" fmla="*/ 1241074 h 1241074"/>
              <a:gd name="connsiteX16" fmla="*/ 0 w 5244061"/>
              <a:gd name="connsiteY16" fmla="*/ 1034224 h 1241074"/>
              <a:gd name="connsiteX17" fmla="*/ 0 w 5244061"/>
              <a:gd name="connsiteY17" fmla="*/ 517114 h 1241074"/>
              <a:gd name="connsiteX18" fmla="*/ 0 w 5244061"/>
              <a:gd name="connsiteY18" fmla="*/ 206846 h 1241074"/>
              <a:gd name="connsiteX19" fmla="*/ 0 w 5244061"/>
              <a:gd name="connsiteY19" fmla="*/ 206846 h 1241074"/>
              <a:gd name="connsiteX20" fmla="*/ 0 w 5244061"/>
              <a:gd name="connsiteY20" fmla="*/ 206850 h 124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4061" h="1241074" fill="none" extrusionOk="0">
                <a:moveTo>
                  <a:pt x="0" y="206850"/>
                </a:moveTo>
                <a:cubicBezTo>
                  <a:pt x="1277" y="93301"/>
                  <a:pt x="78608" y="5630"/>
                  <a:pt x="206850" y="0"/>
                </a:cubicBezTo>
                <a:cubicBezTo>
                  <a:pt x="285420" y="40232"/>
                  <a:pt x="545693" y="28846"/>
                  <a:pt x="874010" y="0"/>
                </a:cubicBezTo>
                <a:cubicBezTo>
                  <a:pt x="1224265" y="-119726"/>
                  <a:pt x="1805929" y="-351438"/>
                  <a:pt x="2255366" y="-334271"/>
                </a:cubicBezTo>
                <a:cubicBezTo>
                  <a:pt x="2224039" y="-277910"/>
                  <a:pt x="2203575" y="-92492"/>
                  <a:pt x="2185025" y="0"/>
                </a:cubicBezTo>
                <a:cubicBezTo>
                  <a:pt x="2789543" y="-95567"/>
                  <a:pt x="3792160" y="-3505"/>
                  <a:pt x="5037211" y="0"/>
                </a:cubicBezTo>
                <a:cubicBezTo>
                  <a:pt x="5154334" y="-406"/>
                  <a:pt x="5256222" y="76379"/>
                  <a:pt x="5244061" y="206850"/>
                </a:cubicBezTo>
                <a:lnTo>
                  <a:pt x="5244061" y="206846"/>
                </a:lnTo>
                <a:lnTo>
                  <a:pt x="5244061" y="206846"/>
                </a:lnTo>
                <a:cubicBezTo>
                  <a:pt x="5232231" y="331931"/>
                  <a:pt x="5244359" y="468691"/>
                  <a:pt x="5244061" y="517114"/>
                </a:cubicBezTo>
                <a:cubicBezTo>
                  <a:pt x="5212240" y="573226"/>
                  <a:pt x="5255472" y="892692"/>
                  <a:pt x="5244061" y="1034224"/>
                </a:cubicBezTo>
                <a:cubicBezTo>
                  <a:pt x="5239440" y="1169308"/>
                  <a:pt x="5159459" y="1259913"/>
                  <a:pt x="5037211" y="1241074"/>
                </a:cubicBezTo>
                <a:cubicBezTo>
                  <a:pt x="4568583" y="1290773"/>
                  <a:pt x="2704895" y="1216346"/>
                  <a:pt x="2185025" y="1241074"/>
                </a:cubicBezTo>
                <a:cubicBezTo>
                  <a:pt x="1967141" y="1214000"/>
                  <a:pt x="1183849" y="1350327"/>
                  <a:pt x="874010" y="1241074"/>
                </a:cubicBezTo>
                <a:lnTo>
                  <a:pt x="874010" y="1241074"/>
                </a:lnTo>
                <a:cubicBezTo>
                  <a:pt x="590215" y="1292947"/>
                  <a:pt x="404939" y="1290702"/>
                  <a:pt x="206850" y="1241074"/>
                </a:cubicBezTo>
                <a:cubicBezTo>
                  <a:pt x="91451" y="1257324"/>
                  <a:pt x="-9279" y="1158451"/>
                  <a:pt x="0" y="1034224"/>
                </a:cubicBezTo>
                <a:cubicBezTo>
                  <a:pt x="-21449" y="947112"/>
                  <a:pt x="16161" y="586088"/>
                  <a:pt x="0" y="517114"/>
                </a:cubicBezTo>
                <a:cubicBezTo>
                  <a:pt x="9321" y="484655"/>
                  <a:pt x="-23316" y="354333"/>
                  <a:pt x="0" y="206846"/>
                </a:cubicBezTo>
                <a:lnTo>
                  <a:pt x="0" y="206846"/>
                </a:lnTo>
                <a:lnTo>
                  <a:pt x="0" y="206850"/>
                </a:lnTo>
                <a:close/>
              </a:path>
              <a:path w="5244061" h="1241074" stroke="0" extrusionOk="0">
                <a:moveTo>
                  <a:pt x="0" y="206850"/>
                </a:moveTo>
                <a:cubicBezTo>
                  <a:pt x="-8608" y="107330"/>
                  <a:pt x="95331" y="-1840"/>
                  <a:pt x="206850" y="0"/>
                </a:cubicBezTo>
                <a:cubicBezTo>
                  <a:pt x="304242" y="40346"/>
                  <a:pt x="766388" y="-31156"/>
                  <a:pt x="874010" y="0"/>
                </a:cubicBezTo>
                <a:cubicBezTo>
                  <a:pt x="1382981" y="-88908"/>
                  <a:pt x="1852725" y="-134434"/>
                  <a:pt x="2255366" y="-334271"/>
                </a:cubicBezTo>
                <a:cubicBezTo>
                  <a:pt x="2220979" y="-240441"/>
                  <a:pt x="2187977" y="-162942"/>
                  <a:pt x="2185025" y="0"/>
                </a:cubicBezTo>
                <a:cubicBezTo>
                  <a:pt x="3530806" y="-37426"/>
                  <a:pt x="4723450" y="-143246"/>
                  <a:pt x="5037211" y="0"/>
                </a:cubicBezTo>
                <a:cubicBezTo>
                  <a:pt x="5151810" y="-12230"/>
                  <a:pt x="5241814" y="99322"/>
                  <a:pt x="5244061" y="206850"/>
                </a:cubicBezTo>
                <a:lnTo>
                  <a:pt x="5244061" y="206846"/>
                </a:lnTo>
                <a:lnTo>
                  <a:pt x="5244061" y="206846"/>
                </a:lnTo>
                <a:cubicBezTo>
                  <a:pt x="5225898" y="338954"/>
                  <a:pt x="5228330" y="441160"/>
                  <a:pt x="5244061" y="517114"/>
                </a:cubicBezTo>
                <a:cubicBezTo>
                  <a:pt x="5290131" y="743416"/>
                  <a:pt x="5234591" y="904710"/>
                  <a:pt x="5244061" y="1034224"/>
                </a:cubicBezTo>
                <a:cubicBezTo>
                  <a:pt x="5246059" y="1131987"/>
                  <a:pt x="5163881" y="1240670"/>
                  <a:pt x="5037211" y="1241074"/>
                </a:cubicBezTo>
                <a:cubicBezTo>
                  <a:pt x="3627217" y="1072039"/>
                  <a:pt x="2921565" y="1294374"/>
                  <a:pt x="2185025" y="1241074"/>
                </a:cubicBezTo>
                <a:cubicBezTo>
                  <a:pt x="1774707" y="1173130"/>
                  <a:pt x="1320640" y="1140631"/>
                  <a:pt x="874010" y="1241074"/>
                </a:cubicBezTo>
                <a:lnTo>
                  <a:pt x="874010" y="1241074"/>
                </a:lnTo>
                <a:cubicBezTo>
                  <a:pt x="660588" y="1207370"/>
                  <a:pt x="481231" y="1183896"/>
                  <a:pt x="206850" y="1241074"/>
                </a:cubicBezTo>
                <a:cubicBezTo>
                  <a:pt x="83040" y="1243203"/>
                  <a:pt x="3957" y="1145371"/>
                  <a:pt x="0" y="1034224"/>
                </a:cubicBezTo>
                <a:cubicBezTo>
                  <a:pt x="-30619" y="797341"/>
                  <a:pt x="-43651" y="628088"/>
                  <a:pt x="0" y="517114"/>
                </a:cubicBezTo>
                <a:cubicBezTo>
                  <a:pt x="26015" y="483445"/>
                  <a:pt x="-20313" y="352167"/>
                  <a:pt x="0" y="206846"/>
                </a:cubicBezTo>
                <a:lnTo>
                  <a:pt x="0" y="206846"/>
                </a:lnTo>
                <a:lnTo>
                  <a:pt x="0" y="206850"/>
                </a:lnTo>
                <a:close/>
              </a:path>
            </a:pathLst>
          </a:custGeom>
          <a:solidFill>
            <a:srgbClr val="FFBAAB"/>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文本框 18">
            <a:extLst>
              <a:ext uri="{FF2B5EF4-FFF2-40B4-BE49-F238E27FC236}">
                <a16:creationId xmlns:a16="http://schemas.microsoft.com/office/drawing/2014/main" id="{781960F4-1851-4C04-A2CC-6EFA7620DAFA}"/>
              </a:ext>
            </a:extLst>
          </p:cNvPr>
          <p:cNvSpPr txBox="1"/>
          <p:nvPr/>
        </p:nvSpPr>
        <p:spPr>
          <a:xfrm rot="153431">
            <a:off x="1275986" y="1240422"/>
            <a:ext cx="5189930" cy="1015663"/>
          </a:xfrm>
          <a:prstGeom prst="rect">
            <a:avLst/>
          </a:prstGeom>
          <a:noFill/>
          <a:ln>
            <a:noFill/>
          </a:ln>
        </p:spPr>
        <p:txBody>
          <a:bodyPr wrap="square" rtlCol="0">
            <a:spAutoFit/>
          </a:bodyPr>
          <a:lstStyle/>
          <a:p>
            <a:pPr lvl="0" algn="ctr">
              <a:defRPr/>
            </a:pPr>
            <a:r>
              <a:rPr lang="en-US" altLang="zh-CN" sz="3000" b="1">
                <a:solidFill>
                  <a:prstClr val="black"/>
                </a:solidFill>
                <a:latin typeface="Calibri" panose="020F0502020204030204" pitchFamily="34" charset="0"/>
                <a:ea typeface="仓耳今楷05-6763 W05" panose="02020400000000000000" pitchFamily="18" charset="-122"/>
                <a:cs typeface="Calibri" panose="020F0502020204030204" pitchFamily="34" charset="0"/>
              </a:rPr>
              <a:t>Vì sao Hân trở nên mạnh dạn, tự tin, tiến bộ trong học tập?</a:t>
            </a:r>
            <a:endParaRPr lang="en-US" altLang="zh-CN" sz="3000" b="1" dirty="0">
              <a:solidFill>
                <a:prstClr val="black"/>
              </a:solidFill>
              <a:latin typeface="Calibri" panose="020F0502020204030204" pitchFamily="34" charset="0"/>
              <a:ea typeface="仓耳今楷05-6763 W05" panose="02020400000000000000" pitchFamily="18" charset="-122"/>
              <a:cs typeface="Calibri" panose="020F0502020204030204" pitchFamily="34" charset="0"/>
            </a:endParaRPr>
          </a:p>
        </p:txBody>
      </p:sp>
      <p:grpSp>
        <p:nvGrpSpPr>
          <p:cNvPr id="31" name="Group 30">
            <a:extLst>
              <a:ext uri="{FF2B5EF4-FFF2-40B4-BE49-F238E27FC236}">
                <a16:creationId xmlns:a16="http://schemas.microsoft.com/office/drawing/2014/main" id="{7D075B23-FB10-44CD-A661-6454CDBF3FB4}"/>
              </a:ext>
            </a:extLst>
          </p:cNvPr>
          <p:cNvGrpSpPr/>
          <p:nvPr/>
        </p:nvGrpSpPr>
        <p:grpSpPr>
          <a:xfrm>
            <a:off x="4805082" y="2824365"/>
            <a:ext cx="7328990" cy="3386570"/>
            <a:chOff x="5272969" y="2810432"/>
            <a:chExt cx="6199043" cy="3386570"/>
          </a:xfrm>
        </p:grpSpPr>
        <p:pic>
          <p:nvPicPr>
            <p:cNvPr id="32" name="图片 7">
              <a:extLst>
                <a:ext uri="{FF2B5EF4-FFF2-40B4-BE49-F238E27FC236}">
                  <a16:creationId xmlns:a16="http://schemas.microsoft.com/office/drawing/2014/main" id="{CBF5435C-659D-486B-80CF-5CDE4790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3" name="Rectangle: Rounded Corners 32">
              <a:extLst>
                <a:ext uri="{FF2B5EF4-FFF2-40B4-BE49-F238E27FC236}">
                  <a16:creationId xmlns:a16="http://schemas.microsoft.com/office/drawing/2014/main" id="{E40AC976-D045-484C-8884-F6F2D194EE03}"/>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7" name="文本框 18">
            <a:extLst>
              <a:ext uri="{FF2B5EF4-FFF2-40B4-BE49-F238E27FC236}">
                <a16:creationId xmlns:a16="http://schemas.microsoft.com/office/drawing/2014/main" id="{6C9F8C35-EE50-49EB-89DB-DE83F34E1917}"/>
              </a:ext>
            </a:extLst>
          </p:cNvPr>
          <p:cNvSpPr txBox="1"/>
          <p:nvPr/>
        </p:nvSpPr>
        <p:spPr>
          <a:xfrm>
            <a:off x="5377656" y="3263274"/>
            <a:ext cx="6311153" cy="3108543"/>
          </a:xfrm>
          <a:prstGeom prst="rect">
            <a:avLst/>
          </a:prstGeom>
          <a:noFill/>
          <a:ln>
            <a:noFill/>
          </a:ln>
        </p:spPr>
        <p:txBody>
          <a:bodyPr wrap="square" rtlCol="0">
            <a:spAutoFit/>
          </a:bodyPr>
          <a:lstStyle/>
          <a:p>
            <a:pPr marL="571500" lvl="0" indent="-571500" algn="just">
              <a:buFont typeface="Arial" panose="020B0604020202020204" pitchFamily="34" charset="0"/>
              <a:buChar char="•"/>
              <a:defRPr/>
            </a:pPr>
            <a:r>
              <a:rPr lang="en-US" altLang="zh-CN" sz="3200" smtClean="0">
                <a:solidFill>
                  <a:prstClr val="black"/>
                </a:solidFill>
                <a:latin typeface="Calibri" panose="020F0502020204030204" pitchFamily="34" charset="0"/>
                <a:ea typeface="仓耳今楷05-6763 W05" panose="02020400000000000000" pitchFamily="18" charset="-122"/>
                <a:cs typeface="Calibri" panose="020F0502020204030204" pitchFamily="34" charset="0"/>
              </a:rPr>
              <a:t>Hân </a:t>
            </a:r>
            <a:r>
              <a:rPr lang="en-US" altLang="zh-CN" sz="3200">
                <a:solidFill>
                  <a:prstClr val="black"/>
                </a:solidFill>
                <a:latin typeface="Calibri" panose="020F0502020204030204" pitchFamily="34" charset="0"/>
                <a:ea typeface="仓耳今楷05-6763 W05" panose="02020400000000000000" pitchFamily="18" charset="-122"/>
                <a:cs typeface="Calibri" panose="020F0502020204030204" pitchFamily="34" charset="0"/>
              </a:rPr>
              <a:t>đã tích cực phát biểu ý kiến xây dựng bài và hoàn thành tốt các nhiệm vụ học </a:t>
            </a:r>
            <a:r>
              <a:rPr lang="en-US" altLang="zh-CN" sz="3200" smtClean="0">
                <a:solidFill>
                  <a:prstClr val="black"/>
                </a:solidFill>
                <a:latin typeface="Calibri" panose="020F0502020204030204" pitchFamily="34" charset="0"/>
                <a:ea typeface="仓耳今楷05-6763 W05" panose="02020400000000000000" pitchFamily="18" charset="-122"/>
                <a:cs typeface="Calibri" panose="020F0502020204030204" pitchFamily="34" charset="0"/>
              </a:rPr>
              <a:t>tập</a:t>
            </a:r>
            <a:endParaRPr kumimoji="0" lang="en-US" altLang="zh-CN" sz="3200" b="0" i="0" u="none" strike="noStrike" kern="1200" cap="none" spc="0" normalizeH="0" baseline="0" noProof="0" smtClean="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a:p>
            <a:pPr marL="571500" lvl="0" indent="-571500" algn="just">
              <a:buFont typeface="Arial" panose="020B0604020202020204" pitchFamily="34" charset="0"/>
              <a:buChar char="•"/>
              <a:defRPr/>
            </a:pPr>
            <a:r>
              <a:rPr lang="en-US" altLang="zh-CN" sz="3200" smtClean="0">
                <a:solidFill>
                  <a:prstClr val="black"/>
                </a:solidFill>
                <a:latin typeface="Calibri" panose="020F0502020204030204" pitchFamily="34" charset="0"/>
                <a:ea typeface="仓耳今楷05-6763 W05" panose="02020400000000000000" pitchFamily="18" charset="-122"/>
                <a:cs typeface="Calibri" panose="020F0502020204030204" pitchFamily="34" charset="0"/>
              </a:rPr>
              <a:t>Xung </a:t>
            </a:r>
            <a:r>
              <a:rPr lang="en-US" altLang="zh-CN" sz="3200">
                <a:solidFill>
                  <a:prstClr val="black"/>
                </a:solidFill>
                <a:latin typeface="Calibri" panose="020F0502020204030204" pitchFamily="34" charset="0"/>
                <a:ea typeface="仓耳今楷05-6763 W05" panose="02020400000000000000" pitchFamily="18" charset="-122"/>
                <a:cs typeface="Calibri" panose="020F0502020204030204" pitchFamily="34" charset="0"/>
              </a:rPr>
              <a:t>phong tham gia nhiều hoạt động của lớp.</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vi-VN"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16" name="Freeform: Shape 34">
            <a:extLst>
              <a:ext uri="{FF2B5EF4-FFF2-40B4-BE49-F238E27FC236}">
                <a16:creationId xmlns:a16="http://schemas.microsoft.com/office/drawing/2014/main" id="{26254C73-9FB8-418C-A913-6303002AA388}"/>
              </a:ext>
            </a:extLst>
          </p:cNvPr>
          <p:cNvSpPr/>
          <p:nvPr/>
        </p:nvSpPr>
        <p:spPr>
          <a:xfrm>
            <a:off x="4097722" y="2790462"/>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2230414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905"/>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555580"/>
            <a:ext cx="11350641"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sp>
        <p:nvSpPr>
          <p:cNvPr id="20" name="Speech Bubble: Rectangle with Corners Rounded 19">
            <a:extLst>
              <a:ext uri="{FF2B5EF4-FFF2-40B4-BE49-F238E27FC236}">
                <a16:creationId xmlns:a16="http://schemas.microsoft.com/office/drawing/2014/main" id="{685F48EA-1ACB-4692-9876-A4F3F5782BDC}"/>
              </a:ext>
            </a:extLst>
          </p:cNvPr>
          <p:cNvSpPr/>
          <p:nvPr/>
        </p:nvSpPr>
        <p:spPr>
          <a:xfrm rot="10800000">
            <a:off x="6227971" y="519715"/>
            <a:ext cx="5244061" cy="1241074"/>
          </a:xfrm>
          <a:custGeom>
            <a:avLst/>
            <a:gdLst>
              <a:gd name="connsiteX0" fmla="*/ 0 w 5244061"/>
              <a:gd name="connsiteY0" fmla="*/ 206850 h 1241074"/>
              <a:gd name="connsiteX1" fmla="*/ 206850 w 5244061"/>
              <a:gd name="connsiteY1" fmla="*/ 0 h 1241074"/>
              <a:gd name="connsiteX2" fmla="*/ 874010 w 5244061"/>
              <a:gd name="connsiteY2" fmla="*/ 0 h 1241074"/>
              <a:gd name="connsiteX3" fmla="*/ 2255366 w 5244061"/>
              <a:gd name="connsiteY3" fmla="*/ -334271 h 1241074"/>
              <a:gd name="connsiteX4" fmla="*/ 2185025 w 5244061"/>
              <a:gd name="connsiteY4" fmla="*/ 0 h 1241074"/>
              <a:gd name="connsiteX5" fmla="*/ 5037211 w 5244061"/>
              <a:gd name="connsiteY5" fmla="*/ 0 h 1241074"/>
              <a:gd name="connsiteX6" fmla="*/ 5244061 w 5244061"/>
              <a:gd name="connsiteY6" fmla="*/ 206850 h 1241074"/>
              <a:gd name="connsiteX7" fmla="*/ 5244061 w 5244061"/>
              <a:gd name="connsiteY7" fmla="*/ 206846 h 1241074"/>
              <a:gd name="connsiteX8" fmla="*/ 5244061 w 5244061"/>
              <a:gd name="connsiteY8" fmla="*/ 206846 h 1241074"/>
              <a:gd name="connsiteX9" fmla="*/ 5244061 w 5244061"/>
              <a:gd name="connsiteY9" fmla="*/ 517114 h 1241074"/>
              <a:gd name="connsiteX10" fmla="*/ 5244061 w 5244061"/>
              <a:gd name="connsiteY10" fmla="*/ 1034224 h 1241074"/>
              <a:gd name="connsiteX11" fmla="*/ 5037211 w 5244061"/>
              <a:gd name="connsiteY11" fmla="*/ 1241074 h 1241074"/>
              <a:gd name="connsiteX12" fmla="*/ 2185025 w 5244061"/>
              <a:gd name="connsiteY12" fmla="*/ 1241074 h 1241074"/>
              <a:gd name="connsiteX13" fmla="*/ 874010 w 5244061"/>
              <a:gd name="connsiteY13" fmla="*/ 1241074 h 1241074"/>
              <a:gd name="connsiteX14" fmla="*/ 874010 w 5244061"/>
              <a:gd name="connsiteY14" fmla="*/ 1241074 h 1241074"/>
              <a:gd name="connsiteX15" fmla="*/ 206850 w 5244061"/>
              <a:gd name="connsiteY15" fmla="*/ 1241074 h 1241074"/>
              <a:gd name="connsiteX16" fmla="*/ 0 w 5244061"/>
              <a:gd name="connsiteY16" fmla="*/ 1034224 h 1241074"/>
              <a:gd name="connsiteX17" fmla="*/ 0 w 5244061"/>
              <a:gd name="connsiteY17" fmla="*/ 517114 h 1241074"/>
              <a:gd name="connsiteX18" fmla="*/ 0 w 5244061"/>
              <a:gd name="connsiteY18" fmla="*/ 206846 h 1241074"/>
              <a:gd name="connsiteX19" fmla="*/ 0 w 5244061"/>
              <a:gd name="connsiteY19" fmla="*/ 206846 h 1241074"/>
              <a:gd name="connsiteX20" fmla="*/ 0 w 5244061"/>
              <a:gd name="connsiteY20" fmla="*/ 206850 h 124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4061" h="1241074" fill="none" extrusionOk="0">
                <a:moveTo>
                  <a:pt x="0" y="206850"/>
                </a:moveTo>
                <a:cubicBezTo>
                  <a:pt x="1277" y="93301"/>
                  <a:pt x="78608" y="5630"/>
                  <a:pt x="206850" y="0"/>
                </a:cubicBezTo>
                <a:cubicBezTo>
                  <a:pt x="285420" y="40232"/>
                  <a:pt x="545693" y="28846"/>
                  <a:pt x="874010" y="0"/>
                </a:cubicBezTo>
                <a:cubicBezTo>
                  <a:pt x="1224265" y="-119726"/>
                  <a:pt x="1805929" y="-351438"/>
                  <a:pt x="2255366" y="-334271"/>
                </a:cubicBezTo>
                <a:cubicBezTo>
                  <a:pt x="2224039" y="-277910"/>
                  <a:pt x="2203575" y="-92492"/>
                  <a:pt x="2185025" y="0"/>
                </a:cubicBezTo>
                <a:cubicBezTo>
                  <a:pt x="2789543" y="-95567"/>
                  <a:pt x="3792160" y="-3505"/>
                  <a:pt x="5037211" y="0"/>
                </a:cubicBezTo>
                <a:cubicBezTo>
                  <a:pt x="5154334" y="-406"/>
                  <a:pt x="5256222" y="76379"/>
                  <a:pt x="5244061" y="206850"/>
                </a:cubicBezTo>
                <a:lnTo>
                  <a:pt x="5244061" y="206846"/>
                </a:lnTo>
                <a:lnTo>
                  <a:pt x="5244061" y="206846"/>
                </a:lnTo>
                <a:cubicBezTo>
                  <a:pt x="5232231" y="331931"/>
                  <a:pt x="5244359" y="468691"/>
                  <a:pt x="5244061" y="517114"/>
                </a:cubicBezTo>
                <a:cubicBezTo>
                  <a:pt x="5212240" y="573226"/>
                  <a:pt x="5255472" y="892692"/>
                  <a:pt x="5244061" y="1034224"/>
                </a:cubicBezTo>
                <a:cubicBezTo>
                  <a:pt x="5239440" y="1169308"/>
                  <a:pt x="5159459" y="1259913"/>
                  <a:pt x="5037211" y="1241074"/>
                </a:cubicBezTo>
                <a:cubicBezTo>
                  <a:pt x="4568583" y="1290773"/>
                  <a:pt x="2704895" y="1216346"/>
                  <a:pt x="2185025" y="1241074"/>
                </a:cubicBezTo>
                <a:cubicBezTo>
                  <a:pt x="1967141" y="1214000"/>
                  <a:pt x="1183849" y="1350327"/>
                  <a:pt x="874010" y="1241074"/>
                </a:cubicBezTo>
                <a:lnTo>
                  <a:pt x="874010" y="1241074"/>
                </a:lnTo>
                <a:cubicBezTo>
                  <a:pt x="590215" y="1292947"/>
                  <a:pt x="404939" y="1290702"/>
                  <a:pt x="206850" y="1241074"/>
                </a:cubicBezTo>
                <a:cubicBezTo>
                  <a:pt x="91451" y="1257324"/>
                  <a:pt x="-9279" y="1158451"/>
                  <a:pt x="0" y="1034224"/>
                </a:cubicBezTo>
                <a:cubicBezTo>
                  <a:pt x="-21449" y="947112"/>
                  <a:pt x="16161" y="586088"/>
                  <a:pt x="0" y="517114"/>
                </a:cubicBezTo>
                <a:cubicBezTo>
                  <a:pt x="9321" y="484655"/>
                  <a:pt x="-23316" y="354333"/>
                  <a:pt x="0" y="206846"/>
                </a:cubicBezTo>
                <a:lnTo>
                  <a:pt x="0" y="206846"/>
                </a:lnTo>
                <a:lnTo>
                  <a:pt x="0" y="206850"/>
                </a:lnTo>
                <a:close/>
              </a:path>
              <a:path w="5244061" h="1241074" stroke="0" extrusionOk="0">
                <a:moveTo>
                  <a:pt x="0" y="206850"/>
                </a:moveTo>
                <a:cubicBezTo>
                  <a:pt x="-8608" y="107330"/>
                  <a:pt x="95331" y="-1840"/>
                  <a:pt x="206850" y="0"/>
                </a:cubicBezTo>
                <a:cubicBezTo>
                  <a:pt x="304242" y="40346"/>
                  <a:pt x="766388" y="-31156"/>
                  <a:pt x="874010" y="0"/>
                </a:cubicBezTo>
                <a:cubicBezTo>
                  <a:pt x="1382981" y="-88908"/>
                  <a:pt x="1852725" y="-134434"/>
                  <a:pt x="2255366" y="-334271"/>
                </a:cubicBezTo>
                <a:cubicBezTo>
                  <a:pt x="2220979" y="-240441"/>
                  <a:pt x="2187977" y="-162942"/>
                  <a:pt x="2185025" y="0"/>
                </a:cubicBezTo>
                <a:cubicBezTo>
                  <a:pt x="3530806" y="-37426"/>
                  <a:pt x="4723450" y="-143246"/>
                  <a:pt x="5037211" y="0"/>
                </a:cubicBezTo>
                <a:cubicBezTo>
                  <a:pt x="5151810" y="-12230"/>
                  <a:pt x="5241814" y="99322"/>
                  <a:pt x="5244061" y="206850"/>
                </a:cubicBezTo>
                <a:lnTo>
                  <a:pt x="5244061" y="206846"/>
                </a:lnTo>
                <a:lnTo>
                  <a:pt x="5244061" y="206846"/>
                </a:lnTo>
                <a:cubicBezTo>
                  <a:pt x="5225898" y="338954"/>
                  <a:pt x="5228330" y="441160"/>
                  <a:pt x="5244061" y="517114"/>
                </a:cubicBezTo>
                <a:cubicBezTo>
                  <a:pt x="5290131" y="743416"/>
                  <a:pt x="5234591" y="904710"/>
                  <a:pt x="5244061" y="1034224"/>
                </a:cubicBezTo>
                <a:cubicBezTo>
                  <a:pt x="5246059" y="1131987"/>
                  <a:pt x="5163881" y="1240670"/>
                  <a:pt x="5037211" y="1241074"/>
                </a:cubicBezTo>
                <a:cubicBezTo>
                  <a:pt x="3627217" y="1072039"/>
                  <a:pt x="2921565" y="1294374"/>
                  <a:pt x="2185025" y="1241074"/>
                </a:cubicBezTo>
                <a:cubicBezTo>
                  <a:pt x="1774707" y="1173130"/>
                  <a:pt x="1320640" y="1140631"/>
                  <a:pt x="874010" y="1241074"/>
                </a:cubicBezTo>
                <a:lnTo>
                  <a:pt x="874010" y="1241074"/>
                </a:lnTo>
                <a:cubicBezTo>
                  <a:pt x="660588" y="1207370"/>
                  <a:pt x="481231" y="1183896"/>
                  <a:pt x="206850" y="1241074"/>
                </a:cubicBezTo>
                <a:cubicBezTo>
                  <a:pt x="83040" y="1243203"/>
                  <a:pt x="3957" y="1145371"/>
                  <a:pt x="0" y="1034224"/>
                </a:cubicBezTo>
                <a:cubicBezTo>
                  <a:pt x="-30619" y="797341"/>
                  <a:pt x="-43651" y="628088"/>
                  <a:pt x="0" y="517114"/>
                </a:cubicBezTo>
                <a:cubicBezTo>
                  <a:pt x="26015" y="483445"/>
                  <a:pt x="-20313" y="352167"/>
                  <a:pt x="0" y="206846"/>
                </a:cubicBezTo>
                <a:lnTo>
                  <a:pt x="0" y="206846"/>
                </a:lnTo>
                <a:lnTo>
                  <a:pt x="0" y="206850"/>
                </a:lnTo>
                <a:close/>
              </a:path>
            </a:pathLst>
          </a:custGeom>
          <a:solidFill>
            <a:srgbClr val="FFBAAB"/>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文本框 18">
            <a:extLst>
              <a:ext uri="{FF2B5EF4-FFF2-40B4-BE49-F238E27FC236}">
                <a16:creationId xmlns:a16="http://schemas.microsoft.com/office/drawing/2014/main" id="{781960F4-1851-4C04-A2CC-6EFA7620DAFA}"/>
              </a:ext>
            </a:extLst>
          </p:cNvPr>
          <p:cNvSpPr txBox="1"/>
          <p:nvPr/>
        </p:nvSpPr>
        <p:spPr>
          <a:xfrm>
            <a:off x="6282102" y="632420"/>
            <a:ext cx="5189930" cy="1015663"/>
          </a:xfrm>
          <a:prstGeom prst="rect">
            <a:avLst/>
          </a:prstGeom>
          <a:noFill/>
          <a:ln>
            <a:noFill/>
          </a:ln>
        </p:spPr>
        <p:txBody>
          <a:bodyPr wrap="square" rtlCol="0">
            <a:spAutoFit/>
          </a:bodyPr>
          <a:lstStyle/>
          <a:p>
            <a:pPr lvl="0" algn="ctr">
              <a:defRPr/>
            </a:pPr>
            <a:r>
              <a:rPr lang="en-US" altLang="zh-CN" sz="3000" b="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Theo em, tích cực hoàn thành nhiệm vụ sẽ mang lại lợi ích gì?</a:t>
            </a:r>
            <a:endParaRPr lang="en-US" altLang="zh-CN" sz="3000" b="1" dirty="0">
              <a:solidFill>
                <a:prstClr val="black"/>
              </a:solidFill>
              <a:latin typeface="Calibri" panose="020F0502020204030204" pitchFamily="34" charset="0"/>
              <a:ea typeface="仓耳今楷05-6763 W05" panose="02020400000000000000" pitchFamily="18" charset="-122"/>
              <a:cs typeface="Calibri" panose="020F0502020204030204" pitchFamily="34" charset="0"/>
            </a:endParaRPr>
          </a:p>
        </p:txBody>
      </p:sp>
      <p:grpSp>
        <p:nvGrpSpPr>
          <p:cNvPr id="31" name="Group 30">
            <a:extLst>
              <a:ext uri="{FF2B5EF4-FFF2-40B4-BE49-F238E27FC236}">
                <a16:creationId xmlns:a16="http://schemas.microsoft.com/office/drawing/2014/main" id="{7D075B23-FB10-44CD-A661-6454CDBF3FB4}"/>
              </a:ext>
            </a:extLst>
          </p:cNvPr>
          <p:cNvGrpSpPr/>
          <p:nvPr/>
        </p:nvGrpSpPr>
        <p:grpSpPr>
          <a:xfrm>
            <a:off x="681319" y="2824365"/>
            <a:ext cx="11205880" cy="3386570"/>
            <a:chOff x="5272969" y="2810432"/>
            <a:chExt cx="6199043" cy="3386570"/>
          </a:xfrm>
        </p:grpSpPr>
        <p:pic>
          <p:nvPicPr>
            <p:cNvPr id="32" name="图片 7">
              <a:extLst>
                <a:ext uri="{FF2B5EF4-FFF2-40B4-BE49-F238E27FC236}">
                  <a16:creationId xmlns:a16="http://schemas.microsoft.com/office/drawing/2014/main" id="{CBF5435C-659D-486B-80CF-5CDE4790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3" name="Rectangle: Rounded Corners 32">
              <a:extLst>
                <a:ext uri="{FF2B5EF4-FFF2-40B4-BE49-F238E27FC236}">
                  <a16:creationId xmlns:a16="http://schemas.microsoft.com/office/drawing/2014/main" id="{E40AC976-D045-484C-8884-F6F2D194EE03}"/>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7" name="文本框 18">
            <a:extLst>
              <a:ext uri="{FF2B5EF4-FFF2-40B4-BE49-F238E27FC236}">
                <a16:creationId xmlns:a16="http://schemas.microsoft.com/office/drawing/2014/main" id="{6C9F8C35-EE50-49EB-89DB-DE83F34E1917}"/>
              </a:ext>
            </a:extLst>
          </p:cNvPr>
          <p:cNvSpPr txBox="1"/>
          <p:nvPr/>
        </p:nvSpPr>
        <p:spPr>
          <a:xfrm>
            <a:off x="1319991" y="3255433"/>
            <a:ext cx="10146880" cy="3046988"/>
          </a:xfrm>
          <a:prstGeom prst="rect">
            <a:avLst/>
          </a:prstGeom>
          <a:noFill/>
          <a:ln>
            <a:noFill/>
          </a:ln>
        </p:spPr>
        <p:txBody>
          <a:bodyPr wrap="square" rtlCol="0">
            <a:spAutoFit/>
          </a:bodyPr>
          <a:lstStyle/>
          <a:p>
            <a:pPr marL="571500" lvl="0" indent="-571500" algn="just">
              <a:buFont typeface="Arial" panose="020B0604020202020204" pitchFamily="34" charset="0"/>
              <a:buChar char="•"/>
              <a:defRPr/>
            </a:pPr>
            <a:r>
              <a:rPr lang="en-US" altLang="zh-CN" sz="3200">
                <a:solidFill>
                  <a:prstClr val="black"/>
                </a:solidFill>
                <a:latin typeface="Calibri" panose="020F0502020204030204" pitchFamily="34" charset="0"/>
                <a:ea typeface="仓耳今楷05-6763 W05" panose="02020400000000000000" pitchFamily="18" charset="-122"/>
                <a:cs typeface="Calibri" panose="020F0502020204030204" pitchFamily="34" charset="0"/>
              </a:rPr>
              <a:t>Tiến bộ trong học tập, trong công việc</a:t>
            </a:r>
          </a:p>
          <a:p>
            <a:pPr marL="571500" lvl="0" indent="-571500" algn="just">
              <a:buFont typeface="Arial" panose="020B0604020202020204" pitchFamily="34" charset="0"/>
              <a:buChar char="•"/>
              <a:defRPr/>
            </a:pPr>
            <a:r>
              <a:rPr lang="en-US" altLang="zh-CN" sz="3200">
                <a:solidFill>
                  <a:prstClr val="black"/>
                </a:solidFill>
                <a:latin typeface="Calibri" panose="020F0502020204030204" pitchFamily="34" charset="0"/>
                <a:ea typeface="仓耳今楷05-6763 W05" panose="02020400000000000000" pitchFamily="18" charset="-122"/>
                <a:cs typeface="Calibri" panose="020F0502020204030204" pitchFamily="34" charset="0"/>
              </a:rPr>
              <a:t>Mạnh dạn và tự tin trong các hoạt động tập thể.</a:t>
            </a:r>
          </a:p>
          <a:p>
            <a:pPr marL="571500" lvl="0" indent="-571500" algn="just">
              <a:buFont typeface="Arial" panose="020B0604020202020204" pitchFamily="34" charset="0"/>
              <a:buChar char="•"/>
              <a:defRPr/>
            </a:pPr>
            <a:r>
              <a:rPr lang="vi-VN" altLang="zh-CN" sz="3200">
                <a:solidFill>
                  <a:prstClr val="black"/>
                </a:solidFill>
                <a:latin typeface="Calibri" panose="020F0502020204030204" pitchFamily="34" charset="0"/>
                <a:ea typeface="仓耳今楷05-6763 W05" panose="02020400000000000000" pitchFamily="18" charset="-122"/>
                <a:cs typeface="Calibri" panose="020F0502020204030204" pitchFamily="34" charset="0"/>
              </a:rPr>
              <a:t>Được mọi người tin yêu, quý mến.</a:t>
            </a:r>
          </a:p>
          <a:p>
            <a:pPr marL="571500" lvl="0" indent="-571500" algn="just">
              <a:buFont typeface="Arial" panose="020B0604020202020204" pitchFamily="34" charset="0"/>
              <a:buChar char="•"/>
              <a:defRPr/>
            </a:pPr>
            <a:r>
              <a:rPr lang="vi-VN" altLang="zh-CN" sz="3200">
                <a:solidFill>
                  <a:prstClr val="black"/>
                </a:solidFill>
                <a:latin typeface="Calibri" panose="020F0502020204030204" pitchFamily="34" charset="0"/>
                <a:ea typeface="仓耳今楷05-6763 W05" panose="02020400000000000000" pitchFamily="18" charset="-122"/>
                <a:cs typeface="Calibri" panose="020F0502020204030204" pitchFamily="34" charset="0"/>
              </a:rPr>
              <a:t>Nhận được sự tuyên dương, công nhận của thầy cô giáo và bạn bè xung quanh.</a:t>
            </a:r>
          </a:p>
          <a:p>
            <a:pPr marL="571500" lvl="0" indent="-571500" algn="just">
              <a:buFont typeface="Arial" panose="020B0604020202020204" pitchFamily="34" charset="0"/>
              <a:buChar char="•"/>
              <a:defRPr/>
            </a:pPr>
            <a:endParaRPr lang="en-US" altLang="zh-CN" sz="3200" smtClean="0">
              <a:solidFill>
                <a:prstClr val="black"/>
              </a:solidFill>
              <a:latin typeface="Calibri" panose="020F0502020204030204" pitchFamily="34" charset="0"/>
              <a:ea typeface="仓耳今楷05-6763 W05" panose="02020400000000000000" pitchFamily="18" charset="-122"/>
              <a:cs typeface="Calibri" panose="020F0502020204030204" pitchFamily="34" charset="0"/>
            </a:endParaRPr>
          </a:p>
        </p:txBody>
      </p:sp>
      <p:sp>
        <p:nvSpPr>
          <p:cNvPr id="16" name="Freeform: Shape 34">
            <a:extLst>
              <a:ext uri="{FF2B5EF4-FFF2-40B4-BE49-F238E27FC236}">
                <a16:creationId xmlns:a16="http://schemas.microsoft.com/office/drawing/2014/main" id="{26254C73-9FB8-418C-A913-6303002AA388}"/>
              </a:ext>
            </a:extLst>
          </p:cNvPr>
          <p:cNvSpPr/>
          <p:nvPr/>
        </p:nvSpPr>
        <p:spPr>
          <a:xfrm rot="5727517">
            <a:off x="5059967" y="1703146"/>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601005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58" y="58871"/>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70074" y="554456"/>
            <a:ext cx="11350641"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white"/>
                </a:solidFill>
                <a:effectLst/>
                <a:uLnTx/>
                <a:uFillTx/>
                <a:latin typeface="Calibri"/>
                <a:ea typeface="微软雅黑"/>
                <a:cs typeface="+mn-cs"/>
              </a:rPr>
              <a:t> </a:t>
            </a: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sp>
        <p:nvSpPr>
          <p:cNvPr id="20" name="Speech Bubble: Rectangle with Corners Rounded 19">
            <a:extLst>
              <a:ext uri="{FF2B5EF4-FFF2-40B4-BE49-F238E27FC236}">
                <a16:creationId xmlns:a16="http://schemas.microsoft.com/office/drawing/2014/main" id="{685F48EA-1ACB-4692-9876-A4F3F5782BDC}"/>
              </a:ext>
            </a:extLst>
          </p:cNvPr>
          <p:cNvSpPr/>
          <p:nvPr/>
        </p:nvSpPr>
        <p:spPr>
          <a:xfrm rot="10894672">
            <a:off x="5933731" y="613356"/>
            <a:ext cx="5244061" cy="1241074"/>
          </a:xfrm>
          <a:custGeom>
            <a:avLst/>
            <a:gdLst>
              <a:gd name="connsiteX0" fmla="*/ 0 w 5244061"/>
              <a:gd name="connsiteY0" fmla="*/ 206850 h 1241074"/>
              <a:gd name="connsiteX1" fmla="*/ 206850 w 5244061"/>
              <a:gd name="connsiteY1" fmla="*/ 0 h 1241074"/>
              <a:gd name="connsiteX2" fmla="*/ 874010 w 5244061"/>
              <a:gd name="connsiteY2" fmla="*/ 0 h 1241074"/>
              <a:gd name="connsiteX3" fmla="*/ 2255366 w 5244061"/>
              <a:gd name="connsiteY3" fmla="*/ -334271 h 1241074"/>
              <a:gd name="connsiteX4" fmla="*/ 2185025 w 5244061"/>
              <a:gd name="connsiteY4" fmla="*/ 0 h 1241074"/>
              <a:gd name="connsiteX5" fmla="*/ 5037211 w 5244061"/>
              <a:gd name="connsiteY5" fmla="*/ 0 h 1241074"/>
              <a:gd name="connsiteX6" fmla="*/ 5244061 w 5244061"/>
              <a:gd name="connsiteY6" fmla="*/ 206850 h 1241074"/>
              <a:gd name="connsiteX7" fmla="*/ 5244061 w 5244061"/>
              <a:gd name="connsiteY7" fmla="*/ 206846 h 1241074"/>
              <a:gd name="connsiteX8" fmla="*/ 5244061 w 5244061"/>
              <a:gd name="connsiteY8" fmla="*/ 206846 h 1241074"/>
              <a:gd name="connsiteX9" fmla="*/ 5244061 w 5244061"/>
              <a:gd name="connsiteY9" fmla="*/ 517114 h 1241074"/>
              <a:gd name="connsiteX10" fmla="*/ 5244061 w 5244061"/>
              <a:gd name="connsiteY10" fmla="*/ 1034224 h 1241074"/>
              <a:gd name="connsiteX11" fmla="*/ 5037211 w 5244061"/>
              <a:gd name="connsiteY11" fmla="*/ 1241074 h 1241074"/>
              <a:gd name="connsiteX12" fmla="*/ 2185025 w 5244061"/>
              <a:gd name="connsiteY12" fmla="*/ 1241074 h 1241074"/>
              <a:gd name="connsiteX13" fmla="*/ 874010 w 5244061"/>
              <a:gd name="connsiteY13" fmla="*/ 1241074 h 1241074"/>
              <a:gd name="connsiteX14" fmla="*/ 874010 w 5244061"/>
              <a:gd name="connsiteY14" fmla="*/ 1241074 h 1241074"/>
              <a:gd name="connsiteX15" fmla="*/ 206850 w 5244061"/>
              <a:gd name="connsiteY15" fmla="*/ 1241074 h 1241074"/>
              <a:gd name="connsiteX16" fmla="*/ 0 w 5244061"/>
              <a:gd name="connsiteY16" fmla="*/ 1034224 h 1241074"/>
              <a:gd name="connsiteX17" fmla="*/ 0 w 5244061"/>
              <a:gd name="connsiteY17" fmla="*/ 517114 h 1241074"/>
              <a:gd name="connsiteX18" fmla="*/ 0 w 5244061"/>
              <a:gd name="connsiteY18" fmla="*/ 206846 h 1241074"/>
              <a:gd name="connsiteX19" fmla="*/ 0 w 5244061"/>
              <a:gd name="connsiteY19" fmla="*/ 206846 h 1241074"/>
              <a:gd name="connsiteX20" fmla="*/ 0 w 5244061"/>
              <a:gd name="connsiteY20" fmla="*/ 206850 h 124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4061" h="1241074" fill="none" extrusionOk="0">
                <a:moveTo>
                  <a:pt x="0" y="206850"/>
                </a:moveTo>
                <a:cubicBezTo>
                  <a:pt x="1277" y="93301"/>
                  <a:pt x="78608" y="5630"/>
                  <a:pt x="206850" y="0"/>
                </a:cubicBezTo>
                <a:cubicBezTo>
                  <a:pt x="285420" y="40232"/>
                  <a:pt x="545693" y="28846"/>
                  <a:pt x="874010" y="0"/>
                </a:cubicBezTo>
                <a:cubicBezTo>
                  <a:pt x="1224265" y="-119726"/>
                  <a:pt x="1805929" y="-351438"/>
                  <a:pt x="2255366" y="-334271"/>
                </a:cubicBezTo>
                <a:cubicBezTo>
                  <a:pt x="2224039" y="-277910"/>
                  <a:pt x="2203575" y="-92492"/>
                  <a:pt x="2185025" y="0"/>
                </a:cubicBezTo>
                <a:cubicBezTo>
                  <a:pt x="2789543" y="-95567"/>
                  <a:pt x="3792160" y="-3505"/>
                  <a:pt x="5037211" y="0"/>
                </a:cubicBezTo>
                <a:cubicBezTo>
                  <a:pt x="5154334" y="-406"/>
                  <a:pt x="5256222" y="76379"/>
                  <a:pt x="5244061" y="206850"/>
                </a:cubicBezTo>
                <a:lnTo>
                  <a:pt x="5244061" y="206846"/>
                </a:lnTo>
                <a:lnTo>
                  <a:pt x="5244061" y="206846"/>
                </a:lnTo>
                <a:cubicBezTo>
                  <a:pt x="5232231" y="331931"/>
                  <a:pt x="5244359" y="468691"/>
                  <a:pt x="5244061" y="517114"/>
                </a:cubicBezTo>
                <a:cubicBezTo>
                  <a:pt x="5212240" y="573226"/>
                  <a:pt x="5255472" y="892692"/>
                  <a:pt x="5244061" y="1034224"/>
                </a:cubicBezTo>
                <a:cubicBezTo>
                  <a:pt x="5239440" y="1169308"/>
                  <a:pt x="5159459" y="1259913"/>
                  <a:pt x="5037211" y="1241074"/>
                </a:cubicBezTo>
                <a:cubicBezTo>
                  <a:pt x="4568583" y="1290773"/>
                  <a:pt x="2704895" y="1216346"/>
                  <a:pt x="2185025" y="1241074"/>
                </a:cubicBezTo>
                <a:cubicBezTo>
                  <a:pt x="1967141" y="1214000"/>
                  <a:pt x="1183849" y="1350327"/>
                  <a:pt x="874010" y="1241074"/>
                </a:cubicBezTo>
                <a:lnTo>
                  <a:pt x="874010" y="1241074"/>
                </a:lnTo>
                <a:cubicBezTo>
                  <a:pt x="590215" y="1292947"/>
                  <a:pt x="404939" y="1290702"/>
                  <a:pt x="206850" y="1241074"/>
                </a:cubicBezTo>
                <a:cubicBezTo>
                  <a:pt x="91451" y="1257324"/>
                  <a:pt x="-9279" y="1158451"/>
                  <a:pt x="0" y="1034224"/>
                </a:cubicBezTo>
                <a:cubicBezTo>
                  <a:pt x="-21449" y="947112"/>
                  <a:pt x="16161" y="586088"/>
                  <a:pt x="0" y="517114"/>
                </a:cubicBezTo>
                <a:cubicBezTo>
                  <a:pt x="9321" y="484655"/>
                  <a:pt x="-23316" y="354333"/>
                  <a:pt x="0" y="206846"/>
                </a:cubicBezTo>
                <a:lnTo>
                  <a:pt x="0" y="206846"/>
                </a:lnTo>
                <a:lnTo>
                  <a:pt x="0" y="206850"/>
                </a:lnTo>
                <a:close/>
              </a:path>
              <a:path w="5244061" h="1241074" stroke="0" extrusionOk="0">
                <a:moveTo>
                  <a:pt x="0" y="206850"/>
                </a:moveTo>
                <a:cubicBezTo>
                  <a:pt x="-8608" y="107330"/>
                  <a:pt x="95331" y="-1840"/>
                  <a:pt x="206850" y="0"/>
                </a:cubicBezTo>
                <a:cubicBezTo>
                  <a:pt x="304242" y="40346"/>
                  <a:pt x="766388" y="-31156"/>
                  <a:pt x="874010" y="0"/>
                </a:cubicBezTo>
                <a:cubicBezTo>
                  <a:pt x="1382981" y="-88908"/>
                  <a:pt x="1852725" y="-134434"/>
                  <a:pt x="2255366" y="-334271"/>
                </a:cubicBezTo>
                <a:cubicBezTo>
                  <a:pt x="2220979" y="-240441"/>
                  <a:pt x="2187977" y="-162942"/>
                  <a:pt x="2185025" y="0"/>
                </a:cubicBezTo>
                <a:cubicBezTo>
                  <a:pt x="3530806" y="-37426"/>
                  <a:pt x="4723450" y="-143246"/>
                  <a:pt x="5037211" y="0"/>
                </a:cubicBezTo>
                <a:cubicBezTo>
                  <a:pt x="5151810" y="-12230"/>
                  <a:pt x="5241814" y="99322"/>
                  <a:pt x="5244061" y="206850"/>
                </a:cubicBezTo>
                <a:lnTo>
                  <a:pt x="5244061" y="206846"/>
                </a:lnTo>
                <a:lnTo>
                  <a:pt x="5244061" y="206846"/>
                </a:lnTo>
                <a:cubicBezTo>
                  <a:pt x="5225898" y="338954"/>
                  <a:pt x="5228330" y="441160"/>
                  <a:pt x="5244061" y="517114"/>
                </a:cubicBezTo>
                <a:cubicBezTo>
                  <a:pt x="5290131" y="743416"/>
                  <a:pt x="5234591" y="904710"/>
                  <a:pt x="5244061" y="1034224"/>
                </a:cubicBezTo>
                <a:cubicBezTo>
                  <a:pt x="5246059" y="1131987"/>
                  <a:pt x="5163881" y="1240670"/>
                  <a:pt x="5037211" y="1241074"/>
                </a:cubicBezTo>
                <a:cubicBezTo>
                  <a:pt x="3627217" y="1072039"/>
                  <a:pt x="2921565" y="1294374"/>
                  <a:pt x="2185025" y="1241074"/>
                </a:cubicBezTo>
                <a:cubicBezTo>
                  <a:pt x="1774707" y="1173130"/>
                  <a:pt x="1320640" y="1140631"/>
                  <a:pt x="874010" y="1241074"/>
                </a:cubicBezTo>
                <a:lnTo>
                  <a:pt x="874010" y="1241074"/>
                </a:lnTo>
                <a:cubicBezTo>
                  <a:pt x="660588" y="1207370"/>
                  <a:pt x="481231" y="1183896"/>
                  <a:pt x="206850" y="1241074"/>
                </a:cubicBezTo>
                <a:cubicBezTo>
                  <a:pt x="83040" y="1243203"/>
                  <a:pt x="3957" y="1145371"/>
                  <a:pt x="0" y="1034224"/>
                </a:cubicBezTo>
                <a:cubicBezTo>
                  <a:pt x="-30619" y="797341"/>
                  <a:pt x="-43651" y="628088"/>
                  <a:pt x="0" y="517114"/>
                </a:cubicBezTo>
                <a:cubicBezTo>
                  <a:pt x="26015" y="483445"/>
                  <a:pt x="-20313" y="352167"/>
                  <a:pt x="0" y="206846"/>
                </a:cubicBezTo>
                <a:lnTo>
                  <a:pt x="0" y="206846"/>
                </a:lnTo>
                <a:lnTo>
                  <a:pt x="0" y="206850"/>
                </a:lnTo>
                <a:close/>
              </a:path>
            </a:pathLst>
          </a:custGeom>
          <a:solidFill>
            <a:srgbClr val="FFBAAB"/>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文本框 18">
            <a:extLst>
              <a:ext uri="{FF2B5EF4-FFF2-40B4-BE49-F238E27FC236}">
                <a16:creationId xmlns:a16="http://schemas.microsoft.com/office/drawing/2014/main" id="{781960F4-1851-4C04-A2CC-6EFA7620DAFA}"/>
              </a:ext>
            </a:extLst>
          </p:cNvPr>
          <p:cNvSpPr txBox="1"/>
          <p:nvPr/>
        </p:nvSpPr>
        <p:spPr>
          <a:xfrm rot="153431">
            <a:off x="5960795" y="726061"/>
            <a:ext cx="5189930" cy="1015663"/>
          </a:xfrm>
          <a:prstGeom prst="rect">
            <a:avLst/>
          </a:prstGeom>
          <a:noFill/>
          <a:ln>
            <a:noFill/>
          </a:ln>
        </p:spPr>
        <p:txBody>
          <a:bodyPr wrap="square" rtlCol="0">
            <a:spAutoFit/>
          </a:bodyPr>
          <a:lstStyle/>
          <a:p>
            <a:pPr lvl="0" algn="ctr">
              <a:defRPr/>
            </a:pPr>
            <a:r>
              <a:rPr lang="en-US" altLang="zh-CN" sz="3000" b="1">
                <a:solidFill>
                  <a:prstClr val="black"/>
                </a:solidFill>
                <a:latin typeface="Calibri" panose="020F0502020204030204" pitchFamily="34" charset="0"/>
                <a:ea typeface="仓耳今楷05-6763 W05" panose="02020400000000000000" pitchFamily="18" charset="-122"/>
                <a:cs typeface="Calibri" panose="020F0502020204030204" pitchFamily="34" charset="0"/>
              </a:rPr>
              <a:t>Nếu không tích cực hoàn thành nhiệm </a:t>
            </a:r>
            <a:r>
              <a:rPr lang="en-US" altLang="zh-CN" sz="3000" b="1" smtClean="0">
                <a:solidFill>
                  <a:prstClr val="black"/>
                </a:solidFill>
                <a:latin typeface="Calibri" panose="020F0502020204030204" pitchFamily="34" charset="0"/>
                <a:ea typeface="仓耳今楷05-6763 W05" panose="02020400000000000000" pitchFamily="18" charset="-122"/>
                <a:cs typeface="Calibri" panose="020F0502020204030204" pitchFamily="34" charset="0"/>
              </a:rPr>
              <a:t>vụ, điều gì sẽ xảy ra?</a:t>
            </a:r>
            <a:endParaRPr lang="en-US" altLang="zh-CN" sz="3000" b="1" dirty="0">
              <a:solidFill>
                <a:prstClr val="black"/>
              </a:solidFill>
              <a:latin typeface="Calibri" panose="020F0502020204030204" pitchFamily="34" charset="0"/>
              <a:ea typeface="仓耳今楷05-6763 W05" panose="02020400000000000000" pitchFamily="18" charset="-122"/>
              <a:cs typeface="Calibri" panose="020F0502020204030204" pitchFamily="34" charset="0"/>
            </a:endParaRPr>
          </a:p>
        </p:txBody>
      </p:sp>
      <p:grpSp>
        <p:nvGrpSpPr>
          <p:cNvPr id="31" name="Group 30">
            <a:extLst>
              <a:ext uri="{FF2B5EF4-FFF2-40B4-BE49-F238E27FC236}">
                <a16:creationId xmlns:a16="http://schemas.microsoft.com/office/drawing/2014/main" id="{7D075B23-FB10-44CD-A661-6454CDBF3FB4}"/>
              </a:ext>
            </a:extLst>
          </p:cNvPr>
          <p:cNvGrpSpPr/>
          <p:nvPr/>
        </p:nvGrpSpPr>
        <p:grpSpPr>
          <a:xfrm>
            <a:off x="699248" y="2824365"/>
            <a:ext cx="10989562" cy="3386570"/>
            <a:chOff x="5272969" y="2810432"/>
            <a:chExt cx="6199043" cy="3386570"/>
          </a:xfrm>
        </p:grpSpPr>
        <p:pic>
          <p:nvPicPr>
            <p:cNvPr id="32" name="图片 7">
              <a:extLst>
                <a:ext uri="{FF2B5EF4-FFF2-40B4-BE49-F238E27FC236}">
                  <a16:creationId xmlns:a16="http://schemas.microsoft.com/office/drawing/2014/main" id="{CBF5435C-659D-486B-80CF-5CDE4790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3" name="Rectangle: Rounded Corners 32">
              <a:extLst>
                <a:ext uri="{FF2B5EF4-FFF2-40B4-BE49-F238E27FC236}">
                  <a16:creationId xmlns:a16="http://schemas.microsoft.com/office/drawing/2014/main" id="{E40AC976-D045-484C-8884-F6F2D194EE03}"/>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 name="TextBox 2"/>
          <p:cNvSpPr txBox="1"/>
          <p:nvPr/>
        </p:nvSpPr>
        <p:spPr>
          <a:xfrm>
            <a:off x="1319991" y="3442933"/>
            <a:ext cx="9850808" cy="2339102"/>
          </a:xfrm>
          <a:prstGeom prst="rect">
            <a:avLst/>
          </a:prstGeom>
          <a:noFill/>
        </p:spPr>
        <p:txBody>
          <a:bodyPr wrap="square" rtlCol="0">
            <a:spAutoFit/>
          </a:bodyPr>
          <a:lstStyle/>
          <a:p>
            <a:pPr marL="285750" indent="-285750">
              <a:buFont typeface="Arial" panose="020B0604020202020204" pitchFamily="34" charset="0"/>
              <a:buChar char="•"/>
            </a:pPr>
            <a:r>
              <a:rPr lang="en-US" sz="3200" smtClean="0"/>
              <a:t>Trở nên nhút nhát, rụt rè, không biết cầu tiến.</a:t>
            </a:r>
          </a:p>
          <a:p>
            <a:pPr marL="285750" indent="-285750">
              <a:buFont typeface="Arial" panose="020B0604020202020204" pitchFamily="34" charset="0"/>
              <a:buChar char="•"/>
            </a:pPr>
            <a:r>
              <a:rPr lang="vi-VN" sz="3200" smtClean="0"/>
              <a:t>Không nhận được sự đánh giá tích cực từ những người xung quanh.</a:t>
            </a:r>
          </a:p>
          <a:p>
            <a:pPr marL="285750" indent="-285750">
              <a:buFont typeface="Arial" panose="020B0604020202020204" pitchFamily="34" charset="0"/>
              <a:buChar char="•"/>
            </a:pPr>
            <a:r>
              <a:rPr lang="vi-VN" sz="3200" smtClean="0"/>
              <a:t>Bỏ lỡ nhiêu cơ hội để phát triển, rèn luyện bản thân.</a:t>
            </a:r>
          </a:p>
          <a:p>
            <a:pPr marL="285750" indent="-285750">
              <a:buFont typeface="Arial" panose="020B0604020202020204" pitchFamily="34" charset="0"/>
              <a:buChar char="•"/>
            </a:pPr>
            <a:endParaRPr lang="en-US"/>
          </a:p>
        </p:txBody>
      </p:sp>
    </p:spTree>
    <p:custDataLst>
      <p:tags r:id="rId1"/>
    </p:custDataLst>
    <p:extLst>
      <p:ext uri="{BB962C8B-B14F-4D97-AF65-F5344CB8AC3E}">
        <p14:creationId xmlns:p14="http://schemas.microsoft.com/office/powerpoint/2010/main" val="3460110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10" name="Google Shape;3210;p71"/>
          <p:cNvGrpSpPr/>
          <p:nvPr/>
        </p:nvGrpSpPr>
        <p:grpSpPr>
          <a:xfrm>
            <a:off x="1" y="85725"/>
            <a:ext cx="12115800" cy="6772275"/>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3" name="Picture 62" descr="A picture containing text, toy&#10;&#10;Description automatically generated">
            <a:extLst>
              <a:ext uri="{FF2B5EF4-FFF2-40B4-BE49-F238E27FC236}">
                <a16:creationId xmlns:a16="http://schemas.microsoft.com/office/drawing/2014/main" id="{A90E4EB0-C7A3-4544-8C11-8AE61A9ACF4A}"/>
              </a:ext>
            </a:extLst>
          </p:cNvPr>
          <p:cNvPicPr>
            <a:picLocks noChangeAspect="1"/>
          </p:cNvPicPr>
          <p:nvPr/>
        </p:nvPicPr>
        <p:blipFill rotWithShape="1">
          <a:blip r:embed="rId6">
            <a:extLst>
              <a:ext uri="{28A0092B-C50C-407E-A947-70E740481C1C}">
                <a14:useLocalDpi xmlns:a14="http://schemas.microsoft.com/office/drawing/2010/main" val="0"/>
              </a:ext>
            </a:extLst>
          </a:blip>
          <a:srcRect b="3842"/>
          <a:stretch/>
        </p:blipFill>
        <p:spPr>
          <a:xfrm>
            <a:off x="655690" y="791067"/>
            <a:ext cx="10880604" cy="6066932"/>
          </a:xfrm>
          <a:prstGeom prst="rect">
            <a:avLst/>
          </a:prstGeom>
        </p:spPr>
      </p:pic>
      <p:pic>
        <p:nvPicPr>
          <p:cNvPr id="64" name="Picture 63" descr="Shape&#10;&#10;Description automatically generated">
            <a:extLst>
              <a:ext uri="{FF2B5EF4-FFF2-40B4-BE49-F238E27FC236}">
                <a16:creationId xmlns:a16="http://schemas.microsoft.com/office/drawing/2014/main" id="{6427A462-51F5-4D1B-A5CC-FE2D6EC621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65" name="Picture 64" descr="Shape&#10;&#10;Description automatically generated">
            <a:extLst>
              <a:ext uri="{FF2B5EF4-FFF2-40B4-BE49-F238E27FC236}">
                <a16:creationId xmlns:a16="http://schemas.microsoft.com/office/drawing/2014/main" id="{1082CCB3-6BF9-4A25-A374-0A47AE5DED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66" name="TextBox 65">
            <a:extLst>
              <a:ext uri="{FF2B5EF4-FFF2-40B4-BE49-F238E27FC236}">
                <a16:creationId xmlns:a16="http://schemas.microsoft.com/office/drawing/2014/main" id="{9F0E0DCA-6351-403C-87E0-EFA3B62B6E86}"/>
              </a:ext>
            </a:extLst>
          </p:cNvPr>
          <p:cNvSpPr txBox="1"/>
          <p:nvPr/>
        </p:nvSpPr>
        <p:spPr>
          <a:xfrm>
            <a:off x="655690" y="2347574"/>
            <a:ext cx="1987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TRÌNH BÀY</a:t>
            </a:r>
            <a:endParaRPr kumimoji="0" lang="en-US" sz="3200" b="1" i="0" u="none" strike="noStrike" kern="1200" cap="none" spc="0" normalizeH="0" baseline="0" noProof="0" dirty="0">
              <a:ln>
                <a:noFill/>
              </a:ln>
              <a:solidFill>
                <a:srgbClr val="800080"/>
              </a:solidFill>
              <a:effectLst/>
              <a:uLnTx/>
              <a:uFillTx/>
              <a:latin typeface="Calibri"/>
              <a:ea typeface="+mn-ea"/>
              <a:cs typeface="Calibri" panose="020F0502020204030204" pitchFamily="34" charset="0"/>
            </a:endParaRPr>
          </a:p>
        </p:txBody>
      </p:sp>
      <p:sp>
        <p:nvSpPr>
          <p:cNvPr id="67" name="TextBox 66">
            <a:extLst>
              <a:ext uri="{FF2B5EF4-FFF2-40B4-BE49-F238E27FC236}">
                <a16:creationId xmlns:a16="http://schemas.microsoft.com/office/drawing/2014/main" id="{A2941048-85C1-4564-B382-101801DD8DB0}"/>
              </a:ext>
            </a:extLst>
          </p:cNvPr>
          <p:cNvSpPr txBox="1"/>
          <p:nvPr/>
        </p:nvSpPr>
        <p:spPr>
          <a:xfrm>
            <a:off x="9537972" y="2350368"/>
            <a:ext cx="1987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NHẬN XÉT</a:t>
            </a:r>
            <a:endParaRPr kumimoji="0" lang="en-US" sz="3200" b="1" i="0" u="none" strike="noStrike" kern="1200" cap="none" spc="0" normalizeH="0" baseline="0" noProof="0" dirty="0">
              <a:ln>
                <a:noFill/>
              </a:ln>
              <a:solidFill>
                <a:srgbClr val="800080"/>
              </a:solidFill>
              <a:effectLst/>
              <a:uLnTx/>
              <a:uFillTx/>
              <a:latin typeface="Calibri"/>
              <a:ea typeface="+mn-ea"/>
              <a:cs typeface="Calibri" panose="020F0502020204030204" pitchFamily="34" charset="0"/>
            </a:endParaRPr>
          </a:p>
        </p:txBody>
      </p:sp>
      <p:pic>
        <p:nvPicPr>
          <p:cNvPr id="68" name="Picture 67">
            <a:extLst>
              <a:ext uri="{FF2B5EF4-FFF2-40B4-BE49-F238E27FC236}">
                <a16:creationId xmlns:a16="http://schemas.microsoft.com/office/drawing/2014/main" id="{F257F791-6961-4FB7-B62A-5F07C8F5923C}"/>
              </a:ext>
            </a:extLst>
          </p:cNvPr>
          <p:cNvPicPr>
            <a:picLocks noChangeAspect="1"/>
          </p:cNvPicPr>
          <p:nvPr/>
        </p:nvPicPr>
        <p:blipFill>
          <a:blip r:embed="rId8"/>
          <a:stretch>
            <a:fillRect/>
          </a:stretch>
        </p:blipFill>
        <p:spPr>
          <a:xfrm>
            <a:off x="3460131" y="222277"/>
            <a:ext cx="5023539" cy="1249788"/>
          </a:xfrm>
          <a:prstGeom prst="rect">
            <a:avLst/>
          </a:prstGeom>
        </p:spPr>
      </p:pic>
    </p:spTree>
    <p:custDataLst>
      <p:tags r:id="rId1"/>
    </p:custDataLst>
    <p:extLst>
      <p:ext uri="{BB962C8B-B14F-4D97-AF65-F5344CB8AC3E}">
        <p14:creationId xmlns:p14="http://schemas.microsoft.com/office/powerpoint/2010/main" val="3664991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60000">
                                          <p:cBhvr additive="base">
                                            <p:cTn id="7" dur="75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Trò-chơi-ting.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subTnLst>
                                        <p:audio>
                                          <p:cMediaNode>
                                            <p:cTn display="0" masterRel="sameClick">
                                              <p:stCondLst>
                                                <p:cond evt="begin" delay="0">
                                                  <p:tn val="11"/>
                                                </p:cond>
                                              </p:stCondLst>
                                              <p:endCondLst>
                                                <p:cond evt="onStopAudio" delay="0">
                                                  <p:tgtEl>
                                                    <p:sldTgt/>
                                                  </p:tgtEl>
                                                </p:cond>
                                              </p:endCondLst>
                                            </p:cTn>
                                            <p:tgtEl>
                                              <p:sndTgt r:embed="rId5" name="uỷn.wav"/>
                                            </p:tgtEl>
                                          </p:cMediaNode>
                                        </p:audio>
                                      </p:subTnLst>
                                    </p:cTn>
                                  </p:par>
                                  <p:par>
                                    <p:cTn id="14" presetID="16" presetClass="entr" presetSubtype="37" fill="hold" grpId="0" nodeType="withEffect">
                                      <p:stCondLst>
                                        <p:cond delay="250"/>
                                      </p:stCondLst>
                                      <p:childTnLst>
                                        <p:set>
                                          <p:cBhvr>
                                            <p:cTn id="15" dur="1" fill="hold">
                                              <p:stCondLst>
                                                <p:cond delay="0"/>
                                              </p:stCondLst>
                                            </p:cTn>
                                            <p:tgtEl>
                                              <p:spTgt spid="66"/>
                                            </p:tgtEl>
                                            <p:attrNameLst>
                                              <p:attrName>style.visibility</p:attrName>
                                            </p:attrNameLst>
                                          </p:cBhvr>
                                          <p:to>
                                            <p:strVal val="visible"/>
                                          </p:to>
                                        </p:set>
                                        <p:animEffect transition="in" filter="barn(outVertical)">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subTnLst>
                                        <p:audio>
                                          <p:cMediaNode>
                                            <p:cTn display="0" masterRel="sameClick">
                                              <p:stCondLst>
                                                <p:cond evt="begin" delay="0">
                                                  <p:tn val="19"/>
                                                </p:cond>
                                              </p:stCondLst>
                                              <p:endCondLst>
                                                <p:cond evt="onStopAudio" delay="0">
                                                  <p:tgtEl>
                                                    <p:sldTgt/>
                                                  </p:tgtEl>
                                                </p:cond>
                                              </p:endCondLst>
                                            </p:cTn>
                                            <p:tgtEl>
                                              <p:sndTgt r:embed="rId5" name="uỷn.wav"/>
                                            </p:tgtEl>
                                          </p:cMediaNode>
                                        </p:audio>
                                      </p:subTnLst>
                                    </p:cTn>
                                  </p:par>
                                  <p:par>
                                    <p:cTn id="22" presetID="16" presetClass="entr" presetSubtype="37" fill="hold" grpId="0" nodeType="withEffect">
                                      <p:stCondLst>
                                        <p:cond delay="250"/>
                                      </p:stCondLst>
                                      <p:childTnLst>
                                        <p:set>
                                          <p:cBhvr>
                                            <p:cTn id="23" dur="1" fill="hold">
                                              <p:stCondLst>
                                                <p:cond delay="0"/>
                                              </p:stCondLst>
                                            </p:cTn>
                                            <p:tgtEl>
                                              <p:spTgt spid="67"/>
                                            </p:tgtEl>
                                            <p:attrNameLst>
                                              <p:attrName>style.visibility</p:attrName>
                                            </p:attrNameLst>
                                          </p:cBhvr>
                                          <p:to>
                                            <p:strVal val="visible"/>
                                          </p:to>
                                        </p:set>
                                        <p:animEffect transition="in" filter="barn(outVertical)">
                                          <p:cBhvr>
                                            <p:cTn id="2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750" fill="hold"/>
                                            <p:tgtEl>
                                              <p:spTgt spid="63"/>
                                            </p:tgtEl>
                                            <p:attrNameLst>
                                              <p:attrName>ppt_x</p:attrName>
                                            </p:attrNameLst>
                                          </p:cBhvr>
                                          <p:tavLst>
                                            <p:tav tm="0">
                                              <p:val>
                                                <p:strVal val="#ppt_x"/>
                                              </p:val>
                                            </p:tav>
                                            <p:tav tm="100000">
                                              <p:val>
                                                <p:strVal val="#ppt_x"/>
                                              </p:val>
                                            </p:tav>
                                          </p:tavLst>
                                        </p:anim>
                                        <p:anim calcmode="lin" valueType="num">
                                          <p:cBhvr additive="base">
                                            <p:cTn id="8"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Trò-chơi-ting.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subTnLst>
                                        <p:audio>
                                          <p:cMediaNode>
                                            <p:cTn display="0" masterRel="sameClick">
                                              <p:stCondLst>
                                                <p:cond evt="begin" delay="0">
                                                  <p:tn val="11"/>
                                                </p:cond>
                                              </p:stCondLst>
                                              <p:endCondLst>
                                                <p:cond evt="onStopAudio" delay="0">
                                                  <p:tgtEl>
                                                    <p:sldTgt/>
                                                  </p:tgtEl>
                                                </p:cond>
                                              </p:endCondLst>
                                            </p:cTn>
                                            <p:tgtEl>
                                              <p:sndTgt r:embed="rId10" name="uỷn.wav"/>
                                            </p:tgtEl>
                                          </p:cMediaNode>
                                        </p:audio>
                                      </p:subTnLst>
                                    </p:cTn>
                                  </p:par>
                                  <p:par>
                                    <p:cTn id="14" presetID="16" presetClass="entr" presetSubtype="37" fill="hold" grpId="0" nodeType="withEffect">
                                      <p:stCondLst>
                                        <p:cond delay="250"/>
                                      </p:stCondLst>
                                      <p:childTnLst>
                                        <p:set>
                                          <p:cBhvr>
                                            <p:cTn id="15" dur="1" fill="hold">
                                              <p:stCondLst>
                                                <p:cond delay="0"/>
                                              </p:stCondLst>
                                            </p:cTn>
                                            <p:tgtEl>
                                              <p:spTgt spid="66"/>
                                            </p:tgtEl>
                                            <p:attrNameLst>
                                              <p:attrName>style.visibility</p:attrName>
                                            </p:attrNameLst>
                                          </p:cBhvr>
                                          <p:to>
                                            <p:strVal val="visible"/>
                                          </p:to>
                                        </p:set>
                                        <p:animEffect transition="in" filter="barn(outVertical)">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subTnLst>
                                        <p:audio>
                                          <p:cMediaNode>
                                            <p:cTn display="0" masterRel="sameClick">
                                              <p:stCondLst>
                                                <p:cond evt="begin" delay="0">
                                                  <p:tn val="19"/>
                                                </p:cond>
                                              </p:stCondLst>
                                              <p:endCondLst>
                                                <p:cond evt="onStopAudio" delay="0">
                                                  <p:tgtEl>
                                                    <p:sldTgt/>
                                                  </p:tgtEl>
                                                </p:cond>
                                              </p:endCondLst>
                                            </p:cTn>
                                            <p:tgtEl>
                                              <p:sndTgt r:embed="rId10" name="uỷn.wav"/>
                                            </p:tgtEl>
                                          </p:cMediaNode>
                                        </p:audio>
                                      </p:subTnLst>
                                    </p:cTn>
                                  </p:par>
                                  <p:par>
                                    <p:cTn id="22" presetID="16" presetClass="entr" presetSubtype="37" fill="hold" grpId="0" nodeType="withEffect">
                                      <p:stCondLst>
                                        <p:cond delay="250"/>
                                      </p:stCondLst>
                                      <p:childTnLst>
                                        <p:set>
                                          <p:cBhvr>
                                            <p:cTn id="23" dur="1" fill="hold">
                                              <p:stCondLst>
                                                <p:cond delay="0"/>
                                              </p:stCondLst>
                                            </p:cTn>
                                            <p:tgtEl>
                                              <p:spTgt spid="67"/>
                                            </p:tgtEl>
                                            <p:attrNameLst>
                                              <p:attrName>style.visibility</p:attrName>
                                            </p:attrNameLst>
                                          </p:cBhvr>
                                          <p:to>
                                            <p:strVal val="visible"/>
                                          </p:to>
                                        </p:set>
                                        <p:animEffect transition="in" filter="barn(outVertical)">
                                          <p:cBhvr>
                                            <p:cTn id="2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0EFB74-5FCD-453D-9374-130CAD9843B1}"/>
              </a:ext>
            </a:extLst>
          </p:cNvPr>
          <p:cNvSpPr txBox="1"/>
          <p:nvPr/>
        </p:nvSpPr>
        <p:spPr>
          <a:xfrm>
            <a:off x="1752601" y="1848971"/>
            <a:ext cx="9829800" cy="2677656"/>
          </a:xfrm>
          <a:prstGeom prst="rect">
            <a:avLst/>
          </a:prstGeom>
          <a:noFill/>
        </p:spPr>
        <p:txBody>
          <a:bodyPr wrap="square" rtlCol="0">
            <a:spAutoFit/>
          </a:bodyPr>
          <a:lstStyle/>
          <a:p>
            <a:pPr algn="just"/>
            <a:r>
              <a:rPr lang="vi-VN" sz="4200" b="1" dirty="0">
                <a:solidFill>
                  <a:srgbClr val="FF0000"/>
                </a:solidFill>
                <a:latin typeface="Calibri" panose="020F0502020204030204" pitchFamily="34" charset="0"/>
                <a:cs typeface="Calibri" panose="020F0502020204030204" pitchFamily="34" charset="0"/>
              </a:rPr>
              <a:t>Tích cực hoàn thành </a:t>
            </a:r>
            <a:r>
              <a:rPr lang="vi-VN" sz="4200" b="1">
                <a:solidFill>
                  <a:srgbClr val="FF0000"/>
                </a:solidFill>
                <a:latin typeface="Calibri" panose="020F0502020204030204" pitchFamily="34" charset="0"/>
                <a:cs typeface="Calibri" panose="020F0502020204030204" pitchFamily="34" charset="0"/>
              </a:rPr>
              <a:t>nhiệm </a:t>
            </a:r>
            <a:r>
              <a:rPr lang="vi-VN" sz="4200" b="1" smtClean="0">
                <a:solidFill>
                  <a:srgbClr val="FF0000"/>
                </a:solidFill>
                <a:latin typeface="Calibri" panose="020F0502020204030204" pitchFamily="34" charset="0"/>
                <a:cs typeface="Calibri" panose="020F0502020204030204" pitchFamily="34" charset="0"/>
              </a:rPr>
              <a:t>v</a:t>
            </a:r>
            <a:r>
              <a:rPr lang="en-US" sz="4200" b="1">
                <a:solidFill>
                  <a:srgbClr val="FF0000"/>
                </a:solidFill>
                <a:latin typeface="Calibri" panose="020F0502020204030204" pitchFamily="34" charset="0"/>
                <a:cs typeface="Calibri" panose="020F0502020204030204" pitchFamily="34" charset="0"/>
              </a:rPr>
              <a:t>ụ</a:t>
            </a:r>
            <a:r>
              <a:rPr lang="vi-VN" sz="4200" b="1" smtClean="0">
                <a:solidFill>
                  <a:srgbClr val="FF0000"/>
                </a:solidFill>
                <a:latin typeface="Calibri" panose="020F0502020204030204" pitchFamily="34" charset="0"/>
                <a:cs typeface="Calibri" panose="020F0502020204030204" pitchFamily="34" charset="0"/>
              </a:rPr>
              <a:t> </a:t>
            </a:r>
            <a:r>
              <a:rPr lang="vi-VN" sz="4200" b="1" dirty="0">
                <a:solidFill>
                  <a:srgbClr val="FF0000"/>
                </a:solidFill>
                <a:latin typeface="Calibri" panose="020F0502020204030204" pitchFamily="34" charset="0"/>
                <a:cs typeface="Calibri" panose="020F0502020204030204" pitchFamily="34" charset="0"/>
              </a:rPr>
              <a:t>sẽ giúp em tiến bộ trong học tập, trong công việc; mạnh dạn, tự tin trong các hoạt động tập thể; được mọi người tin yêu, quý mến.</a:t>
            </a:r>
            <a:endParaRPr lang="en-US" sz="4200" b="1" dirty="0">
              <a:solidFill>
                <a:srgbClr val="FF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74D71B3-EAF8-4A25-8F77-352BDAAA76D4}"/>
              </a:ext>
            </a:extLst>
          </p:cNvPr>
          <p:cNvPicPr>
            <a:picLocks noChangeAspect="1"/>
          </p:cNvPicPr>
          <p:nvPr/>
        </p:nvPicPr>
        <p:blipFill>
          <a:blip r:embed="rId5"/>
          <a:stretch>
            <a:fillRect/>
          </a:stretch>
        </p:blipFill>
        <p:spPr>
          <a:xfrm>
            <a:off x="4329061" y="971044"/>
            <a:ext cx="4035902" cy="1182727"/>
          </a:xfrm>
          <a:prstGeom prst="rect">
            <a:avLst/>
          </a:prstGeom>
        </p:spPr>
      </p:pic>
    </p:spTree>
    <p:custDataLst>
      <p:tags r:id="rId1"/>
    </p:custDataLst>
    <p:extLst>
      <p:ext uri="{BB962C8B-B14F-4D97-AF65-F5344CB8AC3E}">
        <p14:creationId xmlns:p14="http://schemas.microsoft.com/office/powerpoint/2010/main" val="1789088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0E86DE-2979-4D27-AB75-ABABB78E3EE2}"/>
              </a:ext>
            </a:extLst>
          </p:cNvPr>
          <p:cNvPicPr>
            <a:picLocks noChangeAspect="1"/>
          </p:cNvPicPr>
          <p:nvPr/>
        </p:nvPicPr>
        <p:blipFill rotWithShape="1">
          <a:blip r:embed="rId5">
            <a:clrChange>
              <a:clrFrom>
                <a:srgbClr val="FFFFFF"/>
              </a:clrFrom>
              <a:clrTo>
                <a:srgbClr val="FFFFFF">
                  <a:alpha val="0"/>
                </a:srgbClr>
              </a:clrTo>
            </a:clrChange>
          </a:blip>
          <a:srcRect t="11247"/>
          <a:stretch/>
        </p:blipFill>
        <p:spPr>
          <a:xfrm>
            <a:off x="708176" y="1559860"/>
            <a:ext cx="11069465" cy="4034117"/>
          </a:xfrm>
          <a:prstGeom prst="rect">
            <a:avLst/>
          </a:prstGeom>
        </p:spPr>
      </p:pic>
      <p:pic>
        <p:nvPicPr>
          <p:cNvPr id="3" name="Picture 2">
            <a:extLst>
              <a:ext uri="{FF2B5EF4-FFF2-40B4-BE49-F238E27FC236}">
                <a16:creationId xmlns:a16="http://schemas.microsoft.com/office/drawing/2014/main" id="{7D267D3E-DECB-4754-9F23-7FC5DAA845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176" y="195171"/>
            <a:ext cx="536706" cy="770711"/>
          </a:xfrm>
          <a:prstGeom prst="rect">
            <a:avLst/>
          </a:prstGeom>
        </p:spPr>
      </p:pic>
      <p:sp>
        <p:nvSpPr>
          <p:cNvPr id="4" name="TextBox 3">
            <a:extLst>
              <a:ext uri="{FF2B5EF4-FFF2-40B4-BE49-F238E27FC236}">
                <a16:creationId xmlns:a16="http://schemas.microsoft.com/office/drawing/2014/main" id="{3991D50B-7E9B-F38D-87A4-E2F17EC88D0D}"/>
              </a:ext>
            </a:extLst>
          </p:cNvPr>
          <p:cNvSpPr txBox="1"/>
          <p:nvPr/>
        </p:nvSpPr>
        <p:spPr>
          <a:xfrm>
            <a:off x="1244881" y="318917"/>
            <a:ext cx="8616295" cy="646331"/>
          </a:xfrm>
          <a:prstGeom prst="rect">
            <a:avLst/>
          </a:prstGeom>
          <a:noFill/>
        </p:spPr>
        <p:txBody>
          <a:bodyPr wrap="square" rtlCol="0">
            <a:spAutoFit/>
          </a:bodyPr>
          <a:lstStyle/>
          <a:p>
            <a:pPr defTabSz="457200">
              <a:defRPr/>
            </a:pPr>
            <a:r>
              <a:rPr lang="en-US" sz="3600" b="1" i="1" smtClean="0">
                <a:solidFill>
                  <a:prstClr val="black"/>
                </a:solidFill>
                <a:cs typeface="Calibri" panose="020F0502020204030204" pitchFamily="34" charset="0"/>
              </a:rPr>
              <a:t>Quan sát sơ đồ sau và trả lời câu hỏi:</a:t>
            </a:r>
            <a:endParaRPr lang="vi-VN" sz="3600" b="1" i="1" dirty="0">
              <a:solidFill>
                <a:prstClr val="black"/>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326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2" name="Picture 1" descr="A group of kids sitting at a table&#10;&#10;Description automatically generated with low confidence">
            <a:extLst>
              <a:ext uri="{FF2B5EF4-FFF2-40B4-BE49-F238E27FC236}">
                <a16:creationId xmlns:a16="http://schemas.microsoft.com/office/drawing/2014/main" id="{0E16AB30-B2F4-4001-A64D-9F558BEC8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88016"/>
            <a:ext cx="5082988" cy="296998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4604A14-6663-4B8C-BFF4-276613483B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6504" y="350085"/>
            <a:ext cx="5608433" cy="808463"/>
          </a:xfrm>
          <a:prstGeom prst="rect">
            <a:avLst/>
          </a:prstGeom>
        </p:spPr>
      </p:pic>
      <p:grpSp>
        <p:nvGrpSpPr>
          <p:cNvPr id="7" name="Group 6"/>
          <p:cNvGrpSpPr/>
          <p:nvPr/>
        </p:nvGrpSpPr>
        <p:grpSpPr>
          <a:xfrm>
            <a:off x="4450976" y="3349407"/>
            <a:ext cx="7637930" cy="2062103"/>
            <a:chOff x="4433366" y="1956421"/>
            <a:chExt cx="7758634" cy="2062103"/>
          </a:xfrm>
        </p:grpSpPr>
        <p:sp>
          <p:nvSpPr>
            <p:cNvPr id="8" name="TextBox 7">
              <a:extLst>
                <a:ext uri="{FF2B5EF4-FFF2-40B4-BE49-F238E27FC236}">
                  <a16:creationId xmlns:a16="http://schemas.microsoft.com/office/drawing/2014/main" id="{224E7D2A-7C3A-4E20-8B22-76E438A909F8}"/>
                </a:ext>
              </a:extLst>
            </p:cNvPr>
            <p:cNvSpPr txBox="1"/>
            <p:nvPr/>
          </p:nvSpPr>
          <p:spPr>
            <a:xfrm>
              <a:off x="4925736" y="1956421"/>
              <a:ext cx="7266264" cy="2062103"/>
            </a:xfrm>
            <a:prstGeom prst="rect">
              <a:avLst/>
            </a:prstGeom>
            <a:noFill/>
          </p:spPr>
          <p:txBody>
            <a:bodyPr wrap="square">
              <a:spAutoFit/>
            </a:bodyPr>
            <a:lstStyle/>
            <a:p>
              <a:pPr algn="just"/>
              <a:r>
                <a:rPr lang="vi-VN" sz="3200" b="1"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Hãy kể về một nhiệm vụ mà em đã hoàn thành tốt. Em đã thực hiện nhiệm vụ đó theo những bước nào ở sơ đồ trên?</a:t>
              </a:r>
              <a:endParaRPr lang="en-US" sz="3200" smtClean="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endParaRPr>
            </a:p>
          </p:txBody>
        </p:sp>
        <p:sp>
          <p:nvSpPr>
            <p:cNvPr id="9" name="Oval Callout 8"/>
            <p:cNvSpPr/>
            <p:nvPr/>
          </p:nvSpPr>
          <p:spPr>
            <a:xfrm>
              <a:off x="4433366" y="1956421"/>
              <a:ext cx="492369" cy="407963"/>
            </a:xfrm>
            <a:prstGeom prst="wedgeEllipseCallout">
              <a:avLst>
                <a:gd name="adj1" fmla="val 42803"/>
                <a:gd name="adj2" fmla="val 527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a:t>
              </a:r>
              <a:endParaRPr lang="en-US" sz="3200" b="1"/>
            </a:p>
          </p:txBody>
        </p:sp>
      </p:grpSp>
      <p:grpSp>
        <p:nvGrpSpPr>
          <p:cNvPr id="12" name="Group 11"/>
          <p:cNvGrpSpPr/>
          <p:nvPr/>
        </p:nvGrpSpPr>
        <p:grpSpPr>
          <a:xfrm>
            <a:off x="4450976" y="1855723"/>
            <a:ext cx="7453835" cy="1077218"/>
            <a:chOff x="4450976" y="1855723"/>
            <a:chExt cx="7453835" cy="1077218"/>
          </a:xfrm>
        </p:grpSpPr>
        <p:grpSp>
          <p:nvGrpSpPr>
            <p:cNvPr id="4" name="Group 3"/>
            <p:cNvGrpSpPr/>
            <p:nvPr/>
          </p:nvGrpSpPr>
          <p:grpSpPr>
            <a:xfrm>
              <a:off x="4450976" y="1862291"/>
              <a:ext cx="7453835" cy="584775"/>
              <a:chOff x="4433366" y="1956421"/>
              <a:chExt cx="7758634" cy="584775"/>
            </a:xfrm>
          </p:grpSpPr>
          <p:sp>
            <p:nvSpPr>
              <p:cNvPr id="5" name="TextBox 4">
                <a:extLst>
                  <a:ext uri="{FF2B5EF4-FFF2-40B4-BE49-F238E27FC236}">
                    <a16:creationId xmlns:a16="http://schemas.microsoft.com/office/drawing/2014/main" id="{224E7D2A-7C3A-4E20-8B22-76E438A909F8}"/>
                  </a:ext>
                </a:extLst>
              </p:cNvPr>
              <p:cNvSpPr txBox="1"/>
              <p:nvPr/>
            </p:nvSpPr>
            <p:spPr>
              <a:xfrm>
                <a:off x="4925736" y="1956421"/>
                <a:ext cx="7266264" cy="584775"/>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endParaRPr>
              </a:p>
            </p:txBody>
          </p:sp>
          <p:sp>
            <p:nvSpPr>
              <p:cNvPr id="6" name="Oval Callout 5"/>
              <p:cNvSpPr/>
              <p:nvPr/>
            </p:nvSpPr>
            <p:spPr>
              <a:xfrm>
                <a:off x="4433366" y="1956421"/>
                <a:ext cx="492369" cy="407963"/>
              </a:xfrm>
              <a:prstGeom prst="wedgeEllipseCallout">
                <a:avLst>
                  <a:gd name="adj1" fmla="val 42803"/>
                  <a:gd name="adj2" fmla="val 527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a:t>
                </a:r>
                <a:endParaRPr lang="en-US" sz="3200" b="1"/>
              </a:p>
            </p:txBody>
          </p:sp>
        </p:grpSp>
        <p:sp>
          <p:nvSpPr>
            <p:cNvPr id="10" name="Rectangle 9"/>
            <p:cNvSpPr/>
            <p:nvPr/>
          </p:nvSpPr>
          <p:spPr>
            <a:xfrm>
              <a:off x="4935685" y="1855723"/>
              <a:ext cx="6096000" cy="1077218"/>
            </a:xfrm>
            <a:prstGeom prst="rect">
              <a:avLst/>
            </a:prstGeom>
          </p:spPr>
          <p:txBody>
            <a:bodyPr>
              <a:spAutoFit/>
            </a:bodyPr>
            <a:lstStyle/>
            <a:p>
              <a:pPr lvl="0" algn="just" defTabSz="457200">
                <a:defRPr/>
              </a:pPr>
              <a:r>
                <a:rPr lang="en-029" sz="3200" b="1">
                  <a:solidFill>
                    <a:srgbClr val="FF0000"/>
                  </a:solidFill>
                  <a:latin typeface="Calibri" panose="020F0502020204030204" pitchFamily="34" charset="0"/>
                  <a:ea typeface="Times New Roman" panose="02020603050405020304" pitchFamily="18" charset="0"/>
                  <a:cs typeface="Calibri" panose="020F0502020204030204" pitchFamily="34" charset="0"/>
                </a:rPr>
                <a:t>Để hoàn thành tốt nhiệm vụ, em cần làm gì?</a:t>
              </a:r>
              <a:endPar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107227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374" y="287020"/>
            <a:ext cx="11625570" cy="6283960"/>
          </a:xfrm>
          <a:prstGeom prst="rect">
            <a:avLst/>
          </a:prstGeom>
        </p:spPr>
      </p:pic>
      <p:grpSp>
        <p:nvGrpSpPr>
          <p:cNvPr id="2" name="Group 1">
            <a:extLst>
              <a:ext uri="{FF2B5EF4-FFF2-40B4-BE49-F238E27FC236}">
                <a16:creationId xmlns:a16="http://schemas.microsoft.com/office/drawing/2014/main" id="{919E2CF1-6156-4A38-BD86-1AF2A66265DF}"/>
              </a:ext>
            </a:extLst>
          </p:cNvPr>
          <p:cNvGrpSpPr/>
          <p:nvPr/>
        </p:nvGrpSpPr>
        <p:grpSpPr>
          <a:xfrm>
            <a:off x="781050" y="463552"/>
            <a:ext cx="5410594" cy="1549836"/>
            <a:chOff x="2471" y="955"/>
            <a:chExt cx="6308" cy="2131"/>
          </a:xfrm>
        </p:grpSpPr>
        <p:sp>
          <p:nvSpPr>
            <p:cNvPr id="3" name="箭头: 五边形 3">
              <a:extLst>
                <a:ext uri="{FF2B5EF4-FFF2-40B4-BE49-F238E27FC236}">
                  <a16:creationId xmlns:a16="http://schemas.microsoft.com/office/drawing/2014/main" id="{A03F2A3C-8902-4B48-BCC3-2F290C7A6122}"/>
                </a:ext>
              </a:extLst>
            </p:cNvPr>
            <p:cNvSpPr/>
            <p:nvPr/>
          </p:nvSpPr>
          <p:spPr bwMode="auto">
            <a:xfrm flipH="1">
              <a:off x="2471" y="1038"/>
              <a:ext cx="6192" cy="1634"/>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sym typeface="+mn-lt"/>
              </a:endParaRPr>
            </a:p>
          </p:txBody>
        </p:sp>
        <p:sp>
          <p:nvSpPr>
            <p:cNvPr id="5" name="Text Box 40">
              <a:extLst>
                <a:ext uri="{FF2B5EF4-FFF2-40B4-BE49-F238E27FC236}">
                  <a16:creationId xmlns:a16="http://schemas.microsoft.com/office/drawing/2014/main" id="{E6897FB0-55D2-4EB7-910D-FB8C80D84675}"/>
                </a:ext>
              </a:extLst>
            </p:cNvPr>
            <p:cNvSpPr txBox="1"/>
            <p:nvPr/>
          </p:nvSpPr>
          <p:spPr>
            <a:xfrm>
              <a:off x="2962" y="955"/>
              <a:ext cx="5817" cy="2131"/>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Để hoàn thành tốt nhiệm vụ em cần thực hiện các bước sau:</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6" name="Group 5">
            <a:extLst>
              <a:ext uri="{FF2B5EF4-FFF2-40B4-BE49-F238E27FC236}">
                <a16:creationId xmlns:a16="http://schemas.microsoft.com/office/drawing/2014/main" id="{75F46E74-FEFF-486D-9490-EC3E84F59C60}"/>
              </a:ext>
            </a:extLst>
          </p:cNvPr>
          <p:cNvGrpSpPr/>
          <p:nvPr/>
        </p:nvGrpSpPr>
        <p:grpSpPr>
          <a:xfrm>
            <a:off x="6784169" y="490793"/>
            <a:ext cx="4692015" cy="1337945"/>
            <a:chOff x="9848" y="3032"/>
            <a:chExt cx="7389" cy="2107"/>
          </a:xfrm>
        </p:grpSpPr>
        <p:sp>
          <p:nvSpPr>
            <p:cNvPr id="7" name="箭头: 五边形 3">
              <a:extLst>
                <a:ext uri="{FF2B5EF4-FFF2-40B4-BE49-F238E27FC236}">
                  <a16:creationId xmlns:a16="http://schemas.microsoft.com/office/drawing/2014/main" id="{915364D7-EC0D-4D21-9DC2-8ED77B295843}"/>
                </a:ext>
              </a:extLst>
            </p:cNvPr>
            <p:cNvSpPr/>
            <p:nvPr/>
          </p:nvSpPr>
          <p:spPr bwMode="auto">
            <a:xfrm>
              <a:off x="9848" y="3032"/>
              <a:ext cx="7389" cy="21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Helvetica"/>
                <a:cs typeface="Helvetica"/>
                <a:sym typeface="+mn-lt"/>
              </a:endParaRPr>
            </a:p>
          </p:txBody>
        </p:sp>
        <p:sp>
          <p:nvSpPr>
            <p:cNvPr id="9" name="Text Box 45">
              <a:extLst>
                <a:ext uri="{FF2B5EF4-FFF2-40B4-BE49-F238E27FC236}">
                  <a16:creationId xmlns:a16="http://schemas.microsoft.com/office/drawing/2014/main" id="{7E182334-ACB3-4009-8680-57D5C5633B1B}"/>
                </a:ext>
              </a:extLst>
            </p:cNvPr>
            <p:cNvSpPr txBox="1"/>
            <p:nvPr/>
          </p:nvSpPr>
          <p:spPr>
            <a:xfrm>
              <a:off x="10129" y="3282"/>
              <a:ext cx="6624" cy="144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Ví dụ về một nhiệm vụ mà em đã hoàn thành tốt: Trực nhật.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3" name="Group 12">
            <a:extLst>
              <a:ext uri="{FF2B5EF4-FFF2-40B4-BE49-F238E27FC236}">
                <a16:creationId xmlns:a16="http://schemas.microsoft.com/office/drawing/2014/main" id="{9DA74E39-2DAA-4435-90C9-EEFA8945B249}"/>
              </a:ext>
            </a:extLst>
          </p:cNvPr>
          <p:cNvGrpSpPr/>
          <p:nvPr/>
        </p:nvGrpSpPr>
        <p:grpSpPr>
          <a:xfrm>
            <a:off x="427038" y="2714622"/>
            <a:ext cx="5821362" cy="1988590"/>
            <a:chOff x="1585" y="8285"/>
            <a:chExt cx="8767" cy="964"/>
          </a:xfrm>
        </p:grpSpPr>
        <p:sp>
          <p:nvSpPr>
            <p:cNvPr id="14" name="箭头: 五边形 5">
              <a:extLst>
                <a:ext uri="{FF2B5EF4-FFF2-40B4-BE49-F238E27FC236}">
                  <a16:creationId xmlns:a16="http://schemas.microsoft.com/office/drawing/2014/main" id="{6B90CD23-F011-43DC-82F4-B8A94262C5F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15" name="Text Box 6">
              <a:extLst>
                <a:ext uri="{FF2B5EF4-FFF2-40B4-BE49-F238E27FC236}">
                  <a16:creationId xmlns:a16="http://schemas.microsoft.com/office/drawing/2014/main" id="{31F8BC21-B5E8-43C2-AFA5-29EBB0589D97}"/>
                </a:ext>
              </a:extLst>
            </p:cNvPr>
            <p:cNvSpPr txBox="1"/>
            <p:nvPr/>
          </p:nvSpPr>
          <p:spPr>
            <a:xfrm>
              <a:off x="1765" y="8410"/>
              <a:ext cx="8085" cy="789"/>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Bước 2: </a:t>
              </a:r>
              <a:r>
                <a:rPr kumimoji="0" lang="nl-NL"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Xây dựng kế hoạch thực hiện. Trong bước này chúng ta cần liệt kê các công việc cần thực hiện, xác định cách thức thực hiện, xác định thời gian thực hiện.</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9" name="Group 18">
            <a:extLst>
              <a:ext uri="{FF2B5EF4-FFF2-40B4-BE49-F238E27FC236}">
                <a16:creationId xmlns:a16="http://schemas.microsoft.com/office/drawing/2014/main" id="{75F2185C-C3E5-45A6-8AE7-81D2D86866F9}"/>
              </a:ext>
            </a:extLst>
          </p:cNvPr>
          <p:cNvGrpSpPr/>
          <p:nvPr/>
        </p:nvGrpSpPr>
        <p:grpSpPr>
          <a:xfrm>
            <a:off x="429896" y="2008003"/>
            <a:ext cx="5253355" cy="559435"/>
            <a:chOff x="1600" y="4611"/>
            <a:chExt cx="8273" cy="881"/>
          </a:xfrm>
        </p:grpSpPr>
        <p:sp>
          <p:nvSpPr>
            <p:cNvPr id="20" name="箭头: 五边形 3">
              <a:extLst>
                <a:ext uri="{FF2B5EF4-FFF2-40B4-BE49-F238E27FC236}">
                  <a16:creationId xmlns:a16="http://schemas.microsoft.com/office/drawing/2014/main" id="{58F2013F-B86F-496E-A715-E35CCA4FBBA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21" name="Text Box 4">
              <a:extLst>
                <a:ext uri="{FF2B5EF4-FFF2-40B4-BE49-F238E27FC236}">
                  <a16:creationId xmlns:a16="http://schemas.microsoft.com/office/drawing/2014/main" id="{90E4A4D3-12BB-4159-BB23-9230526C8A8B}"/>
                </a:ext>
              </a:extLst>
            </p:cNvPr>
            <p:cNvSpPr txBox="1"/>
            <p:nvPr/>
          </p:nvSpPr>
          <p:spPr>
            <a:xfrm>
              <a:off x="1658" y="4722"/>
              <a:ext cx="5803" cy="72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Bước 1: </a:t>
              </a:r>
              <a:r>
                <a:rPr kumimoji="0" lang="nl-NL"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Xác định nhiệm vụ.</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0" name="Group 29">
            <a:extLst>
              <a:ext uri="{FF2B5EF4-FFF2-40B4-BE49-F238E27FC236}">
                <a16:creationId xmlns:a16="http://schemas.microsoft.com/office/drawing/2014/main" id="{1E70D60E-1213-43D2-9369-43EB2C524016}"/>
              </a:ext>
            </a:extLst>
          </p:cNvPr>
          <p:cNvGrpSpPr/>
          <p:nvPr/>
        </p:nvGrpSpPr>
        <p:grpSpPr>
          <a:xfrm>
            <a:off x="485458" y="4886124"/>
            <a:ext cx="5243830" cy="724102"/>
            <a:chOff x="1600" y="3199"/>
            <a:chExt cx="8258" cy="881"/>
          </a:xfrm>
        </p:grpSpPr>
        <p:sp>
          <p:nvSpPr>
            <p:cNvPr id="31" name="箭头: 五边形 6">
              <a:extLst>
                <a:ext uri="{FF2B5EF4-FFF2-40B4-BE49-F238E27FC236}">
                  <a16:creationId xmlns:a16="http://schemas.microsoft.com/office/drawing/2014/main" id="{309819A0-F34C-441E-864B-01ADC85F2373}"/>
                </a:ext>
              </a:extLst>
            </p:cNvPr>
            <p:cNvSpPr/>
            <p:nvPr/>
          </p:nvSpPr>
          <p:spPr bwMode="auto">
            <a:xfrm>
              <a:off x="1600" y="3199"/>
              <a:ext cx="8258" cy="881"/>
            </a:xfrm>
            <a:prstGeom prst="homePlate">
              <a:avLst/>
            </a:prstGeom>
            <a:solidFill>
              <a:srgbClr val="FDDF4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mn-lt"/>
              </a:endParaRPr>
            </a:p>
          </p:txBody>
        </p:sp>
        <p:sp>
          <p:nvSpPr>
            <p:cNvPr id="32" name="Text Box 2">
              <a:extLst>
                <a:ext uri="{FF2B5EF4-FFF2-40B4-BE49-F238E27FC236}">
                  <a16:creationId xmlns:a16="http://schemas.microsoft.com/office/drawing/2014/main" id="{F56B0D66-1945-4752-8857-0E6631BFE59F}"/>
                </a:ext>
              </a:extLst>
            </p:cNvPr>
            <p:cNvSpPr txBox="1"/>
            <p:nvPr/>
          </p:nvSpPr>
          <p:spPr>
            <a:xfrm>
              <a:off x="1600" y="3234"/>
              <a:ext cx="8258" cy="558"/>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Bước 3: </a:t>
              </a:r>
              <a:r>
                <a:rPr kumimoji="0" lang="nl-NL"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Thực hiện công việc theo kế hoạch.</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8" name="MH_Other_3">
            <a:extLst>
              <a:ext uri="{FF2B5EF4-FFF2-40B4-BE49-F238E27FC236}">
                <a16:creationId xmlns:a16="http://schemas.microsoft.com/office/drawing/2014/main" id="{F62EF946-03B9-4C9A-862B-DA86EAE9E81E}"/>
              </a:ext>
            </a:extLst>
          </p:cNvPr>
          <p:cNvSpPr/>
          <p:nvPr>
            <p:custDataLst>
              <p:tags r:id="rId2"/>
            </p:custDataLst>
          </p:nvPr>
        </p:nvSpPr>
        <p:spPr bwMode="auto">
          <a:xfrm>
            <a:off x="-302182"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3" name="Group 32">
            <a:extLst>
              <a:ext uri="{FF2B5EF4-FFF2-40B4-BE49-F238E27FC236}">
                <a16:creationId xmlns:a16="http://schemas.microsoft.com/office/drawing/2014/main" id="{D99D610A-621A-43AA-91A5-B414160E5A00}"/>
              </a:ext>
            </a:extLst>
          </p:cNvPr>
          <p:cNvGrpSpPr/>
          <p:nvPr/>
        </p:nvGrpSpPr>
        <p:grpSpPr>
          <a:xfrm>
            <a:off x="6686550" y="4552949"/>
            <a:ext cx="5410200" cy="651201"/>
            <a:chOff x="1585" y="8285"/>
            <a:chExt cx="8767" cy="1398"/>
          </a:xfrm>
        </p:grpSpPr>
        <p:sp>
          <p:nvSpPr>
            <p:cNvPr id="34" name="箭头: 五边形 5">
              <a:extLst>
                <a:ext uri="{FF2B5EF4-FFF2-40B4-BE49-F238E27FC236}">
                  <a16:creationId xmlns:a16="http://schemas.microsoft.com/office/drawing/2014/main" id="{56B0B92C-78C1-40E6-A77E-48D93FB3C7CB}"/>
                </a:ext>
              </a:extLst>
            </p:cNvPr>
            <p:cNvSpPr/>
            <p:nvPr/>
          </p:nvSpPr>
          <p:spPr bwMode="auto">
            <a:xfrm>
              <a:off x="1585" y="8285"/>
              <a:ext cx="8767" cy="1398"/>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5" name="Text Box 6">
              <a:extLst>
                <a:ext uri="{FF2B5EF4-FFF2-40B4-BE49-F238E27FC236}">
                  <a16:creationId xmlns:a16="http://schemas.microsoft.com/office/drawing/2014/main" id="{D4B7DA05-EA68-4F0A-8D2B-B3F7FDD090DB}"/>
                </a:ext>
              </a:extLst>
            </p:cNvPr>
            <p:cNvSpPr txBox="1"/>
            <p:nvPr/>
          </p:nvSpPr>
          <p:spPr>
            <a:xfrm>
              <a:off x="1795" y="8575"/>
              <a:ext cx="8483" cy="985"/>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Bước 3: </a:t>
              </a:r>
              <a:r>
                <a:rPr kumimoji="0" lang="nl-NL"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Thực hiện công việc theo kế hoach.</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9" name="Group 38">
            <a:extLst>
              <a:ext uri="{FF2B5EF4-FFF2-40B4-BE49-F238E27FC236}">
                <a16:creationId xmlns:a16="http://schemas.microsoft.com/office/drawing/2014/main" id="{B89AD852-2049-4EB2-A43A-A7C0EB2590CF}"/>
              </a:ext>
            </a:extLst>
          </p:cNvPr>
          <p:cNvGrpSpPr/>
          <p:nvPr/>
        </p:nvGrpSpPr>
        <p:grpSpPr>
          <a:xfrm>
            <a:off x="6666230" y="1959375"/>
            <a:ext cx="5525770" cy="669526"/>
            <a:chOff x="1600" y="4611"/>
            <a:chExt cx="8702" cy="881"/>
          </a:xfrm>
        </p:grpSpPr>
        <p:sp>
          <p:nvSpPr>
            <p:cNvPr id="40" name="箭头: 五边形 3">
              <a:extLst>
                <a:ext uri="{FF2B5EF4-FFF2-40B4-BE49-F238E27FC236}">
                  <a16:creationId xmlns:a16="http://schemas.microsoft.com/office/drawing/2014/main" id="{24C83965-C917-474F-B9B1-C6F74D1D2D1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1" name="Text Box 4">
              <a:extLst>
                <a:ext uri="{FF2B5EF4-FFF2-40B4-BE49-F238E27FC236}">
                  <a16:creationId xmlns:a16="http://schemas.microsoft.com/office/drawing/2014/main" id="{A6A2CEFC-740F-4499-AB45-89EE7D980F90}"/>
                </a:ext>
              </a:extLst>
            </p:cNvPr>
            <p:cNvSpPr txBox="1"/>
            <p:nvPr/>
          </p:nvSpPr>
          <p:spPr>
            <a:xfrm>
              <a:off x="1684" y="4722"/>
              <a:ext cx="8618" cy="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Bước 1: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Xác định nhiệm vụ: trực nhật.</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E0D1B744-45F2-4531-A270-218FC4CFD198}"/>
              </a:ext>
            </a:extLst>
          </p:cNvPr>
          <p:cNvGrpSpPr/>
          <p:nvPr/>
        </p:nvGrpSpPr>
        <p:grpSpPr>
          <a:xfrm>
            <a:off x="6690995" y="2787083"/>
            <a:ext cx="5501005" cy="1922948"/>
            <a:chOff x="1585" y="6024"/>
            <a:chExt cx="8663" cy="1749"/>
          </a:xfrm>
        </p:grpSpPr>
        <p:sp>
          <p:nvSpPr>
            <p:cNvPr id="43" name="箭头: 五边形 4">
              <a:extLst>
                <a:ext uri="{FF2B5EF4-FFF2-40B4-BE49-F238E27FC236}">
                  <a16:creationId xmlns:a16="http://schemas.microsoft.com/office/drawing/2014/main" id="{79678493-7587-4202-8479-A8340149470A}"/>
                </a:ext>
              </a:extLst>
            </p:cNvPr>
            <p:cNvSpPr/>
            <p:nvPr/>
          </p:nvSpPr>
          <p:spPr bwMode="auto">
            <a:xfrm>
              <a:off x="1600" y="6024"/>
              <a:ext cx="8648" cy="1433"/>
            </a:xfrm>
            <a:prstGeom prst="homePlate">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4" name="Text Box 5">
              <a:extLst>
                <a:ext uri="{FF2B5EF4-FFF2-40B4-BE49-F238E27FC236}">
                  <a16:creationId xmlns:a16="http://schemas.microsoft.com/office/drawing/2014/main" id="{B53E3C24-E66D-4FFA-8DCE-4B954D6E494C}"/>
                </a:ext>
              </a:extLst>
            </p:cNvPr>
            <p:cNvSpPr txBox="1"/>
            <p:nvPr/>
          </p:nvSpPr>
          <p:spPr>
            <a:xfrm>
              <a:off x="1585" y="6098"/>
              <a:ext cx="8345" cy="1675"/>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Bước 2: </a:t>
              </a: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Xây dựng kế hoạch thực hiện:</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340360" algn="l"/>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Liệt kê các công việc cần thực hiện: quét nhà, lau bảng, dọn dẹp bàn giáo viên.</a:t>
              </a: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340360" algn="l"/>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Xác định thời gian thực hiện: 20 phút.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340360" algn="l"/>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51" name="MH_Other_3">
            <a:extLst>
              <a:ext uri="{FF2B5EF4-FFF2-40B4-BE49-F238E27FC236}">
                <a16:creationId xmlns:a16="http://schemas.microsoft.com/office/drawing/2014/main" id="{10057989-EFE7-4205-BA4D-592374B5426F}"/>
              </a:ext>
            </a:extLst>
          </p:cNvPr>
          <p:cNvSpPr/>
          <p:nvPr>
            <p:custDataLst>
              <p:tags r:id="rId3"/>
            </p:custDataLst>
          </p:nvPr>
        </p:nvSpPr>
        <p:spPr bwMode="auto">
          <a:xfrm>
            <a:off x="11148559"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6" name="Group 35">
            <a:extLst>
              <a:ext uri="{FF2B5EF4-FFF2-40B4-BE49-F238E27FC236}">
                <a16:creationId xmlns:a16="http://schemas.microsoft.com/office/drawing/2014/main" id="{F0A2A599-600A-47EC-A1C3-68A65FEF7EAD}"/>
              </a:ext>
            </a:extLst>
          </p:cNvPr>
          <p:cNvGrpSpPr/>
          <p:nvPr/>
        </p:nvGrpSpPr>
        <p:grpSpPr>
          <a:xfrm>
            <a:off x="541338" y="5762622"/>
            <a:ext cx="5567045" cy="552453"/>
            <a:chOff x="1585" y="8285"/>
            <a:chExt cx="8767" cy="964"/>
          </a:xfrm>
        </p:grpSpPr>
        <p:sp>
          <p:nvSpPr>
            <p:cNvPr id="37" name="箭头: 五边形 5">
              <a:extLst>
                <a:ext uri="{FF2B5EF4-FFF2-40B4-BE49-F238E27FC236}">
                  <a16:creationId xmlns:a16="http://schemas.microsoft.com/office/drawing/2014/main" id="{BFF548E3-BC5D-4E0E-B5C6-12B3C8157DD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8" name="Text Box 6">
              <a:extLst>
                <a:ext uri="{FF2B5EF4-FFF2-40B4-BE49-F238E27FC236}">
                  <a16:creationId xmlns:a16="http://schemas.microsoft.com/office/drawing/2014/main" id="{12D54D92-11B8-471B-B5DC-3450B6C7A15C}"/>
                </a:ext>
              </a:extLst>
            </p:cNvPr>
            <p:cNvSpPr txBox="1"/>
            <p:nvPr/>
          </p:nvSpPr>
          <p:spPr>
            <a:xfrm>
              <a:off x="1765" y="8410"/>
              <a:ext cx="8483" cy="801"/>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Bước 4: </a:t>
              </a:r>
              <a:r>
                <a:rPr kumimoji="0" lang="nl-NL"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Đánh giá kết quả.</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45" name="Group 44">
            <a:extLst>
              <a:ext uri="{FF2B5EF4-FFF2-40B4-BE49-F238E27FC236}">
                <a16:creationId xmlns:a16="http://schemas.microsoft.com/office/drawing/2014/main" id="{691AE8BB-585F-4A0C-95E1-D4CF8F1B7EAC}"/>
              </a:ext>
            </a:extLst>
          </p:cNvPr>
          <p:cNvGrpSpPr/>
          <p:nvPr/>
        </p:nvGrpSpPr>
        <p:grpSpPr>
          <a:xfrm>
            <a:off x="6780530" y="5502675"/>
            <a:ext cx="5525770" cy="669526"/>
            <a:chOff x="1600" y="4611"/>
            <a:chExt cx="8702" cy="881"/>
          </a:xfrm>
        </p:grpSpPr>
        <p:sp>
          <p:nvSpPr>
            <p:cNvPr id="46" name="箭头: 五边形 3">
              <a:extLst>
                <a:ext uri="{FF2B5EF4-FFF2-40B4-BE49-F238E27FC236}">
                  <a16:creationId xmlns:a16="http://schemas.microsoft.com/office/drawing/2014/main" id="{A436B3A6-A07E-49D4-8284-20C90696F89C}"/>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7" name="Text Box 4">
              <a:extLst>
                <a:ext uri="{FF2B5EF4-FFF2-40B4-BE49-F238E27FC236}">
                  <a16:creationId xmlns:a16="http://schemas.microsoft.com/office/drawing/2014/main" id="{D3BB2621-C00D-4853-AB96-9998878D99EE}"/>
                </a:ext>
              </a:extLst>
            </p:cNvPr>
            <p:cNvSpPr txBox="1"/>
            <p:nvPr/>
          </p:nvSpPr>
          <p:spPr>
            <a:xfrm>
              <a:off x="1684" y="4722"/>
              <a:ext cx="8618" cy="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Bước 4: </a:t>
              </a:r>
              <a:r>
                <a:rPr kumimoji="0" lang="nl-NL"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Đánh giá kết quả: Tốt</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2191305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1D251-4C3F-8F03-892F-AA6BA8ACFD43}"/>
              </a:ext>
            </a:extLst>
          </p:cNvPr>
          <p:cNvSpPr txBox="1"/>
          <p:nvPr/>
        </p:nvSpPr>
        <p:spPr>
          <a:xfrm>
            <a:off x="2659390" y="2175483"/>
            <a:ext cx="7845806"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54000">
                  <a:solidFill>
                    <a:srgbClr val="5B9BD5">
                      <a:lumMod val="40000"/>
                      <a:lumOff val="60000"/>
                    </a:srgbClr>
                  </a:solidFill>
                </a:ln>
                <a:solidFill>
                  <a:srgbClr val="5B9BD5">
                    <a:lumMod val="40000"/>
                    <a:lumOff val="60000"/>
                  </a:srgbClr>
                </a:solidFill>
                <a:effectLst/>
                <a:uLnTx/>
                <a:uFillTx/>
                <a:ea typeface="+mn-ea"/>
                <a:cs typeface="+mn-cs"/>
              </a:rPr>
              <a:t>KHỞI ĐỘNG</a:t>
            </a:r>
            <a:endParaRPr kumimoji="0" lang="vi-VN" sz="11500" b="1" i="0" u="none" strike="noStrike" kern="1200" cap="none" spc="0" normalizeH="0" baseline="0" noProof="0">
              <a:ln w="254000">
                <a:solidFill>
                  <a:srgbClr val="5B9BD5">
                    <a:lumMod val="40000"/>
                    <a:lumOff val="60000"/>
                  </a:srgbClr>
                </a:solidFill>
              </a:ln>
              <a:solidFill>
                <a:srgbClr val="5B9BD5">
                  <a:lumMod val="40000"/>
                  <a:lumOff val="60000"/>
                </a:srgbClr>
              </a:solidFill>
              <a:effectLst/>
              <a:uLnTx/>
              <a:uFillTx/>
              <a:ea typeface="+mn-ea"/>
              <a:cs typeface="+mn-cs"/>
            </a:endParaRPr>
          </a:p>
        </p:txBody>
      </p:sp>
      <p:sp>
        <p:nvSpPr>
          <p:cNvPr id="2" name="TextBox 1">
            <a:extLst>
              <a:ext uri="{FF2B5EF4-FFF2-40B4-BE49-F238E27FC236}">
                <a16:creationId xmlns:a16="http://schemas.microsoft.com/office/drawing/2014/main" id="{056539BD-AB20-470E-ED2B-629EF68E1308}"/>
              </a:ext>
            </a:extLst>
          </p:cNvPr>
          <p:cNvSpPr txBox="1"/>
          <p:nvPr/>
        </p:nvSpPr>
        <p:spPr>
          <a:xfrm>
            <a:off x="2659390" y="2173030"/>
            <a:ext cx="745481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5B9BD5">
                    <a:lumMod val="75000"/>
                  </a:srgbClr>
                </a:solidFill>
                <a:effectLst/>
                <a:uLnTx/>
                <a:uFillTx/>
                <a:ea typeface="+mn-ea"/>
                <a:cs typeface="+mn-cs"/>
              </a:rPr>
              <a:t>KHỞI ĐỘNG</a:t>
            </a:r>
            <a:endParaRPr kumimoji="0" lang="vi-VN" sz="11500" b="1" i="0" u="none" strike="noStrike" kern="1200" cap="none" spc="0" normalizeH="0" baseline="0" noProof="0" dirty="0">
              <a:ln>
                <a:noFill/>
              </a:ln>
              <a:solidFill>
                <a:srgbClr val="5B9BD5">
                  <a:lumMod val="75000"/>
                </a:srgbClr>
              </a:solidFill>
              <a:effectLst/>
              <a:uLnTx/>
              <a:uFillTx/>
              <a:ea typeface="+mn-ea"/>
              <a:cs typeface="+mn-cs"/>
            </a:endParaRPr>
          </a:p>
        </p:txBody>
      </p:sp>
    </p:spTree>
    <p:custDataLst>
      <p:tags r:id="rId1"/>
    </p:custDataLst>
    <p:extLst>
      <p:ext uri="{BB962C8B-B14F-4D97-AF65-F5344CB8AC3E}">
        <p14:creationId xmlns:p14="http://schemas.microsoft.com/office/powerpoint/2010/main" val="2377995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1D251-4C3F-8F03-892F-AA6BA8ACFD43}"/>
              </a:ext>
            </a:extLst>
          </p:cNvPr>
          <p:cNvSpPr txBox="1"/>
          <p:nvPr/>
        </p:nvSpPr>
        <p:spPr>
          <a:xfrm>
            <a:off x="2912608" y="2161416"/>
            <a:ext cx="6203256"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smtClean="0">
                <a:ln w="254000">
                  <a:solidFill>
                    <a:srgbClr val="5B9BD5">
                      <a:lumMod val="40000"/>
                      <a:lumOff val="60000"/>
                    </a:srgbClr>
                  </a:solidFill>
                </a:ln>
                <a:solidFill>
                  <a:srgbClr val="5B9BD5">
                    <a:lumMod val="40000"/>
                    <a:lumOff val="60000"/>
                  </a:srgbClr>
                </a:solidFill>
                <a:effectLst/>
                <a:uLnTx/>
                <a:uFillTx/>
                <a:ea typeface="+mn-ea"/>
                <a:cs typeface="+mn-cs"/>
              </a:rPr>
              <a:t>CỦNG</a:t>
            </a:r>
            <a:r>
              <a:rPr kumimoji="0" lang="en-US" sz="11500" b="1" i="0" u="none" strike="noStrike" kern="1200" cap="none" spc="0" normalizeH="0" noProof="0" smtClean="0">
                <a:ln w="254000">
                  <a:solidFill>
                    <a:srgbClr val="5B9BD5">
                      <a:lumMod val="40000"/>
                      <a:lumOff val="60000"/>
                    </a:srgbClr>
                  </a:solidFill>
                </a:ln>
                <a:solidFill>
                  <a:srgbClr val="5B9BD5">
                    <a:lumMod val="40000"/>
                    <a:lumOff val="60000"/>
                  </a:srgbClr>
                </a:solidFill>
                <a:effectLst/>
                <a:uLnTx/>
                <a:uFillTx/>
                <a:ea typeface="+mn-ea"/>
                <a:cs typeface="+mn-cs"/>
              </a:rPr>
              <a:t> CỐ</a:t>
            </a:r>
            <a:endParaRPr kumimoji="0" lang="vi-VN" sz="11500" b="1" i="0" u="none" strike="noStrike" kern="1200" cap="none" spc="0" normalizeH="0" baseline="0" noProof="0">
              <a:ln w="254000">
                <a:solidFill>
                  <a:srgbClr val="5B9BD5">
                    <a:lumMod val="40000"/>
                    <a:lumOff val="60000"/>
                  </a:srgbClr>
                </a:solidFill>
              </a:ln>
              <a:solidFill>
                <a:srgbClr val="5B9BD5">
                  <a:lumMod val="40000"/>
                  <a:lumOff val="60000"/>
                </a:srgbClr>
              </a:solidFill>
              <a:effectLst/>
              <a:uLnTx/>
              <a:uFillTx/>
              <a:ea typeface="+mn-ea"/>
              <a:cs typeface="+mn-cs"/>
            </a:endParaRPr>
          </a:p>
        </p:txBody>
      </p:sp>
      <p:sp>
        <p:nvSpPr>
          <p:cNvPr id="2" name="TextBox 1">
            <a:extLst>
              <a:ext uri="{FF2B5EF4-FFF2-40B4-BE49-F238E27FC236}">
                <a16:creationId xmlns:a16="http://schemas.microsoft.com/office/drawing/2014/main" id="{056539BD-AB20-470E-ED2B-629EF68E1308}"/>
              </a:ext>
            </a:extLst>
          </p:cNvPr>
          <p:cNvSpPr txBox="1"/>
          <p:nvPr/>
        </p:nvSpPr>
        <p:spPr>
          <a:xfrm>
            <a:off x="3067352" y="2161416"/>
            <a:ext cx="745481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b="1" smtClean="0">
                <a:solidFill>
                  <a:srgbClr val="5B9BD5">
                    <a:lumMod val="75000"/>
                  </a:srgbClr>
                </a:solidFill>
              </a:rPr>
              <a:t>CỦNG CỐ</a:t>
            </a:r>
            <a:endParaRPr kumimoji="0" lang="vi-VN" sz="11500" b="1" i="0" u="none" strike="noStrike" kern="1200" cap="none" spc="0" normalizeH="0" baseline="0" noProof="0" dirty="0">
              <a:ln>
                <a:noFill/>
              </a:ln>
              <a:solidFill>
                <a:srgbClr val="5B9BD5">
                  <a:lumMod val="75000"/>
                </a:srgbClr>
              </a:solidFill>
              <a:effectLst/>
              <a:uLnTx/>
              <a:uFillTx/>
              <a:ea typeface="+mn-ea"/>
              <a:cs typeface="+mn-cs"/>
            </a:endParaRPr>
          </a:p>
        </p:txBody>
      </p:sp>
    </p:spTree>
    <p:custDataLst>
      <p:tags r:id="rId1"/>
    </p:custDataLst>
    <p:extLst>
      <p:ext uri="{BB962C8B-B14F-4D97-AF65-F5344CB8AC3E}">
        <p14:creationId xmlns:p14="http://schemas.microsoft.com/office/powerpoint/2010/main" val="3430738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B5C263-3367-F93E-C8BA-C7B364A10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401" r="29958"/>
          <a:stretch/>
        </p:blipFill>
        <p:spPr>
          <a:xfrm>
            <a:off x="646847" y="1187426"/>
            <a:ext cx="3718562" cy="5276679"/>
          </a:xfrm>
          <a:prstGeom prst="rect">
            <a:avLst/>
          </a:prstGeom>
        </p:spPr>
      </p:pic>
      <p:sp>
        <p:nvSpPr>
          <p:cNvPr id="6" name="TextBox 5">
            <a:extLst>
              <a:ext uri="{FF2B5EF4-FFF2-40B4-BE49-F238E27FC236}">
                <a16:creationId xmlns:a16="http://schemas.microsoft.com/office/drawing/2014/main" id="{346C45DF-6957-4333-9245-18EE6D2FFFBB}"/>
              </a:ext>
            </a:extLst>
          </p:cNvPr>
          <p:cNvSpPr txBox="1"/>
          <p:nvPr/>
        </p:nvSpPr>
        <p:spPr>
          <a:xfrm>
            <a:off x="4732836" y="2372690"/>
            <a:ext cx="7206615" cy="1323439"/>
          </a:xfrm>
          <a:prstGeom prst="rect">
            <a:avLst/>
          </a:prstGeom>
          <a:noFill/>
        </p:spPr>
        <p:txBody>
          <a:bodyPr wrap="square">
            <a:spAutoFit/>
          </a:bodyPr>
          <a:lstStyle/>
          <a:p>
            <a:pPr algn="ctr">
              <a:defRPr/>
            </a:pPr>
            <a:r>
              <a:rPr lang="en-US" sz="4000" b="1" dirty="0">
                <a:solidFill>
                  <a:srgbClr val="FF2543"/>
                </a:solidFill>
                <a:cs typeface="Calibri" panose="020F0502020204030204" pitchFamily="34" charset="0"/>
              </a:rPr>
              <a:t>C</a:t>
            </a:r>
            <a:r>
              <a:rPr lang="vi-VN" sz="4000" b="1" dirty="0">
                <a:solidFill>
                  <a:srgbClr val="FF2543"/>
                </a:solidFill>
                <a:latin typeface="Calibri" panose="020F0502020204030204" pitchFamily="34" charset="0"/>
                <a:cs typeface="Calibri" panose="020F0502020204030204" pitchFamily="34" charset="0"/>
              </a:rPr>
              <a:t>hia sẻ về 3 điều mà mình đã học được qua bài học hôm nay.</a:t>
            </a:r>
            <a:endParaRPr lang="en-US" sz="4000" b="1" dirty="0">
              <a:solidFill>
                <a:srgbClr val="FF2543"/>
              </a:solidFill>
              <a:cs typeface="Calibri" panose="020F0502020204030204" pitchFamily="34" charset="0"/>
            </a:endParaRPr>
          </a:p>
        </p:txBody>
      </p:sp>
    </p:spTree>
    <p:custDataLst>
      <p:tags r:id="rId1"/>
    </p:custDataLst>
    <p:extLst>
      <p:ext uri="{BB962C8B-B14F-4D97-AF65-F5344CB8AC3E}">
        <p14:creationId xmlns:p14="http://schemas.microsoft.com/office/powerpoint/2010/main" val="398030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936A009E-1BF8-4B2D-86C8-4F1B9CA2FB39}"/>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C00F4202-4B47-4AE3-978A-83111AE8FEAB}"/>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5537" r="5537"/>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945A514D-974D-4ED3-AE3C-9AC14CEB25CA}"/>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5537" r="5537"/>
            <a:stretch/>
          </p:blipFill>
          <p:spPr>
            <a:xfrm>
              <a:off x="0" y="0"/>
              <a:ext cx="12192000" cy="6858000"/>
            </a:xfrm>
            <a:prstGeom prst="rect">
              <a:avLst/>
            </a:prstGeom>
          </p:spPr>
        </p:pic>
        <p:pic>
          <p:nvPicPr>
            <p:cNvPr id="12" name="图片 11" descr="图片包含 镜子, 事情&#10;&#10;已生成高可信度的说明">
              <a:extLst>
                <a:ext uri="{FF2B5EF4-FFF2-40B4-BE49-F238E27FC236}">
                  <a16:creationId xmlns:a16="http://schemas.microsoft.com/office/drawing/2014/main" id="{B53644E0-5421-4C38-806D-43C9998684E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94099" y="198750"/>
              <a:ext cx="11803802" cy="6460500"/>
            </a:xfrm>
            <a:prstGeom prst="rect">
              <a:avLst/>
            </a:prstGeom>
          </p:spPr>
        </p:pic>
      </p:grpSp>
      <p:pic>
        <p:nvPicPr>
          <p:cNvPr id="14" name="图片 13">
            <a:extLst>
              <a:ext uri="{FF2B5EF4-FFF2-40B4-BE49-F238E27FC236}">
                <a16:creationId xmlns:a16="http://schemas.microsoft.com/office/drawing/2014/main" id="{40381EBA-7474-4C40-8860-83953344C539}"/>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5120" y="1971972"/>
            <a:ext cx="3156722" cy="4786653"/>
          </a:xfrm>
          <a:prstGeom prst="rect">
            <a:avLst/>
          </a:prstGeom>
        </p:spPr>
      </p:pic>
      <p:grpSp>
        <p:nvGrpSpPr>
          <p:cNvPr id="15" name="组合 5">
            <a:extLst>
              <a:ext uri="{FF2B5EF4-FFF2-40B4-BE49-F238E27FC236}">
                <a16:creationId xmlns:a16="http://schemas.microsoft.com/office/drawing/2014/main" id="{2CA40DEB-6F89-40CB-8E64-2686B1F96280}"/>
              </a:ext>
            </a:extLst>
          </p:cNvPr>
          <p:cNvGrpSpPr/>
          <p:nvPr/>
        </p:nvGrpSpPr>
        <p:grpSpPr>
          <a:xfrm>
            <a:off x="7562154" y="4830598"/>
            <a:ext cx="4566391" cy="2077090"/>
            <a:chOff x="1156044" y="2056266"/>
            <a:chExt cx="9573176" cy="4252459"/>
          </a:xfrm>
        </p:grpSpPr>
        <p:pic>
          <p:nvPicPr>
            <p:cNvPr id="16" name="图片 6">
              <a:extLst>
                <a:ext uri="{FF2B5EF4-FFF2-40B4-BE49-F238E27FC236}">
                  <a16:creationId xmlns:a16="http://schemas.microsoft.com/office/drawing/2014/main" id="{279338E6-F662-42B0-9264-7CF86CB9DD34}"/>
                </a:ext>
              </a:extLst>
            </p:cNvPr>
            <p:cNvPicPr>
              <a:picLocks noChangeAspect="1"/>
            </p:cNvPicPr>
            <p:nvPr/>
          </p:nvPicPr>
          <p:blipFill>
            <a:blip r:embed="rId8"/>
            <a:stretch>
              <a:fillRect/>
            </a:stretch>
          </p:blipFill>
          <p:spPr>
            <a:xfrm>
              <a:off x="1156044" y="2413453"/>
              <a:ext cx="5169655" cy="3895272"/>
            </a:xfrm>
            <a:prstGeom prst="rect">
              <a:avLst/>
            </a:prstGeom>
          </p:spPr>
        </p:pic>
        <p:pic>
          <p:nvPicPr>
            <p:cNvPr id="17" name="图片 7">
              <a:extLst>
                <a:ext uri="{FF2B5EF4-FFF2-40B4-BE49-F238E27FC236}">
                  <a16:creationId xmlns:a16="http://schemas.microsoft.com/office/drawing/2014/main" id="{A45C12E1-69D2-45D2-B201-6A7AE636B3F1}"/>
                </a:ext>
              </a:extLst>
            </p:cNvPr>
            <p:cNvPicPr>
              <a:picLocks noChangeAspect="1"/>
            </p:cNvPicPr>
            <p:nvPr/>
          </p:nvPicPr>
          <p:blipFill>
            <a:blip r:embed="rId9"/>
            <a:stretch>
              <a:fillRect/>
            </a:stretch>
          </p:blipFill>
          <p:spPr>
            <a:xfrm>
              <a:off x="6096000" y="2056266"/>
              <a:ext cx="4633220" cy="4178300"/>
            </a:xfrm>
            <a:prstGeom prst="rect">
              <a:avLst/>
            </a:prstGeom>
          </p:spPr>
        </p:pic>
      </p:grpSp>
      <p:pic>
        <p:nvPicPr>
          <p:cNvPr id="20" name="Picture 19">
            <a:extLst>
              <a:ext uri="{FF2B5EF4-FFF2-40B4-BE49-F238E27FC236}">
                <a16:creationId xmlns:a16="http://schemas.microsoft.com/office/drawing/2014/main" id="{D75281C9-422A-47AF-96DF-B5430D7092C0}"/>
              </a:ext>
            </a:extLst>
          </p:cNvPr>
          <p:cNvPicPr>
            <a:picLocks noChangeAspect="1"/>
          </p:cNvPicPr>
          <p:nvPr/>
        </p:nvPicPr>
        <p:blipFill>
          <a:blip r:embed="rId10"/>
          <a:stretch>
            <a:fillRect/>
          </a:stretch>
        </p:blipFill>
        <p:spPr>
          <a:xfrm>
            <a:off x="3081602" y="1373185"/>
            <a:ext cx="7248772" cy="2645893"/>
          </a:xfrm>
          <a:prstGeom prst="rect">
            <a:avLst/>
          </a:prstGeom>
        </p:spPr>
      </p:pic>
    </p:spTree>
    <p:custDataLst>
      <p:tags r:id="rId1"/>
    </p:custDataLst>
    <p:extLst>
      <p:ext uri="{BB962C8B-B14F-4D97-AF65-F5344CB8AC3E}">
        <p14:creationId xmlns:p14="http://schemas.microsoft.com/office/powerpoint/2010/main" val="34659870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210;p71"/>
          <p:cNvGrpSpPr/>
          <p:nvPr/>
        </p:nvGrpSpPr>
        <p:grpSpPr>
          <a:xfrm>
            <a:off x="260033" y="283210"/>
            <a:ext cx="11671935" cy="6291580"/>
            <a:chOff x="4065234" y="4204912"/>
            <a:chExt cx="971065" cy="616383"/>
          </a:xfrm>
        </p:grpSpPr>
        <p:sp>
          <p:nvSpPr>
            <p:cNvPr id="3"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ysClr val="window" lastClr="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0"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1"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3"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6"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8"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0"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1"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2"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3"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4"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5"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6"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7"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8"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9"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0"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1"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2"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3"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4"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5"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6"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7"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8"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9"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0"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1"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2"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3"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4"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5"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6"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7"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8"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9"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0"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1"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2"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3"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pic>
        <p:nvPicPr>
          <p:cNvPr id="54" name="Picture 53">
            <a:extLst>
              <a:ext uri="{FF2B5EF4-FFF2-40B4-BE49-F238E27FC236}">
                <a16:creationId xmlns:a16="http://schemas.microsoft.com/office/drawing/2014/main" id="{8D65EE2E-D6F9-483F-82AB-B89213699134}"/>
              </a:ext>
            </a:extLst>
          </p:cNvPr>
          <p:cNvPicPr>
            <a:picLocks noChangeAspect="1"/>
          </p:cNvPicPr>
          <p:nvPr/>
        </p:nvPicPr>
        <p:blipFill>
          <a:blip r:embed="rId4"/>
          <a:stretch>
            <a:fillRect/>
          </a:stretch>
        </p:blipFill>
        <p:spPr>
          <a:xfrm>
            <a:off x="1638290" y="654884"/>
            <a:ext cx="9010669" cy="1261981"/>
          </a:xfrm>
          <a:prstGeom prst="rect">
            <a:avLst/>
          </a:prstGeom>
        </p:spPr>
      </p:pic>
      <p:sp>
        <p:nvSpPr>
          <p:cNvPr id="55" name="Text Box 56">
            <a:extLst>
              <a:ext uri="{FF2B5EF4-FFF2-40B4-BE49-F238E27FC236}">
                <a16:creationId xmlns:a16="http://schemas.microsoft.com/office/drawing/2014/main" id="{7C7C88DF-30F7-45C8-A8A2-292D3CC0C734}"/>
              </a:ext>
            </a:extLst>
          </p:cNvPr>
          <p:cNvSpPr txBox="1">
            <a:spLocks noChangeArrowheads="1"/>
          </p:cNvSpPr>
          <p:nvPr/>
        </p:nvSpPr>
        <p:spPr bwMode="auto">
          <a:xfrm>
            <a:off x="1311818" y="1795037"/>
            <a:ext cx="9875012" cy="2554545"/>
          </a:xfrm>
          <a:prstGeom prst="rect">
            <a:avLst/>
          </a:prstGeom>
          <a:noFill/>
          <a:ln w="38100" cap="flat" cmpd="sng" algn="ctr">
            <a:solidFill>
              <a:schemeClr val="bg1"/>
            </a:solidFill>
            <a:prstDash val="solid"/>
            <a:headEnd/>
            <a:tailEnd/>
          </a:ln>
          <a:effectLst>
            <a:outerShdw blurRad="40000" dist="20000" dir="5400000" rotWithShape="0">
              <a:srgbClr val="000000">
                <a:alpha val="38000"/>
              </a:srgbClr>
            </a:outerShdw>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just" defTabSz="914400" eaLnBrk="1" fontAlgn="auto" latinLnBrk="0" hangingPunct="1">
              <a:lnSpc>
                <a:spcPct val="100000"/>
              </a:lnSpc>
              <a:spcBef>
                <a:spcPct val="50000"/>
              </a:spcBef>
              <a:spcAft>
                <a:spcPts val="0"/>
              </a:spcAft>
              <a:buClrTx/>
              <a:buSzTx/>
              <a:buFontTx/>
              <a:buChar char="•"/>
              <a:tabLst/>
              <a:defRPr/>
            </a:pPr>
            <a:r>
              <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a:t>
            </a: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hia lớp thành 2 đội</a:t>
            </a:r>
            <a:r>
              <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just" defTabSz="914400" eaLnBrk="1" fontAlgn="auto" latinLnBrk="0" hangingPunct="1">
              <a:lnSpc>
                <a:spcPct val="100000"/>
              </a:lnSpc>
              <a:spcBef>
                <a:spcPct val="50000"/>
              </a:spcBef>
              <a:spcAft>
                <a:spcPts val="0"/>
              </a:spcAft>
              <a:buClrTx/>
              <a:buSzTx/>
              <a:buFontTx/>
              <a:buChar char="•"/>
              <a:tabLst/>
              <a:defRPr/>
            </a:pP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Hai đội sẽ luân phiên kể các nhiệm vụ của mình</a:t>
            </a:r>
            <a:endPar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a:p>
            <a:pPr marL="457200" marR="0" lvl="0" indent="-457200" algn="just" defTabSz="914400" eaLnBrk="1" fontAlgn="auto" latinLnBrk="0" hangingPunct="1">
              <a:lnSpc>
                <a:spcPct val="100000"/>
              </a:lnSpc>
              <a:spcBef>
                <a:spcPct val="50000"/>
              </a:spcBef>
              <a:spcAft>
                <a:spcPts val="0"/>
              </a:spcAft>
              <a:buClrTx/>
              <a:buSzTx/>
              <a:buFontTx/>
              <a:buChar char="•"/>
              <a:tabLst/>
              <a:defRPr/>
            </a:pPr>
            <a:r>
              <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N</a:t>
            </a: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hiệm vụ nào đã kể rồi sẽ không kể lại, nếu kể trùng lặp sẽ không được tính.</a:t>
            </a:r>
            <a:endPar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26464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5">
                                            <p:bg/>
                                          </p:spTgt>
                                        </p:tgtEl>
                                        <p:attrNameLst>
                                          <p:attrName>style.visibility</p:attrName>
                                        </p:attrNameLst>
                                      </p:cBhvr>
                                      <p:to>
                                        <p:strVal val="visible"/>
                                      </p:to>
                                    </p:set>
                                    <p:anim calcmode="lin" valueType="num">
                                      <p:cBhvr>
                                        <p:cTn id="12" dur="1000" fill="hold"/>
                                        <p:tgtEl>
                                          <p:spTgt spid="55">
                                            <p:bg/>
                                          </p:spTgt>
                                        </p:tgtEl>
                                        <p:attrNameLst>
                                          <p:attrName>ppt_w</p:attrName>
                                        </p:attrNameLst>
                                      </p:cBhvr>
                                      <p:tavLst>
                                        <p:tav tm="0">
                                          <p:val>
                                            <p:fltVal val="0"/>
                                          </p:val>
                                        </p:tav>
                                        <p:tav tm="100000">
                                          <p:val>
                                            <p:strVal val="#ppt_w"/>
                                          </p:val>
                                        </p:tav>
                                      </p:tavLst>
                                    </p:anim>
                                    <p:anim calcmode="lin" valueType="num">
                                      <p:cBhvr>
                                        <p:cTn id="13" dur="1000" fill="hold"/>
                                        <p:tgtEl>
                                          <p:spTgt spid="55">
                                            <p:bg/>
                                          </p:spTgt>
                                        </p:tgtEl>
                                        <p:attrNameLst>
                                          <p:attrName>ppt_h</p:attrName>
                                        </p:attrNameLst>
                                      </p:cBhvr>
                                      <p:tavLst>
                                        <p:tav tm="0">
                                          <p:val>
                                            <p:fltVal val="0"/>
                                          </p:val>
                                        </p:tav>
                                        <p:tav tm="100000">
                                          <p:val>
                                            <p:strVal val="#ppt_h"/>
                                          </p:val>
                                        </p:tav>
                                      </p:tavLst>
                                    </p:anim>
                                    <p:animEffect transition="in" filter="fade">
                                      <p:cBhvr>
                                        <p:cTn id="14" dur="1000"/>
                                        <p:tgtEl>
                                          <p:spTgt spid="55">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5">
                                            <p:txEl>
                                              <p:pRg st="0" end="0"/>
                                            </p:txEl>
                                          </p:spTgt>
                                        </p:tgtEl>
                                        <p:attrNameLst>
                                          <p:attrName>style.visibility</p:attrName>
                                        </p:attrNameLst>
                                      </p:cBhvr>
                                      <p:to>
                                        <p:strVal val="visible"/>
                                      </p:to>
                                    </p:set>
                                    <p:anim calcmode="lin" valueType="num">
                                      <p:cBhvr>
                                        <p:cTn id="17" dur="10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55">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5">
                                            <p:txEl>
                                              <p:pRg st="1" end="1"/>
                                            </p:txEl>
                                          </p:spTgt>
                                        </p:tgtEl>
                                        <p:attrNameLst>
                                          <p:attrName>style.visibility</p:attrName>
                                        </p:attrNameLst>
                                      </p:cBhvr>
                                      <p:to>
                                        <p:strVal val="visible"/>
                                      </p:to>
                                    </p:set>
                                    <p:anim calcmode="lin" valueType="num">
                                      <p:cBhvr>
                                        <p:cTn id="22" dur="1000" fill="hold"/>
                                        <p:tgtEl>
                                          <p:spTgt spid="5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55">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55">
                                            <p:txEl>
                                              <p:pRg st="1" end="1"/>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5">
                                            <p:txEl>
                                              <p:pRg st="2" end="2"/>
                                            </p:txEl>
                                          </p:spTgt>
                                        </p:tgtEl>
                                        <p:attrNameLst>
                                          <p:attrName>style.visibility</p:attrName>
                                        </p:attrNameLst>
                                      </p:cBhvr>
                                      <p:to>
                                        <p:strVal val="visible"/>
                                      </p:to>
                                    </p:set>
                                    <p:anim calcmode="lin" valueType="num">
                                      <p:cBhvr>
                                        <p:cTn id="27" dur="1000" fill="hold"/>
                                        <p:tgtEl>
                                          <p:spTgt spid="55">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55">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8E8961-742C-486A-B931-C9DCB57F8F10}"/>
              </a:ext>
            </a:extLst>
          </p:cNvPr>
          <p:cNvPicPr>
            <a:picLocks noChangeAspect="1"/>
          </p:cNvPicPr>
          <p:nvPr/>
        </p:nvPicPr>
        <p:blipFill>
          <a:blip r:embed="rId4"/>
          <a:stretch>
            <a:fillRect/>
          </a:stretch>
        </p:blipFill>
        <p:spPr>
          <a:xfrm>
            <a:off x="436098" y="309489"/>
            <a:ext cx="11226019" cy="6476852"/>
          </a:xfrm>
          <a:prstGeom prst="rect">
            <a:avLst/>
          </a:prstGeom>
        </p:spPr>
      </p:pic>
    </p:spTree>
    <p:custDataLst>
      <p:tags r:id="rId1"/>
    </p:custDataLst>
    <p:extLst>
      <p:ext uri="{BB962C8B-B14F-4D97-AF65-F5344CB8AC3E}">
        <p14:creationId xmlns:p14="http://schemas.microsoft.com/office/powerpoint/2010/main" val="369948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84E5BB-616F-45B8-9EAF-44638F1A246A}"/>
              </a:ext>
            </a:extLst>
          </p:cNvPr>
          <p:cNvPicPr>
            <a:picLocks noChangeAspect="1"/>
          </p:cNvPicPr>
          <p:nvPr/>
        </p:nvPicPr>
        <p:blipFill>
          <a:blip r:embed="rId4"/>
          <a:stretch>
            <a:fillRect/>
          </a:stretch>
        </p:blipFill>
        <p:spPr>
          <a:xfrm>
            <a:off x="4822670" y="2135060"/>
            <a:ext cx="6867582" cy="2617444"/>
          </a:xfrm>
          <a:prstGeom prst="rect">
            <a:avLst/>
          </a:prstGeom>
        </p:spPr>
      </p:pic>
      <p:pic>
        <p:nvPicPr>
          <p:cNvPr id="3" name="Picture 2">
            <a:extLst>
              <a:ext uri="{FF2B5EF4-FFF2-40B4-BE49-F238E27FC236}">
                <a16:creationId xmlns:a16="http://schemas.microsoft.com/office/drawing/2014/main" id="{68B5C263-3367-F93E-C8BA-C7B364A10E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401" r="29958"/>
          <a:stretch/>
        </p:blipFill>
        <p:spPr>
          <a:xfrm>
            <a:off x="646847" y="1187426"/>
            <a:ext cx="3718562" cy="5276679"/>
          </a:xfrm>
          <a:prstGeom prst="rect">
            <a:avLst/>
          </a:prstGeom>
        </p:spPr>
      </p:pic>
    </p:spTree>
    <p:custDataLst>
      <p:tags r:id="rId1"/>
    </p:custDataLst>
    <p:extLst>
      <p:ext uri="{BB962C8B-B14F-4D97-AF65-F5344CB8AC3E}">
        <p14:creationId xmlns:p14="http://schemas.microsoft.com/office/powerpoint/2010/main" val="317572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51D251-4C3F-8F03-892F-AA6BA8ACFD43}"/>
              </a:ext>
            </a:extLst>
          </p:cNvPr>
          <p:cNvSpPr txBox="1"/>
          <p:nvPr/>
        </p:nvSpPr>
        <p:spPr>
          <a:xfrm>
            <a:off x="2463894" y="2330227"/>
            <a:ext cx="7845806"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smtClean="0">
                <a:ln w="254000">
                  <a:solidFill>
                    <a:srgbClr val="5B9BD5">
                      <a:lumMod val="40000"/>
                      <a:lumOff val="60000"/>
                    </a:srgbClr>
                  </a:solidFill>
                </a:ln>
                <a:solidFill>
                  <a:srgbClr val="5B9BD5">
                    <a:lumMod val="40000"/>
                    <a:lumOff val="60000"/>
                  </a:srgbClr>
                </a:solidFill>
                <a:effectLst/>
                <a:uLnTx/>
                <a:uFillTx/>
                <a:ea typeface="+mn-ea"/>
                <a:cs typeface="+mn-cs"/>
              </a:rPr>
              <a:t>KHÁM</a:t>
            </a:r>
            <a:r>
              <a:rPr kumimoji="0" lang="en-US" sz="11500" b="1" i="0" u="none" strike="noStrike" kern="1200" cap="none" spc="0" normalizeH="0" noProof="0" smtClean="0">
                <a:ln w="254000">
                  <a:solidFill>
                    <a:srgbClr val="5B9BD5">
                      <a:lumMod val="40000"/>
                      <a:lumOff val="60000"/>
                    </a:srgbClr>
                  </a:solidFill>
                </a:ln>
                <a:solidFill>
                  <a:srgbClr val="5B9BD5">
                    <a:lumMod val="40000"/>
                    <a:lumOff val="60000"/>
                  </a:srgbClr>
                </a:solidFill>
                <a:effectLst/>
                <a:uLnTx/>
                <a:uFillTx/>
                <a:ea typeface="+mn-ea"/>
                <a:cs typeface="+mn-cs"/>
              </a:rPr>
              <a:t> PHÁ</a:t>
            </a:r>
            <a:endParaRPr kumimoji="0" lang="vi-VN" sz="11500" b="1" i="0" u="none" strike="noStrike" kern="1200" cap="none" spc="0" normalizeH="0" baseline="0" noProof="0">
              <a:ln w="254000">
                <a:solidFill>
                  <a:srgbClr val="5B9BD5">
                    <a:lumMod val="40000"/>
                    <a:lumOff val="60000"/>
                  </a:srgbClr>
                </a:solidFill>
              </a:ln>
              <a:solidFill>
                <a:srgbClr val="5B9BD5">
                  <a:lumMod val="40000"/>
                  <a:lumOff val="60000"/>
                </a:srgbClr>
              </a:solidFill>
              <a:effectLst/>
              <a:uLnTx/>
              <a:uFillTx/>
              <a:ea typeface="+mn-ea"/>
              <a:cs typeface="+mn-cs"/>
            </a:endParaRPr>
          </a:p>
        </p:txBody>
      </p:sp>
      <p:sp>
        <p:nvSpPr>
          <p:cNvPr id="4" name="TextBox 3">
            <a:extLst>
              <a:ext uri="{FF2B5EF4-FFF2-40B4-BE49-F238E27FC236}">
                <a16:creationId xmlns:a16="http://schemas.microsoft.com/office/drawing/2014/main" id="{056539BD-AB20-470E-ED2B-629EF68E1308}"/>
              </a:ext>
            </a:extLst>
          </p:cNvPr>
          <p:cNvSpPr txBox="1"/>
          <p:nvPr/>
        </p:nvSpPr>
        <p:spPr>
          <a:xfrm>
            <a:off x="2463894" y="2330227"/>
            <a:ext cx="7454814"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smtClean="0">
                <a:ln>
                  <a:noFill/>
                </a:ln>
                <a:solidFill>
                  <a:srgbClr val="5B9BD5">
                    <a:lumMod val="75000"/>
                  </a:srgbClr>
                </a:solidFill>
                <a:effectLst/>
                <a:uLnTx/>
                <a:uFillTx/>
                <a:ea typeface="+mn-ea"/>
                <a:cs typeface="+mn-cs"/>
              </a:rPr>
              <a:t>KHÁM</a:t>
            </a:r>
            <a:r>
              <a:rPr kumimoji="0" lang="en-US" sz="11500" b="1" i="0" u="none" strike="noStrike" kern="1200" cap="none" spc="0" normalizeH="0" noProof="0" smtClean="0">
                <a:ln>
                  <a:noFill/>
                </a:ln>
                <a:solidFill>
                  <a:srgbClr val="5B9BD5">
                    <a:lumMod val="75000"/>
                  </a:srgbClr>
                </a:solidFill>
                <a:effectLst/>
                <a:uLnTx/>
                <a:uFillTx/>
                <a:ea typeface="+mn-ea"/>
                <a:cs typeface="+mn-cs"/>
              </a:rPr>
              <a:t> PHÁ</a:t>
            </a:r>
            <a:endParaRPr kumimoji="0" lang="vi-VN" sz="11500" b="1" i="0" u="none" strike="noStrike" kern="1200" cap="none" spc="0" normalizeH="0" baseline="0" noProof="0" dirty="0">
              <a:ln>
                <a:noFill/>
              </a:ln>
              <a:solidFill>
                <a:srgbClr val="5B9BD5">
                  <a:lumMod val="75000"/>
                </a:srgbClr>
              </a:solidFill>
              <a:effectLst/>
              <a:uLnTx/>
              <a:uFillTx/>
              <a:ea typeface="+mn-ea"/>
              <a:cs typeface="+mn-cs"/>
            </a:endParaRPr>
          </a:p>
        </p:txBody>
      </p:sp>
    </p:spTree>
    <p:custDataLst>
      <p:tags r:id="rId1"/>
    </p:custDataLst>
    <p:extLst>
      <p:ext uri="{BB962C8B-B14F-4D97-AF65-F5344CB8AC3E}">
        <p14:creationId xmlns:p14="http://schemas.microsoft.com/office/powerpoint/2010/main" val="3986859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91D50B-7E9B-F38D-87A4-E2F17EC88D0D}"/>
              </a:ext>
            </a:extLst>
          </p:cNvPr>
          <p:cNvSpPr txBox="1"/>
          <p:nvPr/>
        </p:nvSpPr>
        <p:spPr>
          <a:xfrm>
            <a:off x="1244881" y="318917"/>
            <a:ext cx="6647093" cy="646331"/>
          </a:xfrm>
          <a:prstGeom prst="rect">
            <a:avLst/>
          </a:prstGeom>
          <a:noFill/>
        </p:spPr>
        <p:txBody>
          <a:bodyPr wrap="square" rtlCol="0">
            <a:spAutoFit/>
          </a:bodyPr>
          <a:lstStyle/>
          <a:p>
            <a:pPr defTabSz="457200">
              <a:defRPr/>
            </a:pPr>
            <a:r>
              <a:rPr lang="en-US" sz="3600" b="1" smtClean="0">
                <a:solidFill>
                  <a:prstClr val="black"/>
                </a:solidFill>
                <a:cs typeface="Calibri" panose="020F0502020204030204" pitchFamily="34" charset="0"/>
              </a:rPr>
              <a:t>Đọc truyện và trả lời câu hỏi:</a:t>
            </a:r>
            <a:endParaRPr lang="vi-VN" sz="3600" b="1"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1E65A01-519B-40CA-ACB0-1E7AE7DF95C9}"/>
              </a:ext>
            </a:extLst>
          </p:cNvPr>
          <p:cNvPicPr>
            <a:picLocks noChangeAspect="1"/>
          </p:cNvPicPr>
          <p:nvPr/>
        </p:nvPicPr>
        <p:blipFill>
          <a:blip r:embed="rId4"/>
          <a:stretch>
            <a:fillRect/>
          </a:stretch>
        </p:blipFill>
        <p:spPr>
          <a:xfrm>
            <a:off x="61765" y="844500"/>
            <a:ext cx="5902937" cy="2823467"/>
          </a:xfrm>
          <a:prstGeom prst="rect">
            <a:avLst/>
          </a:prstGeom>
        </p:spPr>
      </p:pic>
      <p:pic>
        <p:nvPicPr>
          <p:cNvPr id="2" name="Picture 1">
            <a:extLst>
              <a:ext uri="{FF2B5EF4-FFF2-40B4-BE49-F238E27FC236}">
                <a16:creationId xmlns:a16="http://schemas.microsoft.com/office/drawing/2014/main" id="{7D267D3E-DECB-4754-9F23-7FC5DAA845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176" y="195171"/>
            <a:ext cx="536706" cy="770711"/>
          </a:xfrm>
          <a:prstGeom prst="rect">
            <a:avLst/>
          </a:prstGeom>
        </p:spPr>
      </p:pic>
      <p:pic>
        <p:nvPicPr>
          <p:cNvPr id="5" name="Picture 4">
            <a:extLst>
              <a:ext uri="{FF2B5EF4-FFF2-40B4-BE49-F238E27FC236}">
                <a16:creationId xmlns:a16="http://schemas.microsoft.com/office/drawing/2014/main" id="{747E4727-C534-4CAC-9DA5-190DD5455CD7}"/>
              </a:ext>
            </a:extLst>
          </p:cNvPr>
          <p:cNvPicPr>
            <a:picLocks noChangeAspect="1"/>
          </p:cNvPicPr>
          <p:nvPr/>
        </p:nvPicPr>
        <p:blipFill>
          <a:blip r:embed="rId6"/>
          <a:stretch>
            <a:fillRect/>
          </a:stretch>
        </p:blipFill>
        <p:spPr>
          <a:xfrm>
            <a:off x="5809957" y="1362917"/>
            <a:ext cx="6382043" cy="2305050"/>
          </a:xfrm>
          <a:prstGeom prst="rect">
            <a:avLst/>
          </a:prstGeom>
        </p:spPr>
      </p:pic>
      <p:pic>
        <p:nvPicPr>
          <p:cNvPr id="6" name="Picture 5">
            <a:extLst>
              <a:ext uri="{FF2B5EF4-FFF2-40B4-BE49-F238E27FC236}">
                <a16:creationId xmlns:a16="http://schemas.microsoft.com/office/drawing/2014/main" id="{87C11EEC-2AEA-45F2-BC76-EA7A1364E179}"/>
              </a:ext>
            </a:extLst>
          </p:cNvPr>
          <p:cNvPicPr>
            <a:picLocks noChangeAspect="1"/>
          </p:cNvPicPr>
          <p:nvPr/>
        </p:nvPicPr>
        <p:blipFill>
          <a:blip r:embed="rId7"/>
          <a:stretch>
            <a:fillRect/>
          </a:stretch>
        </p:blipFill>
        <p:spPr>
          <a:xfrm>
            <a:off x="0" y="4065636"/>
            <a:ext cx="5809957" cy="2490921"/>
          </a:xfrm>
          <a:prstGeom prst="rect">
            <a:avLst/>
          </a:prstGeom>
        </p:spPr>
      </p:pic>
      <p:pic>
        <p:nvPicPr>
          <p:cNvPr id="7" name="Picture 6">
            <a:extLst>
              <a:ext uri="{FF2B5EF4-FFF2-40B4-BE49-F238E27FC236}">
                <a16:creationId xmlns:a16="http://schemas.microsoft.com/office/drawing/2014/main" id="{F9B9C63C-7D26-46E5-8005-2F4784267E8C}"/>
              </a:ext>
            </a:extLst>
          </p:cNvPr>
          <p:cNvPicPr>
            <a:picLocks noChangeAspect="1"/>
          </p:cNvPicPr>
          <p:nvPr/>
        </p:nvPicPr>
        <p:blipFill>
          <a:blip r:embed="rId8"/>
          <a:stretch>
            <a:fillRect/>
          </a:stretch>
        </p:blipFill>
        <p:spPr>
          <a:xfrm>
            <a:off x="6257925" y="3994332"/>
            <a:ext cx="5934075" cy="2562225"/>
          </a:xfrm>
          <a:prstGeom prst="rect">
            <a:avLst/>
          </a:prstGeom>
        </p:spPr>
      </p:pic>
    </p:spTree>
    <p:custDataLst>
      <p:tags r:id="rId1"/>
    </p:custDataLst>
    <p:extLst>
      <p:ext uri="{BB962C8B-B14F-4D97-AF65-F5344CB8AC3E}">
        <p14:creationId xmlns:p14="http://schemas.microsoft.com/office/powerpoint/2010/main" val="25460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3960129"/>
            <a:ext cx="5527274" cy="2897871"/>
          </a:xfrm>
          <a:prstGeom prst="rect">
            <a:avLst/>
          </a:prstGeom>
        </p:spPr>
      </p:pic>
      <p:grpSp>
        <p:nvGrpSpPr>
          <p:cNvPr id="8" name="Group 7"/>
          <p:cNvGrpSpPr/>
          <p:nvPr/>
        </p:nvGrpSpPr>
        <p:grpSpPr>
          <a:xfrm>
            <a:off x="4433366" y="1956421"/>
            <a:ext cx="7758634" cy="1015663"/>
            <a:chOff x="4433366" y="1956421"/>
            <a:chExt cx="7758634" cy="1015663"/>
          </a:xfrm>
        </p:grpSpPr>
        <p:sp>
          <p:nvSpPr>
            <p:cNvPr id="3" name="TextBox 2">
              <a:extLst>
                <a:ext uri="{FF2B5EF4-FFF2-40B4-BE49-F238E27FC236}">
                  <a16:creationId xmlns:a16="http://schemas.microsoft.com/office/drawing/2014/main" id="{224E7D2A-7C3A-4E20-8B22-76E438A909F8}"/>
                </a:ext>
              </a:extLst>
            </p:cNvPr>
            <p:cNvSpPr txBox="1"/>
            <p:nvPr/>
          </p:nvSpPr>
          <p:spPr>
            <a:xfrm>
              <a:off x="4925736" y="1956421"/>
              <a:ext cx="7266264" cy="1015663"/>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Những</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chi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tiết</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nào</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trong</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chuyện</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thể</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hiện</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việc</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tích</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cực</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hoàn</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thành</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nhiệm</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 </a:t>
              </a:r>
              <a:r>
                <a:rPr kumimoji="0" lang="en-US" sz="3000" b="1" i="0" u="none" strike="noStrike" kern="0" cap="none" spc="0" normalizeH="0" baseline="0" noProof="0" dirty="0" err="1">
                  <a:ln w="0"/>
                  <a:solidFill>
                    <a:srgbClr val="FF0000"/>
                  </a:solidFill>
                  <a:effectLst>
                    <a:outerShdw blurRad="38100" dist="25400" dir="5400000" algn="ctr" rotWithShape="0">
                      <a:srgbClr val="6E747A">
                        <a:alpha val="43000"/>
                      </a:srgbClr>
                    </a:outerShdw>
                  </a:effectLst>
                  <a:uLnTx/>
                  <a:uFillTx/>
                </a:rPr>
                <a:t>vụ</a:t>
              </a:r>
              <a:r>
                <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rPr>
                <a:t>?</a:t>
              </a:r>
            </a:p>
          </p:txBody>
        </p:sp>
        <p:sp>
          <p:nvSpPr>
            <p:cNvPr id="5" name="Oval Callout 4"/>
            <p:cNvSpPr/>
            <p:nvPr/>
          </p:nvSpPr>
          <p:spPr>
            <a:xfrm>
              <a:off x="4433366" y="1956421"/>
              <a:ext cx="492369" cy="407963"/>
            </a:xfrm>
            <a:prstGeom prst="wedgeEllipseCallout">
              <a:avLst>
                <a:gd name="adj1" fmla="val 42803"/>
                <a:gd name="adj2" fmla="val 527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a:t>
              </a:r>
              <a:endParaRPr lang="en-US" sz="2800" b="1"/>
            </a:p>
          </p:txBody>
        </p:sp>
      </p:grpSp>
      <p:grpSp>
        <p:nvGrpSpPr>
          <p:cNvPr id="9" name="Group 8"/>
          <p:cNvGrpSpPr/>
          <p:nvPr/>
        </p:nvGrpSpPr>
        <p:grpSpPr>
          <a:xfrm>
            <a:off x="4433367" y="3352429"/>
            <a:ext cx="7538239" cy="1029208"/>
            <a:chOff x="4433367" y="3352429"/>
            <a:chExt cx="7538239" cy="1029208"/>
          </a:xfrm>
        </p:grpSpPr>
        <p:sp>
          <p:nvSpPr>
            <p:cNvPr id="4" name="TextBox 3">
              <a:extLst>
                <a:ext uri="{FF2B5EF4-FFF2-40B4-BE49-F238E27FC236}">
                  <a16:creationId xmlns:a16="http://schemas.microsoft.com/office/drawing/2014/main" id="{902EC051-CBD6-42A3-B1F4-CE1A64331895}"/>
                </a:ext>
              </a:extLst>
            </p:cNvPr>
            <p:cNvSpPr txBox="1"/>
            <p:nvPr/>
          </p:nvSpPr>
          <p:spPr>
            <a:xfrm>
              <a:off x="4925736" y="3365974"/>
              <a:ext cx="7045870" cy="1015663"/>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a:ln w="0"/>
                  <a:solidFill>
                    <a:srgbClr val="FF0000"/>
                  </a:solidFill>
                  <a:effectLst>
                    <a:outerShdw blurRad="38100" dist="25400" dir="5400000" algn="ctr" rotWithShape="0">
                      <a:srgbClr val="6E747A">
                        <a:alpha val="43000"/>
                      </a:srgbClr>
                    </a:outerShdw>
                  </a:effectLst>
                  <a:uLnTx/>
                  <a:uFillTx/>
                </a:rPr>
                <a:t>Em còn biết những biểu hiện nào khác của việc tích cực hoàn thành nhiệm vụ?</a:t>
              </a:r>
              <a:endParaRPr kumimoji="0" lang="en-US" sz="3000" b="1" i="0" u="none" strike="noStrike" kern="0" cap="none" spc="0" normalizeH="0" baseline="0" noProof="0" dirty="0">
                <a:ln w="0"/>
                <a:solidFill>
                  <a:srgbClr val="FF0000"/>
                </a:solidFill>
                <a:effectLst>
                  <a:outerShdw blurRad="38100" dist="25400" dir="5400000" algn="ctr" rotWithShape="0">
                    <a:srgbClr val="6E747A">
                      <a:alpha val="43000"/>
                    </a:srgbClr>
                  </a:outerShdw>
                </a:effectLst>
                <a:uLnTx/>
                <a:uFillTx/>
              </a:endParaRPr>
            </a:p>
          </p:txBody>
        </p:sp>
        <p:sp>
          <p:nvSpPr>
            <p:cNvPr id="6" name="Oval Callout 5"/>
            <p:cNvSpPr/>
            <p:nvPr/>
          </p:nvSpPr>
          <p:spPr>
            <a:xfrm>
              <a:off x="4433367" y="3352429"/>
              <a:ext cx="492369" cy="407963"/>
            </a:xfrm>
            <a:prstGeom prst="wedgeEllipseCallout">
              <a:avLst>
                <a:gd name="adj1" fmla="val 42803"/>
                <a:gd name="adj2" fmla="val 527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a:t>
              </a:r>
              <a:endParaRPr lang="en-US" sz="2800" b="1"/>
            </a:p>
          </p:txBody>
        </p:sp>
      </p:grpSp>
      <p:pic>
        <p:nvPicPr>
          <p:cNvPr id="7" name="Picture 6" descr="Text&#10;&#10;Description automatically generated with medium confidence">
            <a:extLst>
              <a:ext uri="{FF2B5EF4-FFF2-40B4-BE49-F238E27FC236}">
                <a16:creationId xmlns:a16="http://schemas.microsoft.com/office/drawing/2014/main" id="{54604A14-6663-4B8C-BFF4-276613483B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6504" y="350085"/>
            <a:ext cx="5608433" cy="808463"/>
          </a:xfrm>
          <a:prstGeom prst="rect">
            <a:avLst/>
          </a:prstGeom>
        </p:spPr>
      </p:pic>
    </p:spTree>
    <p:custDataLst>
      <p:tags r:id="rId1"/>
    </p:custDataLst>
    <p:extLst>
      <p:ext uri="{BB962C8B-B14F-4D97-AF65-F5344CB8AC3E}">
        <p14:creationId xmlns:p14="http://schemas.microsoft.com/office/powerpoint/2010/main" val="379199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374" y="287020"/>
            <a:ext cx="11625570" cy="6283960"/>
          </a:xfrm>
          <a:prstGeom prst="rect">
            <a:avLst/>
          </a:prstGeom>
        </p:spPr>
      </p:pic>
      <p:grpSp>
        <p:nvGrpSpPr>
          <p:cNvPr id="2" name="Group 1">
            <a:extLst>
              <a:ext uri="{FF2B5EF4-FFF2-40B4-BE49-F238E27FC236}">
                <a16:creationId xmlns:a16="http://schemas.microsoft.com/office/drawing/2014/main" id="{919E2CF1-6156-4A38-BD86-1AF2A66265DF}"/>
              </a:ext>
            </a:extLst>
          </p:cNvPr>
          <p:cNvGrpSpPr/>
          <p:nvPr/>
        </p:nvGrpSpPr>
        <p:grpSpPr>
          <a:xfrm>
            <a:off x="990600" y="463552"/>
            <a:ext cx="5105400" cy="1248742"/>
            <a:chOff x="2471" y="955"/>
            <a:chExt cx="6192" cy="1717"/>
          </a:xfrm>
        </p:grpSpPr>
        <p:sp>
          <p:nvSpPr>
            <p:cNvPr id="3" name="箭头: 五边形 3">
              <a:extLst>
                <a:ext uri="{FF2B5EF4-FFF2-40B4-BE49-F238E27FC236}">
                  <a16:creationId xmlns:a16="http://schemas.microsoft.com/office/drawing/2014/main" id="{A03F2A3C-8902-4B48-BCC3-2F290C7A6122}"/>
                </a:ext>
              </a:extLst>
            </p:cNvPr>
            <p:cNvSpPr/>
            <p:nvPr/>
          </p:nvSpPr>
          <p:spPr bwMode="auto">
            <a:xfrm flipH="1">
              <a:off x="2471" y="1038"/>
              <a:ext cx="6192" cy="1634"/>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sym typeface="+mn-lt"/>
              </a:endParaRPr>
            </a:p>
          </p:txBody>
        </p:sp>
        <p:sp>
          <p:nvSpPr>
            <p:cNvPr id="5" name="Text Box 40">
              <a:extLst>
                <a:ext uri="{FF2B5EF4-FFF2-40B4-BE49-F238E27FC236}">
                  <a16:creationId xmlns:a16="http://schemas.microsoft.com/office/drawing/2014/main" id="{E6897FB0-55D2-4EB7-910D-FB8C80D84675}"/>
                </a:ext>
              </a:extLst>
            </p:cNvPr>
            <p:cNvSpPr txBox="1"/>
            <p:nvPr/>
          </p:nvSpPr>
          <p:spPr>
            <a:xfrm>
              <a:off x="2962" y="955"/>
              <a:ext cx="5512" cy="1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Những</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chi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tiết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trong</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câu</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chuyện</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thể</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hiện</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việc</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tích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cực</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hoàn</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thành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nhiệm</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vụ</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75F46E74-FEFF-486D-9490-EC3E84F59C60}"/>
              </a:ext>
            </a:extLst>
          </p:cNvPr>
          <p:cNvGrpSpPr/>
          <p:nvPr/>
        </p:nvGrpSpPr>
        <p:grpSpPr>
          <a:xfrm>
            <a:off x="6784169" y="490793"/>
            <a:ext cx="4692015" cy="1357630"/>
            <a:chOff x="9848" y="3032"/>
            <a:chExt cx="7389" cy="2138"/>
          </a:xfrm>
        </p:grpSpPr>
        <p:sp>
          <p:nvSpPr>
            <p:cNvPr id="7" name="箭头: 五边形 3">
              <a:extLst>
                <a:ext uri="{FF2B5EF4-FFF2-40B4-BE49-F238E27FC236}">
                  <a16:creationId xmlns:a16="http://schemas.microsoft.com/office/drawing/2014/main" id="{915364D7-EC0D-4D21-9DC2-8ED77B295843}"/>
                </a:ext>
              </a:extLst>
            </p:cNvPr>
            <p:cNvSpPr/>
            <p:nvPr/>
          </p:nvSpPr>
          <p:spPr bwMode="auto">
            <a:xfrm>
              <a:off x="9848" y="3032"/>
              <a:ext cx="7389" cy="21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Helvetica"/>
                <a:cs typeface="Helvetica"/>
                <a:sym typeface="+mn-lt"/>
              </a:endParaRPr>
            </a:p>
          </p:txBody>
        </p:sp>
        <p:sp>
          <p:nvSpPr>
            <p:cNvPr id="9" name="Text Box 45">
              <a:extLst>
                <a:ext uri="{FF2B5EF4-FFF2-40B4-BE49-F238E27FC236}">
                  <a16:creationId xmlns:a16="http://schemas.microsoft.com/office/drawing/2014/main" id="{7E182334-ACB3-4009-8680-57D5C5633B1B}"/>
                </a:ext>
              </a:extLst>
            </p:cNvPr>
            <p:cNvSpPr txBox="1"/>
            <p:nvPr/>
          </p:nvSpPr>
          <p:spPr>
            <a:xfrm>
              <a:off x="10204" y="3057"/>
              <a:ext cx="6624" cy="211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Em còn biết những biểu hiện nào khác của việc tích cực hoàn thành nhiệm vụ?</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3" name="Group 12">
            <a:extLst>
              <a:ext uri="{FF2B5EF4-FFF2-40B4-BE49-F238E27FC236}">
                <a16:creationId xmlns:a16="http://schemas.microsoft.com/office/drawing/2014/main" id="{9DA74E39-2DAA-4435-90C9-EEFA8945B249}"/>
              </a:ext>
            </a:extLst>
          </p:cNvPr>
          <p:cNvGrpSpPr/>
          <p:nvPr/>
        </p:nvGrpSpPr>
        <p:grpSpPr>
          <a:xfrm>
            <a:off x="407988" y="3488750"/>
            <a:ext cx="5567045" cy="1038830"/>
            <a:chOff x="1585" y="8285"/>
            <a:chExt cx="8767" cy="1062"/>
          </a:xfrm>
        </p:grpSpPr>
        <p:sp>
          <p:nvSpPr>
            <p:cNvPr id="14" name="箭头: 五边形 5">
              <a:extLst>
                <a:ext uri="{FF2B5EF4-FFF2-40B4-BE49-F238E27FC236}">
                  <a16:creationId xmlns:a16="http://schemas.microsoft.com/office/drawing/2014/main" id="{6B90CD23-F011-43DC-82F4-B8A94262C5F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15" name="Text Box 6">
              <a:extLst>
                <a:ext uri="{FF2B5EF4-FFF2-40B4-BE49-F238E27FC236}">
                  <a16:creationId xmlns:a16="http://schemas.microsoft.com/office/drawing/2014/main" id="{31F8BC21-B5E8-43C2-AFA5-29EBB0589D97}"/>
                </a:ext>
              </a:extLst>
            </p:cNvPr>
            <p:cNvSpPr txBox="1"/>
            <p:nvPr/>
          </p:nvSpPr>
          <p:spPr>
            <a:xfrm>
              <a:off x="1765" y="8410"/>
              <a:ext cx="8483" cy="937"/>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Chủ</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động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xây</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dựng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kế</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hoạch</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và</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phân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công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thực</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hiện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nhiệm</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vụ</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Group 18">
            <a:extLst>
              <a:ext uri="{FF2B5EF4-FFF2-40B4-BE49-F238E27FC236}">
                <a16:creationId xmlns:a16="http://schemas.microsoft.com/office/drawing/2014/main" id="{75F2185C-C3E5-45A6-8AE7-81D2D86866F9}"/>
              </a:ext>
            </a:extLst>
          </p:cNvPr>
          <p:cNvGrpSpPr/>
          <p:nvPr/>
        </p:nvGrpSpPr>
        <p:grpSpPr>
          <a:xfrm>
            <a:off x="406401" y="2331853"/>
            <a:ext cx="5267325" cy="562610"/>
            <a:chOff x="1578" y="4611"/>
            <a:chExt cx="8295" cy="886"/>
          </a:xfrm>
        </p:grpSpPr>
        <p:sp>
          <p:nvSpPr>
            <p:cNvPr id="20" name="箭头: 五边形 3">
              <a:extLst>
                <a:ext uri="{FF2B5EF4-FFF2-40B4-BE49-F238E27FC236}">
                  <a16:creationId xmlns:a16="http://schemas.microsoft.com/office/drawing/2014/main" id="{58F2013F-B86F-496E-A715-E35CCA4FBBA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21" name="Text Box 4">
              <a:extLst>
                <a:ext uri="{FF2B5EF4-FFF2-40B4-BE49-F238E27FC236}">
                  <a16:creationId xmlns:a16="http://schemas.microsoft.com/office/drawing/2014/main" id="{90E4A4D3-12BB-4159-BB23-9230526C8A8B}"/>
                </a:ext>
              </a:extLst>
            </p:cNvPr>
            <p:cNvSpPr txBox="1"/>
            <p:nvPr/>
          </p:nvSpPr>
          <p:spPr>
            <a:xfrm>
              <a:off x="1578" y="4722"/>
              <a:ext cx="7350" cy="775"/>
            </a:xfrm>
            <a:prstGeom prst="rect">
              <a:avLst/>
            </a:prstGeom>
            <a:noFill/>
          </p:spPr>
          <p:txBody>
            <a:bodyPr wrap="non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Xung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phong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tham</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gia</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làm</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nhiệm</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vụ</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30" name="Group 29">
            <a:extLst>
              <a:ext uri="{FF2B5EF4-FFF2-40B4-BE49-F238E27FC236}">
                <a16:creationId xmlns:a16="http://schemas.microsoft.com/office/drawing/2014/main" id="{1E70D60E-1213-43D2-9369-43EB2C524016}"/>
              </a:ext>
            </a:extLst>
          </p:cNvPr>
          <p:cNvGrpSpPr/>
          <p:nvPr/>
        </p:nvGrpSpPr>
        <p:grpSpPr>
          <a:xfrm>
            <a:off x="533083" y="5009948"/>
            <a:ext cx="5243830" cy="1467052"/>
            <a:chOff x="1600" y="3199"/>
            <a:chExt cx="8258" cy="1479"/>
          </a:xfrm>
        </p:grpSpPr>
        <p:sp>
          <p:nvSpPr>
            <p:cNvPr id="31" name="箭头: 五边形 6">
              <a:extLst>
                <a:ext uri="{FF2B5EF4-FFF2-40B4-BE49-F238E27FC236}">
                  <a16:creationId xmlns:a16="http://schemas.microsoft.com/office/drawing/2014/main" id="{309819A0-F34C-441E-864B-01ADC85F2373}"/>
                </a:ext>
              </a:extLst>
            </p:cNvPr>
            <p:cNvSpPr/>
            <p:nvPr/>
          </p:nvSpPr>
          <p:spPr bwMode="auto">
            <a:xfrm>
              <a:off x="1600" y="3199"/>
              <a:ext cx="8258" cy="881"/>
            </a:xfrm>
            <a:prstGeom prst="homePlate">
              <a:avLst/>
            </a:prstGeom>
            <a:solidFill>
              <a:srgbClr val="FDDF4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mn-lt"/>
              </a:endParaRPr>
            </a:p>
          </p:txBody>
        </p:sp>
        <p:sp>
          <p:nvSpPr>
            <p:cNvPr id="32" name="Text Box 2">
              <a:extLst>
                <a:ext uri="{FF2B5EF4-FFF2-40B4-BE49-F238E27FC236}">
                  <a16:creationId xmlns:a16="http://schemas.microsoft.com/office/drawing/2014/main" id="{F56B0D66-1945-4752-8857-0E6631BFE59F}"/>
                </a:ext>
              </a:extLst>
            </p:cNvPr>
            <p:cNvSpPr txBox="1"/>
            <p:nvPr/>
          </p:nvSpPr>
          <p:spPr>
            <a:xfrm>
              <a:off x="1600" y="3234"/>
              <a:ext cx="8258" cy="144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Nhiệt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tình</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chủ</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động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thực</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hiện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công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việc</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grpSp>
      <p:sp>
        <p:nvSpPr>
          <p:cNvPr id="28" name="MH_Other_3">
            <a:extLst>
              <a:ext uri="{FF2B5EF4-FFF2-40B4-BE49-F238E27FC236}">
                <a16:creationId xmlns:a16="http://schemas.microsoft.com/office/drawing/2014/main" id="{F62EF946-03B9-4C9A-862B-DA86EAE9E81E}"/>
              </a:ext>
            </a:extLst>
          </p:cNvPr>
          <p:cNvSpPr/>
          <p:nvPr>
            <p:custDataLst>
              <p:tags r:id="rId2"/>
            </p:custDataLst>
          </p:nvPr>
        </p:nvSpPr>
        <p:spPr bwMode="auto">
          <a:xfrm>
            <a:off x="-302182"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3" name="Group 32">
            <a:extLst>
              <a:ext uri="{FF2B5EF4-FFF2-40B4-BE49-F238E27FC236}">
                <a16:creationId xmlns:a16="http://schemas.microsoft.com/office/drawing/2014/main" id="{D99D610A-621A-43AA-91A5-B414160E5A00}"/>
              </a:ext>
            </a:extLst>
          </p:cNvPr>
          <p:cNvGrpSpPr/>
          <p:nvPr/>
        </p:nvGrpSpPr>
        <p:grpSpPr>
          <a:xfrm>
            <a:off x="6624955" y="4926021"/>
            <a:ext cx="5567045" cy="996315"/>
            <a:chOff x="1585" y="8285"/>
            <a:chExt cx="8767" cy="1569"/>
          </a:xfrm>
        </p:grpSpPr>
        <p:sp>
          <p:nvSpPr>
            <p:cNvPr id="34" name="箭头: 五边形 5">
              <a:extLst>
                <a:ext uri="{FF2B5EF4-FFF2-40B4-BE49-F238E27FC236}">
                  <a16:creationId xmlns:a16="http://schemas.microsoft.com/office/drawing/2014/main" id="{56B0B92C-78C1-40E6-A77E-48D93FB3C7CB}"/>
                </a:ext>
              </a:extLst>
            </p:cNvPr>
            <p:cNvSpPr/>
            <p:nvPr/>
          </p:nvSpPr>
          <p:spPr bwMode="auto">
            <a:xfrm>
              <a:off x="1585" y="8285"/>
              <a:ext cx="8767" cy="1398"/>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5" name="Text Box 6">
              <a:extLst>
                <a:ext uri="{FF2B5EF4-FFF2-40B4-BE49-F238E27FC236}">
                  <a16:creationId xmlns:a16="http://schemas.microsoft.com/office/drawing/2014/main" id="{D4B7DA05-EA68-4F0A-8D2B-B3F7FDD090DB}"/>
                </a:ext>
              </a:extLst>
            </p:cNvPr>
            <p:cNvSpPr txBox="1"/>
            <p:nvPr/>
          </p:nvSpPr>
          <p:spPr>
            <a:xfrm>
              <a:off x="1765" y="8410"/>
              <a:ext cx="8483" cy="144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Trong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hăng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hái</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phát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biểu</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xây</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dựng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39" name="Group 38">
            <a:extLst>
              <a:ext uri="{FF2B5EF4-FFF2-40B4-BE49-F238E27FC236}">
                <a16:creationId xmlns:a16="http://schemas.microsoft.com/office/drawing/2014/main" id="{B89AD852-2049-4EB2-A43A-A7C0EB2590CF}"/>
              </a:ext>
            </a:extLst>
          </p:cNvPr>
          <p:cNvGrpSpPr/>
          <p:nvPr/>
        </p:nvGrpSpPr>
        <p:grpSpPr>
          <a:xfrm>
            <a:off x="6666230" y="2083199"/>
            <a:ext cx="5525770" cy="984981"/>
            <a:chOff x="1600" y="4611"/>
            <a:chExt cx="8702" cy="881"/>
          </a:xfrm>
        </p:grpSpPr>
        <p:sp>
          <p:nvSpPr>
            <p:cNvPr id="40" name="箭头: 五边形 3">
              <a:extLst>
                <a:ext uri="{FF2B5EF4-FFF2-40B4-BE49-F238E27FC236}">
                  <a16:creationId xmlns:a16="http://schemas.microsoft.com/office/drawing/2014/main" id="{24C83965-C917-474F-B9B1-C6F74D1D2D1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1" name="Text Box 4">
              <a:extLst>
                <a:ext uri="{FF2B5EF4-FFF2-40B4-BE49-F238E27FC236}">
                  <a16:creationId xmlns:a16="http://schemas.microsoft.com/office/drawing/2014/main" id="{A6A2CEFC-740F-4499-AB45-89EE7D980F90}"/>
                </a:ext>
              </a:extLst>
            </p:cNvPr>
            <p:cNvSpPr txBox="1"/>
            <p:nvPr/>
          </p:nvSpPr>
          <p:spPr>
            <a:xfrm>
              <a:off x="1684" y="4722"/>
              <a:ext cx="8618" cy="7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Tích cực tham gia vào các hoạt động do lớp, trường tổ chức</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E0D1B744-45F2-4531-A270-218FC4CFD198}"/>
              </a:ext>
            </a:extLst>
          </p:cNvPr>
          <p:cNvGrpSpPr/>
          <p:nvPr/>
        </p:nvGrpSpPr>
        <p:grpSpPr>
          <a:xfrm>
            <a:off x="6645275" y="3377632"/>
            <a:ext cx="5501005" cy="1175318"/>
            <a:chOff x="1585" y="6024"/>
            <a:chExt cx="8663" cy="1069"/>
          </a:xfrm>
        </p:grpSpPr>
        <p:sp>
          <p:nvSpPr>
            <p:cNvPr id="43" name="箭头: 五边形 4">
              <a:extLst>
                <a:ext uri="{FF2B5EF4-FFF2-40B4-BE49-F238E27FC236}">
                  <a16:creationId xmlns:a16="http://schemas.microsoft.com/office/drawing/2014/main" id="{79678493-7587-4202-8479-A8340149470A}"/>
                </a:ext>
              </a:extLst>
            </p:cNvPr>
            <p:cNvSpPr/>
            <p:nvPr/>
          </p:nvSpPr>
          <p:spPr bwMode="auto">
            <a:xfrm>
              <a:off x="1600" y="6024"/>
              <a:ext cx="8648" cy="964"/>
            </a:xfrm>
            <a:prstGeom prst="homePlate">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4" name="Text Box 5">
              <a:extLst>
                <a:ext uri="{FF2B5EF4-FFF2-40B4-BE49-F238E27FC236}">
                  <a16:creationId xmlns:a16="http://schemas.microsoft.com/office/drawing/2014/main" id="{B53E3C24-E66D-4FFA-8DCE-4B954D6E494C}"/>
                </a:ext>
              </a:extLst>
            </p:cNvPr>
            <p:cNvSpPr txBox="1"/>
            <p:nvPr/>
          </p:nvSpPr>
          <p:spPr>
            <a:xfrm>
              <a:off x="1585" y="6098"/>
              <a:ext cx="8345" cy="995"/>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Luôn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hoàn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thành</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tốt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và</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đúng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hạn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những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công</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việc</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được</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thầy</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cô</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giáo</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giao</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cho</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grpSp>
      <p:sp>
        <p:nvSpPr>
          <p:cNvPr id="51" name="MH_Other_3">
            <a:extLst>
              <a:ext uri="{FF2B5EF4-FFF2-40B4-BE49-F238E27FC236}">
                <a16:creationId xmlns:a16="http://schemas.microsoft.com/office/drawing/2014/main" id="{10057989-EFE7-4205-BA4D-592374B5426F}"/>
              </a:ext>
            </a:extLst>
          </p:cNvPr>
          <p:cNvSpPr/>
          <p:nvPr>
            <p:custDataLst>
              <p:tags r:id="rId3"/>
            </p:custDataLst>
          </p:nvPr>
        </p:nvSpPr>
        <p:spPr bwMode="auto">
          <a:xfrm>
            <a:off x="11148559"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FFFFFF"/>
              </a:solidFill>
              <a:effectLst/>
              <a:uLnTx/>
              <a:uFillTx/>
              <a:latin typeface="Helvetica"/>
              <a:cs typeface="Helvetica"/>
              <a:sym typeface="+mn-lt"/>
            </a:endParaRPr>
          </a:p>
        </p:txBody>
      </p:sp>
    </p:spTree>
    <p:custDataLst>
      <p:tags r:id="rId1"/>
    </p:custDataLst>
    <p:extLst>
      <p:ext uri="{BB962C8B-B14F-4D97-AF65-F5344CB8AC3E}">
        <p14:creationId xmlns:p14="http://schemas.microsoft.com/office/powerpoint/2010/main" val="2802804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C7BF381-023A-465F-BB38-74CA3C0EB75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H\uFFFD\uFFFD\uFFFD{3E7F7562-173B-4144-B0B1-CE9AE7B3CC76}&quot;,&quot;C:\\Users\\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6 Tích cực hoàn thành nhiệm vụ (Tiế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FE1C1E9A-67BB-4D61-AA6C-0797805F0937}:265"/>
</p:tagLst>
</file>

<file path=ppt/tags/tag11.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GENSWF_SLIDE_UID" val="{9070A36A-260C-4F74-8276-A081B9CD82CA}:266"/>
</p:tagLst>
</file>

<file path=ppt/tags/tag14.xml><?xml version="1.0" encoding="utf-8"?>
<p:tagLst xmlns:a="http://schemas.openxmlformats.org/drawingml/2006/main" xmlns:r="http://schemas.openxmlformats.org/officeDocument/2006/relationships" xmlns:p="http://schemas.openxmlformats.org/presentationml/2006/main">
  <p:tag name="GENSWF_SLIDE_UID" val="{FF973074-9D69-4D57-89FA-F9EDDF75296C}:267"/>
</p:tagLst>
</file>

<file path=ppt/tags/tag15.xml><?xml version="1.0" encoding="utf-8"?>
<p:tagLst xmlns:a="http://schemas.openxmlformats.org/drawingml/2006/main" xmlns:r="http://schemas.openxmlformats.org/officeDocument/2006/relationships" xmlns:p="http://schemas.openxmlformats.org/presentationml/2006/main">
  <p:tag name="GENSWF_SLIDE_UID" val="{735B1A95-ECB6-4A2B-808F-44F67A56FEE0}: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5C7DF408-2FD0-41F8-8562-6CD97D291057}:270"/>
</p:tagLst>
</file>

<file path=ppt/tags/tag17.xml><?xml version="1.0" encoding="utf-8"?>
<p:tagLst xmlns:a="http://schemas.openxmlformats.org/drawingml/2006/main" xmlns:r="http://schemas.openxmlformats.org/officeDocument/2006/relationships" xmlns:p="http://schemas.openxmlformats.org/presentationml/2006/main">
  <p:tag name="GENSWF_SLIDE_UID" val="{9C34469B-6869-4766-8CFF-D2FF1824E6C5}: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1456132E-0D2C-487D-88D1-DDBDF6700E03}:273"/>
</p:tagLst>
</file>

<file path=ppt/tags/tag19.xml><?xml version="1.0" encoding="utf-8"?>
<p:tagLst xmlns:a="http://schemas.openxmlformats.org/drawingml/2006/main" xmlns:r="http://schemas.openxmlformats.org/officeDocument/2006/relationships" xmlns:p="http://schemas.openxmlformats.org/presentationml/2006/main">
  <p:tag name="GENSWF_SLIDE_UID" val="{67DBA8AD-73C8-4223-B971-CDC74ECC1485}:274"/>
</p:tagLst>
</file>

<file path=ppt/tags/tag2.xml><?xml version="1.0" encoding="utf-8"?>
<p:tagLst xmlns:a="http://schemas.openxmlformats.org/drawingml/2006/main" xmlns:r="http://schemas.openxmlformats.org/officeDocument/2006/relationships" xmlns:p="http://schemas.openxmlformats.org/presentationml/2006/main">
  <p:tag name="GENSWF_SLIDE_UID" val="{EEF246BF-C69D-4D0D-BE24-B9D89F45C8FD}: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DA6E91A0-4504-41EE-AD51-B0D7B3B6F909}:275"/>
</p:tagLst>
</file>

<file path=ppt/tags/tag21.xml><?xml version="1.0" encoding="utf-8"?>
<p:tagLst xmlns:a="http://schemas.openxmlformats.org/drawingml/2006/main" xmlns:r="http://schemas.openxmlformats.org/officeDocument/2006/relationships" xmlns:p="http://schemas.openxmlformats.org/presentationml/2006/main">
  <p:tag name="GENSWF_SLIDE_UID" val="{939D857A-204D-48FF-9227-D2B1300CCC8C}:276"/>
</p:tagLst>
</file>

<file path=ppt/tags/tag22.xml><?xml version="1.0" encoding="utf-8"?>
<p:tagLst xmlns:a="http://schemas.openxmlformats.org/drawingml/2006/main" xmlns:r="http://schemas.openxmlformats.org/officeDocument/2006/relationships" xmlns:p="http://schemas.openxmlformats.org/presentationml/2006/main">
  <p:tag name="GENSWF_SLIDE_UID" val="{EC4A1DB4-2D28-4DAB-9423-F9A263D09135}:277"/>
</p:tagLst>
</file>

<file path=ppt/tags/tag23.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GENSWF_SLIDE_UID" val="{3247799E-4113-45E9-A3E6-D2EE47A0AAE1}:259"/>
</p:tagLst>
</file>

<file path=ppt/tags/tag26.xml><?xml version="1.0" encoding="utf-8"?>
<p:tagLst xmlns:a="http://schemas.openxmlformats.org/drawingml/2006/main" xmlns:r="http://schemas.openxmlformats.org/officeDocument/2006/relationships" xmlns:p="http://schemas.openxmlformats.org/presentationml/2006/main">
  <p:tag name="GENSWF_SLIDE_UID" val="{EE489182-CD57-4AD6-804E-C9F5BF4A1B67}:278"/>
</p:tagLst>
</file>

<file path=ppt/tags/tag27.xml><?xml version="1.0" encoding="utf-8"?>
<p:tagLst xmlns:a="http://schemas.openxmlformats.org/drawingml/2006/main" xmlns:r="http://schemas.openxmlformats.org/officeDocument/2006/relationships" xmlns:p="http://schemas.openxmlformats.org/presentationml/2006/main">
  <p:tag name="GENSWF_SLIDE_UID" val="{E200AB27-5E69-425A-BFBE-0E3A7EC41546}:279"/>
</p:tagLst>
</file>

<file path=ppt/tags/tag3.xml><?xml version="1.0" encoding="utf-8"?>
<p:tagLst xmlns:a="http://schemas.openxmlformats.org/drawingml/2006/main" xmlns:r="http://schemas.openxmlformats.org/officeDocument/2006/relationships" xmlns:p="http://schemas.openxmlformats.org/presentationml/2006/main">
  <p:tag name="GENSWF_SLIDE_UID" val="{E8B6C12B-0CC9-4B51-BA44-8428838F229C}:257"/>
</p:tagLst>
</file>

<file path=ppt/tags/tag4.xml><?xml version="1.0" encoding="utf-8"?>
<p:tagLst xmlns:a="http://schemas.openxmlformats.org/drawingml/2006/main" xmlns:r="http://schemas.openxmlformats.org/officeDocument/2006/relationships" xmlns:p="http://schemas.openxmlformats.org/presentationml/2006/main">
  <p:tag name="GENSWF_SLIDE_UID" val="{219B6A66-0503-4AAF-B972-853CF0869D2A}:260"/>
</p:tagLst>
</file>

<file path=ppt/tags/tag5.xml><?xml version="1.0" encoding="utf-8"?>
<p:tagLst xmlns:a="http://schemas.openxmlformats.org/drawingml/2006/main" xmlns:r="http://schemas.openxmlformats.org/officeDocument/2006/relationships" xmlns:p="http://schemas.openxmlformats.org/presentationml/2006/main">
  <p:tag name="GENSWF_SLIDE_UID" val="{F17CC73D-2331-46E4-A795-B6DFEEC2BA14}:261"/>
</p:tagLst>
</file>

<file path=ppt/tags/tag6.xml><?xml version="1.0" encoding="utf-8"?>
<p:tagLst xmlns:a="http://schemas.openxmlformats.org/drawingml/2006/main" xmlns:r="http://schemas.openxmlformats.org/officeDocument/2006/relationships" xmlns:p="http://schemas.openxmlformats.org/presentationml/2006/main">
  <p:tag name="GENSWF_SLIDE_UID" val="{4D225A08-C1DE-45B8-A935-A6B8936A160B}:262"/>
</p:tagLst>
</file>

<file path=ppt/tags/tag7.xml><?xml version="1.0" encoding="utf-8"?>
<p:tagLst xmlns:a="http://schemas.openxmlformats.org/drawingml/2006/main" xmlns:r="http://schemas.openxmlformats.org/officeDocument/2006/relationships" xmlns:p="http://schemas.openxmlformats.org/presentationml/2006/main">
  <p:tag name="GENSWF_SLIDE_UID" val="{F40B7483-1DF9-4C5B-8450-3C4C00E0EFA2}:258"/>
</p:tagLst>
</file>

<file path=ppt/tags/tag8.xml><?xml version="1.0" encoding="utf-8"?>
<p:tagLst xmlns:a="http://schemas.openxmlformats.org/drawingml/2006/main" xmlns:r="http://schemas.openxmlformats.org/officeDocument/2006/relationships" xmlns:p="http://schemas.openxmlformats.org/presentationml/2006/main">
  <p:tag name="GENSWF_SLIDE_UID" val="{AADD8B69-8298-44C6-A523-6DD6AF89BACF}:263"/>
</p:tagLst>
</file>

<file path=ppt/tags/tag9.xml><?xml version="1.0" encoding="utf-8"?>
<p:tagLst xmlns:a="http://schemas.openxmlformats.org/drawingml/2006/main" xmlns:r="http://schemas.openxmlformats.org/officeDocument/2006/relationships" xmlns:p="http://schemas.openxmlformats.org/presentationml/2006/main">
  <p:tag name="GENSWF_SLIDE_UID" val="{50FCA58F-626A-4E58-9F20-2C10D07D1CE3}: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18C80"/>
      </a:accent1>
      <a:accent2>
        <a:srgbClr val="F2CF61"/>
      </a:accent2>
      <a:accent3>
        <a:srgbClr val="A6E582"/>
      </a:accent3>
      <a:accent4>
        <a:srgbClr val="51D9B5"/>
      </a:accent4>
      <a:accent5>
        <a:srgbClr val="D95B5B"/>
      </a:accent5>
      <a:accent6>
        <a:srgbClr val="BFBFBF"/>
      </a:accent6>
      <a:hlink>
        <a:srgbClr val="318C80"/>
      </a:hlink>
      <a:folHlink>
        <a:srgbClr val="BFBFBF"/>
      </a:folHlink>
    </a:clrScheme>
    <a:fontScheme name="ary5y2yg">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MC-欧美风主题色">
      <a:dk1>
        <a:srgbClr val="000000"/>
      </a:dk1>
      <a:lt1>
        <a:srgbClr val="FFFFFF"/>
      </a:lt1>
      <a:dk2>
        <a:srgbClr val="44546A"/>
      </a:dk2>
      <a:lt2>
        <a:srgbClr val="E7E6E6"/>
      </a:lt2>
      <a:accent1>
        <a:srgbClr val="E35624"/>
      </a:accent1>
      <a:accent2>
        <a:srgbClr val="B1CECB"/>
      </a:accent2>
      <a:accent3>
        <a:srgbClr val="58ACAD"/>
      </a:accent3>
      <a:accent4>
        <a:srgbClr val="E35624"/>
      </a:accent4>
      <a:accent5>
        <a:srgbClr val="B1CECB"/>
      </a:accent5>
      <a:accent6>
        <a:srgbClr val="EB8A7A"/>
      </a:accent6>
      <a:hlink>
        <a:srgbClr val="0563C1"/>
      </a:hlink>
      <a:folHlink>
        <a:srgbClr val="954F72"/>
      </a:folHlink>
    </a:clrScheme>
    <a:fontScheme name="自定义 1">
      <a:majorFont>
        <a:latin typeface="Impact"/>
        <a:ea typeface="华康俪金黑W8(P)"/>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MC-.potx" id="{F245F98B-A7FA-44AD-B8C5-FD9938FF4CB4}" vid="{AF67692B-30E7-4B31-A33A-7E672886C32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733</Words>
  <Application>Microsoft Office PowerPoint</Application>
  <PresentationFormat>Widescreen</PresentationFormat>
  <Paragraphs>85</Paragraphs>
  <Slides>22</Slides>
  <Notes>22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22</vt:i4>
      </vt:variant>
    </vt:vector>
  </HeadingPairs>
  <TitlesOfParts>
    <vt:vector size="40" baseType="lpstr">
      <vt:lpstr>微软雅黑</vt:lpstr>
      <vt:lpstr>宋体</vt:lpstr>
      <vt:lpstr>Arial</vt:lpstr>
      <vt:lpstr>Arial-Rounded</vt:lpstr>
      <vt:lpstr>Calibri</vt:lpstr>
      <vt:lpstr>Calibri Light</vt:lpstr>
      <vt:lpstr>Cambria</vt:lpstr>
      <vt:lpstr>等线</vt:lpstr>
      <vt:lpstr>Helvetica</vt:lpstr>
      <vt:lpstr>HP001 4 hàng</vt:lpstr>
      <vt:lpstr>Symbol</vt:lpstr>
      <vt:lpstr>Times New Roman</vt:lpstr>
      <vt:lpstr>仓耳今楷05-6763 W05</vt:lpstr>
      <vt:lpstr>Office Theme</vt:lpstr>
      <vt:lpstr>Office 主题​​</vt:lpstr>
      <vt:lpstr>1_Office 主题​​</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Tích cực hoàn thành nhiệm vụ (Tiết 1)</dc:title>
  <dc:creator>dell</dc:creator>
  <cp:lastModifiedBy>dell</cp:lastModifiedBy>
  <cp:revision>13</cp:revision>
  <dcterms:created xsi:type="dcterms:W3CDTF">2025-01-21T13:30:19Z</dcterms:created>
  <dcterms:modified xsi:type="dcterms:W3CDTF">2025-02-21T08:56:08Z</dcterms:modified>
</cp:coreProperties>
</file>