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6" r:id="rId3"/>
    <p:sldId id="260" r:id="rId4"/>
    <p:sldId id="261" r:id="rId5"/>
    <p:sldId id="263" r:id="rId6"/>
    <p:sldId id="262" r:id="rId7"/>
    <p:sldId id="265" r:id="rId8"/>
    <p:sldId id="266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F7CEA-8070-4564-BBFD-C4A0C3274D68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2022F-A079-4E6D-A182-AD1B5331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5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5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50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4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2022F-A079-4E6D-A182-AD1B533128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0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2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2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2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0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AAAC-6DDD-4D9E-8569-562B1287D462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A75B-D0B0-4B86-8EAC-2D8DBEF28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6663" y="885700"/>
            <a:ext cx="1004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Hai ngày 30 tháng 12 năm 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457" y="2391691"/>
            <a:ext cx="9145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B5111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5400" b="1" i="0" u="none" strike="noStrike" kern="120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B5111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HÀNH RÈN KĨ NĂNG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B51115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635" y="1318702"/>
            <a:ext cx="3016083" cy="1354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1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00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57" y="88492"/>
            <a:ext cx="11960660" cy="6769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4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E4AF98-6450-927E-456D-DB605AEF5826}"/>
              </a:ext>
            </a:extLst>
          </p:cNvPr>
          <p:cNvGrpSpPr/>
          <p:nvPr/>
        </p:nvGrpSpPr>
        <p:grpSpPr>
          <a:xfrm>
            <a:off x="3488432" y="225439"/>
            <a:ext cx="5943599" cy="2513364"/>
            <a:chOff x="6248401" y="0"/>
            <a:chExt cx="5943599" cy="2513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17DCDD-26B5-A2F6-2D47-859F4B38A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AE7708-1370-C9D7-B3DF-0AF00A550500}"/>
                </a:ext>
              </a:extLst>
            </p:cNvPr>
            <p:cNvSpPr/>
            <p:nvPr/>
          </p:nvSpPr>
          <p:spPr>
            <a:xfrm>
              <a:off x="6626312" y="755777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6000" b="1" i="0" u="none" strike="noStrike" kern="0" cap="none" spc="0" normalizeH="0" baseline="0" noProof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chia </a:t>
              </a:r>
              <a:r>
                <a:rPr kumimoji="0" lang="en-US" sz="6000" b="1" i="0" u="none" strike="noStrike" kern="0" cap="none" spc="0" normalizeH="0" baseline="0" noProof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6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07A7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72" y="4164037"/>
            <a:ext cx="5866228" cy="26835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6432" y="2282839"/>
            <a:ext cx="97348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 Nêu</a:t>
            </a:r>
            <a:r>
              <a:rPr kumimoji="0" lang="en-US" sz="4800" b="1" i="0" u="none" strike="noStrike" kern="1200" cap="none" spc="50" normalizeH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các chủ đề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Nêu</a:t>
            </a:r>
            <a:r>
              <a:rPr kumimoji="0" lang="en-US" sz="4800" b="1" i="0" u="none" strike="noStrike" kern="1200" cap="none" spc="50" normalizeH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các bài học trong chủ đề Em yêu Tổ quốc Việt Nam.</a:t>
            </a:r>
            <a:endParaRPr kumimoji="0" lang="en-US" sz="4800" b="1" i="0" u="none" strike="noStrike" kern="1200" cap="none" spc="50" normalizeH="0" baseline="0" noProof="0">
              <a:ln w="9525" cmpd="sng">
                <a:solidFill>
                  <a:srgbClr val="5B9BD5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13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2" y="3685735"/>
            <a:ext cx="5861538" cy="3172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0461" cy="3038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2" y="0"/>
            <a:ext cx="5861538" cy="303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85735"/>
            <a:ext cx="6330460" cy="3184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7765" y="3039404"/>
            <a:ext cx="444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THẢO LUẬN NHÓM 4</a:t>
            </a:r>
            <a:endParaRPr lang="en-US" sz="3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60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E4AF98-6450-927E-456D-DB605AEF5826}"/>
              </a:ext>
            </a:extLst>
          </p:cNvPr>
          <p:cNvGrpSpPr/>
          <p:nvPr/>
        </p:nvGrpSpPr>
        <p:grpSpPr>
          <a:xfrm>
            <a:off x="3488432" y="225439"/>
            <a:ext cx="5943599" cy="2513364"/>
            <a:chOff x="6248401" y="0"/>
            <a:chExt cx="5943599" cy="2513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17DCDD-26B5-A2F6-2D47-859F4B38A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AE7708-1370-C9D7-B3DF-0AF00A550500}"/>
                </a:ext>
              </a:extLst>
            </p:cNvPr>
            <p:cNvSpPr/>
            <p:nvPr/>
          </p:nvSpPr>
          <p:spPr>
            <a:xfrm>
              <a:off x="6626312" y="755777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6000" b="1" i="0" u="none" strike="noStrike" kern="0" cap="none" spc="0" normalizeH="0" baseline="0" noProof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chia </a:t>
              </a:r>
              <a:r>
                <a:rPr kumimoji="0" lang="en-US" sz="6000" b="1" i="0" u="none" strike="noStrike" kern="0" cap="none" spc="0" normalizeH="0" baseline="0" noProof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6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07A7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99140" y="2282839"/>
            <a:ext cx="97348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kumimoji="0" lang="en-US" sz="4800" b="1" i="0" u="none" strike="noStrike" kern="1200" cap="none" spc="50" normalizeH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việc em đã làm thể hiện: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 Ham học hỏi</a:t>
            </a:r>
            <a:endParaRPr kumimoji="0" lang="en-US" sz="4800" b="1" i="0" u="none" strike="noStrike" kern="1200" cap="none" spc="50" normalizeH="0" noProof="0" smtClean="0">
              <a:ln w="9525" cmpd="sng">
                <a:solidFill>
                  <a:srgbClr val="5B9BD5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Giữ lời</a:t>
            </a:r>
            <a:r>
              <a:rPr kumimoji="0" lang="en-US" sz="4800" b="1" i="0" u="none" strike="noStrike" kern="1200" cap="none" spc="50" normalizeH="0" noProof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hứa</a:t>
            </a:r>
            <a:endParaRPr kumimoji="0" lang="en-US" sz="4800" b="1" i="0" u="none" strike="noStrike" kern="1200" cap="none" spc="50" normalizeH="0" baseline="0" noProof="0">
              <a:ln w="9525" cmpd="sng">
                <a:solidFill>
                  <a:srgbClr val="5B9BD5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28" y="4796203"/>
            <a:ext cx="3932471" cy="2061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93" y="1266092"/>
            <a:ext cx="8964105" cy="54339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7280" y="0"/>
            <a:ext cx="1045229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cap="none" spc="0" smtClean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Nếu em là bạn của bạn nam đó, em sẽ nói gì với bạn?</a:t>
            </a:r>
            <a:endParaRPr lang="en-US" sz="4400" b="1" cap="none" spc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0" y="0"/>
            <a:ext cx="597460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17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E4AF98-6450-927E-456D-DB605AEF5826}"/>
              </a:ext>
            </a:extLst>
          </p:cNvPr>
          <p:cNvGrpSpPr/>
          <p:nvPr/>
        </p:nvGrpSpPr>
        <p:grpSpPr>
          <a:xfrm rot="173597">
            <a:off x="5767398" y="112897"/>
            <a:ext cx="5943599" cy="2513364"/>
            <a:chOff x="6248401" y="0"/>
            <a:chExt cx="5943599" cy="2513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17DCDD-26B5-A2F6-2D47-859F4B38A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AE7708-1370-C9D7-B3DF-0AF00A550500}"/>
                </a:ext>
              </a:extLst>
            </p:cNvPr>
            <p:cNvSpPr/>
            <p:nvPr/>
          </p:nvSpPr>
          <p:spPr>
            <a:xfrm>
              <a:off x="6626312" y="755777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smtClean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F07A74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Kết luận</a:t>
              </a:r>
              <a:endParaRPr kumimoji="0" lang="en-US" sz="6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07A7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4702630" y="2546252"/>
            <a:ext cx="7339656" cy="25743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13816" y="2681432"/>
            <a:ext cx="69172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440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Chúng </a:t>
            </a:r>
            <a:r>
              <a:rPr lang="vi-VN" sz="4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 nên có ý thức tự giác thực hiện, tránh làm ảnh hưởng đến người khác.</a:t>
            </a:r>
            <a:endParaRPr kumimoji="0" lang="en-US" sz="4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" y="3840609"/>
            <a:ext cx="5506327" cy="2989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5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EB1FE8-CE03-E445-0114-1FB03EC9DF2C}"/>
              </a:ext>
            </a:extLst>
          </p:cNvPr>
          <p:cNvSpPr txBox="1"/>
          <p:nvPr/>
        </p:nvSpPr>
        <p:spPr>
          <a:xfrm>
            <a:off x="1867682" y="391223"/>
            <a:ext cx="9147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solidFill>
                    <a:srgbClr val="44546A">
                      <a:lumMod val="75000"/>
                    </a:srgbClr>
                  </a:solidFill>
                  <a:prstDash val="lgDash"/>
                </a:ln>
                <a:solidFill>
                  <a:srgbClr val="9EDAC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Tạm biệt và hẹn gặp lại!</a:t>
            </a:r>
            <a:endParaRPr kumimoji="0" lang="vi-VN" sz="6600" b="1" i="0" u="none" strike="noStrike" kern="1200" cap="none" spc="0" normalizeH="0" baseline="0" noProof="0" dirty="0">
              <a:ln>
                <a:solidFill>
                  <a:srgbClr val="44546A">
                    <a:lumMod val="75000"/>
                  </a:srgbClr>
                </a:solidFill>
                <a:prstDash val="lgDash"/>
              </a:ln>
              <a:solidFill>
                <a:srgbClr val="9EDAC6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93" y="2124221"/>
            <a:ext cx="9443330" cy="47337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540" y="1499219"/>
            <a:ext cx="2966397" cy="216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9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8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7D7DB5-D3C5-4FB9-B08A-FAE8F583662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H\uFFFD\uFFFD\uFFFD{3E7F7562-173B-4144-B0B1-CE9AE7B3CC76}&quot;,&quot;C:\\Users\\dell\\Documents\\GA lớp 3\\ĐẠO ĐỨC 3 TUẦN 11-18\\Đạo đức (Tuần 10-18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hực hành rèn kĩ năng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95358-3CC0-4D10-8F47-9B28C0A3ED83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97EF7-FF73-41C7-A645-441AA682FD5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B026E-7965-4522-857B-E6899DA2D316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24B370-39AD-4AEB-9B70-136D8AA5BF69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D0F3CD-52AA-4347-8209-854A23070543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B832BE-2AF8-4512-B23B-DBBFA5420D18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56C295-C74C-415F-8138-1993FE84DFD5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EE29F-7A75-4712-BBF9-7A1DFD55515D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118</Words>
  <Application>Microsoft Office PowerPoint</Application>
  <PresentationFormat>Widescreen</PresentationFormat>
  <Paragraphs>22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Arial-Rounded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rèn kĩ năng</dc:title>
  <dc:creator>dell</dc:creator>
  <cp:lastModifiedBy>dell</cp:lastModifiedBy>
  <cp:revision>9</cp:revision>
  <dcterms:created xsi:type="dcterms:W3CDTF">2025-02-21T16:16:14Z</dcterms:created>
  <dcterms:modified xsi:type="dcterms:W3CDTF">2025-02-21T17:30:32Z</dcterms:modified>
</cp:coreProperties>
</file>