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61" r:id="rId4"/>
    <p:sldId id="272" r:id="rId5"/>
    <p:sldId id="262" r:id="rId6"/>
    <p:sldId id="273" r:id="rId7"/>
    <p:sldId id="274" r:id="rId8"/>
    <p:sldId id="257" r:id="rId9"/>
    <p:sldId id="268" r:id="rId10"/>
    <p:sldId id="260" r:id="rId11"/>
    <p:sldId id="278" r:id="rId12"/>
    <p:sldId id="277" r:id="rId13"/>
    <p:sldId id="276" r:id="rId14"/>
    <p:sldId id="264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0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0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6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2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3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1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6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5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3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B6123-71DE-4051-A96C-46F9BCC0A48B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90F52-C826-40AA-8A9B-81BB03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83342"/>
            <a:ext cx="12191999" cy="2294964"/>
          </a:xfrm>
        </p:spPr>
        <p:txBody>
          <a:bodyPr>
            <a:normAutofit/>
          </a:bodyPr>
          <a:lstStyle/>
          <a:p>
            <a:r>
              <a:rPr lang="vi-V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LIỆT CHÀO MỪNG</a:t>
            </a:r>
            <a:r>
              <a:rPr lang="vi-VN" sz="6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6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944471"/>
            <a:ext cx="12192000" cy="2599764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THẦY CÔ GIÁO ĐẾN DỰ GIỜ</a:t>
            </a:r>
          </a:p>
          <a:p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b="1" i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endParaRPr lang="en-US" sz="3600" b="1" i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86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68880" y="2194560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448774" y="2194560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09093" y="37571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689770" y="3754418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368578" y="54084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958507" y="54084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hướng dẫn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614" y="812028"/>
            <a:ext cx="10748638" cy="6045972"/>
          </a:xfrm>
        </p:spPr>
      </p:pic>
    </p:spTree>
    <p:extLst>
      <p:ext uri="{BB962C8B-B14F-4D97-AF65-F5344CB8AC3E}">
        <p14:creationId xmlns:p14="http://schemas.microsoft.com/office/powerpoint/2010/main" val="22154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86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68880" y="2194560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448774" y="2194560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09093" y="37571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689770" y="3754418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368578" y="54084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958507" y="5408407"/>
            <a:ext cx="483326" cy="4572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96287" y="2161550"/>
            <a:ext cx="3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8634" y="2161550"/>
            <a:ext cx="38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37283" y="3721408"/>
            <a:ext cx="3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6606" y="3721408"/>
            <a:ext cx="3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6091" y="5375397"/>
            <a:ext cx="3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06020" y="5382986"/>
            <a:ext cx="3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ốt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1624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" y="0"/>
            <a:ext cx="12191999" cy="6858000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771488"/>
              </p:ext>
            </p:extLst>
          </p:nvPr>
        </p:nvGraphicFramePr>
        <p:xfrm>
          <a:off x="838200" y="1027905"/>
          <a:ext cx="10515599" cy="3987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741">
                  <a:extLst>
                    <a:ext uri="{9D8B030D-6E8A-4147-A177-3AD203B41FA5}">
                      <a16:colId xmlns:a16="http://schemas.microsoft.com/office/drawing/2014/main" val="2381223791"/>
                    </a:ext>
                  </a:extLst>
                </a:gridCol>
                <a:gridCol w="1896035">
                  <a:extLst>
                    <a:ext uri="{9D8B030D-6E8A-4147-A177-3AD203B41FA5}">
                      <a16:colId xmlns:a16="http://schemas.microsoft.com/office/drawing/2014/main" val="1254802641"/>
                    </a:ext>
                  </a:extLst>
                </a:gridCol>
                <a:gridCol w="1538941">
                  <a:extLst>
                    <a:ext uri="{9D8B030D-6E8A-4147-A177-3AD203B41FA5}">
                      <a16:colId xmlns:a16="http://schemas.microsoft.com/office/drawing/2014/main" val="2690091415"/>
                    </a:ext>
                  </a:extLst>
                </a:gridCol>
                <a:gridCol w="1538941">
                  <a:extLst>
                    <a:ext uri="{9D8B030D-6E8A-4147-A177-3AD203B41FA5}">
                      <a16:colId xmlns:a16="http://schemas.microsoft.com/office/drawing/2014/main" val="2359551374"/>
                    </a:ext>
                  </a:extLst>
                </a:gridCol>
                <a:gridCol w="1538941">
                  <a:extLst>
                    <a:ext uri="{9D8B030D-6E8A-4147-A177-3AD203B41FA5}">
                      <a16:colId xmlns:a16="http://schemas.microsoft.com/office/drawing/2014/main" val="4057724244"/>
                    </a:ext>
                  </a:extLst>
                </a:gridCol>
              </a:tblGrid>
              <a:tr h="53621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Đọc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Viết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Số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gồm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244448"/>
                  </a:ext>
                </a:extLst>
              </a:tr>
              <a:tr h="536211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Trăm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Chục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Đơn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vị</a:t>
                      </a:r>
                      <a:endParaRPr lang="en-US" sz="2400">
                        <a:solidFill>
                          <a:schemeClr val="tx1"/>
                        </a:solidFill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002703"/>
                  </a:ext>
                </a:extLst>
              </a:tr>
              <a:tr h="583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Sáu</a:t>
                      </a:r>
                      <a:r>
                        <a:rPr lang="en-US" sz="2400" baseline="0" smtClean="0"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trăm năm mươi hai</a:t>
                      </a:r>
                      <a:endParaRPr lang="en-US" sz="2400"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652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075619"/>
                  </a:ext>
                </a:extLst>
              </a:tr>
              <a:tr h="583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996885"/>
                  </a:ext>
                </a:extLst>
              </a:tr>
              <a:tr h="583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21073"/>
                  </a:ext>
                </a:extLst>
              </a:tr>
              <a:tr h="583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Bảy</a:t>
                      </a:r>
                      <a:r>
                        <a:rPr lang="en-US" sz="2400" baseline="0" smtClean="0">
                          <a:latin typeface="Arial-Rounded" panose="020B0500000000000000" pitchFamily="34" charset="-93"/>
                          <a:ea typeface="Arial-Rounded" panose="020B0500000000000000" pitchFamily="34" charset="-93"/>
                          <a:cs typeface="Arial-Rounded" panose="020B0500000000000000" pitchFamily="34" charset="-93"/>
                        </a:rPr>
                        <a:t> trăm linh ba</a:t>
                      </a:r>
                      <a:endParaRPr lang="en-US" sz="2400"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275940"/>
                  </a:ext>
                </a:extLst>
              </a:tr>
              <a:tr h="583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Arial-Rounded" panose="020B0500000000000000" pitchFamily="34" charset="-93"/>
                        <a:ea typeface="Arial-Rounded" panose="020B0500000000000000" pitchFamily="34" charset="-93"/>
                        <a:cs typeface="Arial-Rounded" panose="020B0500000000000000" pitchFamily="34" charset="-93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33981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199" y="3300802"/>
            <a:ext cx="357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Tám trăm bốn mươi chín</a:t>
            </a:r>
            <a:endParaRPr lang="en-US" sz="24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198" y="2738580"/>
            <a:ext cx="306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Ba trăm hai mươi mốt</a:t>
            </a:r>
            <a:endParaRPr lang="en-US" sz="24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4517179"/>
            <a:ext cx="357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Hai trăm sáu mươi bảy</a:t>
            </a:r>
            <a:endParaRPr lang="en-US" sz="24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4111" y="2738579"/>
            <a:ext cx="43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3535" y="2738577"/>
            <a:ext cx="41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81704" y="2738577"/>
            <a:ext cx="31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1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1086" y="3314229"/>
            <a:ext cx="702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849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1086" y="3934157"/>
            <a:ext cx="702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703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4111" y="3934156"/>
            <a:ext cx="35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7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3918" y="3934155"/>
            <a:ext cx="35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0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15678" y="3934155"/>
            <a:ext cx="405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4110" y="4517179"/>
            <a:ext cx="35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3918" y="4511074"/>
            <a:ext cx="35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6</a:t>
            </a:r>
            <a:endParaRPr lang="en-US" sz="240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3726" y="4504969"/>
            <a:ext cx="35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879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700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tạm biệ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011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" y="0"/>
            <a:ext cx="12188537" cy="6857999"/>
          </a:xfrm>
        </p:spPr>
      </p:pic>
    </p:spTree>
    <p:extLst>
      <p:ext uri="{BB962C8B-B14F-4D97-AF65-F5344CB8AC3E}">
        <p14:creationId xmlns:p14="http://schemas.microsoft.com/office/powerpoint/2010/main" val="36760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091" y="1909372"/>
            <a:ext cx="8847909" cy="1090320"/>
          </a:xfrm>
        </p:spPr>
        <p:txBody>
          <a:bodyPr>
            <a:noAutofit/>
          </a:bodyPr>
          <a:lstStyle/>
          <a:p>
            <a:r>
              <a:rPr lang="en-US" sz="4600" b="1" smtClean="0">
                <a:solidFill>
                  <a:schemeClr val="accent4"/>
                </a:solidFill>
                <a:latin typeface="HP001 4 hàng" panose="020B0603050302020204" pitchFamily="34" charset="-93"/>
              </a:rPr>
              <a:t>Luyện Tuần 25 (Tiết 1)</a:t>
            </a:r>
            <a:endParaRPr lang="en-US" sz="4600" b="1" dirty="0">
              <a:solidFill>
                <a:schemeClr val="accent4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9865" y="1324597"/>
            <a:ext cx="347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cs typeface="Arial" panose="020B0604020202020204" pitchFamily="34" charset="0"/>
              </a:rPr>
              <a:t>Ǩ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anose="020B0604020202020204" pitchFamily="34" charset="0"/>
              </a:rPr>
              <a:t> (Bổ sung)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4507" y="739822"/>
            <a:ext cx="736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Thứ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Sáu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ngày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21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tháng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3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năm 202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9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à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090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19593"/>
            <a:ext cx="12191999" cy="6858000"/>
          </a:xfrm>
        </p:spPr>
      </p:pic>
      <p:sp>
        <p:nvSpPr>
          <p:cNvPr id="5" name="Rounded Rectangle 4"/>
          <p:cNvSpPr/>
          <p:nvPr/>
        </p:nvSpPr>
        <p:spPr>
          <a:xfrm>
            <a:off x="1358537" y="2939143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65269" y="2939143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51314" y="2939143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28904" y="2939143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44344" y="2939143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26035" y="2939142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68936" y="2939142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4375" y="2939142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366066" y="2939142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58536" y="5900058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65269" y="5900057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1313" y="5900057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6033" y="5900057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66066" y="5900057"/>
            <a:ext cx="522515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28904" y="5900056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44344" y="5900055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68933" y="5900054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75666" y="5900053"/>
            <a:ext cx="901337" cy="50945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05102" y="2932257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1834" y="2925373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7879" y="2939142"/>
            <a:ext cx="45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4656" y="2939142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40979" y="2939142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9442270" y="2939142"/>
            <a:ext cx="51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1040" y="5900053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830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7114" y="5900053"/>
            <a:ext cx="7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2957" y="5906199"/>
            <a:ext cx="45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5102" y="5906939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790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2720" y="5906939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06590" y="5900053"/>
            <a:ext cx="45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986" y="5913209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35604" y="5906939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9418320" y="5900053"/>
            <a:ext cx="51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ốt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256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giới thiệu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685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ốt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04459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112</Words>
  <Application>Microsoft Office PowerPoint</Application>
  <PresentationFormat>Widescreen</PresentationFormat>
  <Paragraphs>62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Office Theme</vt:lpstr>
      <vt:lpstr>NHIỆT LIỆT CHÀO MỪNG  </vt:lpstr>
      <vt:lpstr>PowerPoint Presentation</vt:lpstr>
      <vt:lpstr>Luyện Tuần 25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</dc:title>
  <dc:creator>dell</dc:creator>
  <cp:lastModifiedBy>dell</cp:lastModifiedBy>
  <cp:revision>21</cp:revision>
  <dcterms:created xsi:type="dcterms:W3CDTF">2025-03-18T08:46:46Z</dcterms:created>
  <dcterms:modified xsi:type="dcterms:W3CDTF">2025-03-20T15:02:53Z</dcterms:modified>
</cp:coreProperties>
</file>