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7" r:id="rId9"/>
    <p:sldId id="266" r:id="rId10"/>
    <p:sldId id="268" r:id="rId11"/>
    <p:sldId id="270" r:id="rId12"/>
    <p:sldId id="272" r:id="rId13"/>
    <p:sldId id="271" r:id="rId14"/>
    <p:sldId id="273" r:id="rId15"/>
    <p:sldId id="274" r:id="rId16"/>
    <p:sldId id="275" r:id="rId17"/>
    <p:sldId id="278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7622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EBE7F-8801-407A-B434-199BFB8ED868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5D80B-E1D9-42A1-AB64-BE1E1F069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32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416BC-CA5B-25C7-4C05-19A96BC87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28E8E9-E8CA-B03B-FA36-D8B9EB3E1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BE05F-EF39-C187-7A70-250D3964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123-CFEE-4BB7-811B-F20B87388BC0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976DD-58A2-42DE-1ADE-38B26CCE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5C935-09EF-6D0D-7713-4404F3CD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9974-AAEC-458B-A213-02BEC4337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5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99765-7B3A-E132-7A51-2D02D8B73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4F88D-6C1A-D77D-5F33-C87D52E50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79A35-C11F-1A00-0DC0-0B6D46D9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123-CFEE-4BB7-811B-F20B87388BC0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211C1-8495-19ED-D05E-C0E30A09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4C662-00E1-68CB-F766-A163C224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9974-AAEC-458B-A213-02BEC4337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18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1C3F2-66A2-065D-C7D3-F36C9421D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D9A46-AD43-54A3-B1A6-3CA632F37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1E734-1A8E-F4CF-BE3E-D58905EC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123-CFEE-4BB7-811B-F20B87388BC0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E6584-B3D8-0A28-15DD-45BDC51BA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866B9-A30D-D480-332F-7D890F6C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9974-AAEC-458B-A213-02BEC4337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4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34DA8-F080-D649-5DA6-1C67A219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028DC-1908-7DE1-5E65-7DB1DC00E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65DFB-A3E7-C78E-3249-76E661F5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123-CFEE-4BB7-811B-F20B87388BC0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D7D02-386A-7486-3B7D-5E6B0AD30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21D8F-8BA6-EF65-54F8-BD70C3AF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9974-AAEC-458B-A213-02BEC4337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5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DA445-D99D-F0D3-5114-9A6EA78A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42389-DCBD-143E-69F8-FAFCC5378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91CCE-A6B1-D7BA-2201-1FF711CBB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123-CFEE-4BB7-811B-F20B87388BC0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A164B-B417-EA63-31DA-420E7D14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DB000-898E-68BC-8CCB-95A8CF0D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9974-AAEC-458B-A213-02BEC4337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3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264FC-272B-F5E4-38D4-00FBF368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F9767-2B94-517C-0BD1-58DE70B39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875E6-1B2B-4B36-A97A-5993C6629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7864-E037-8FD4-169C-2678F8BD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123-CFEE-4BB7-811B-F20B87388BC0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12EAF-3C91-2EDC-9EC8-93E705696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B7F9B-2014-F541-D728-9081F10DF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9974-AAEC-458B-A213-02BEC4337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4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D5160-4FBF-E3EE-6C9C-76C074EDA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1CA8B-AA40-C7A2-0930-60D5B72B8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9DB31-D15D-19AE-A8A5-F3D43AC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4E4B7A-1641-B2F0-3319-D312414DB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B8B41-5C1B-4AEA-D48A-DF1234F66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26530-6310-085D-F8FD-BB426C6F9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123-CFEE-4BB7-811B-F20B87388BC0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23904F-1C3F-1DA8-345E-190A1965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7E5C50-A296-5005-6DC9-467BF1E35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9974-AAEC-458B-A213-02BEC4337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8BC8-8689-F940-9DF8-1C8E1E6BF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68471A-95B9-9E00-9E75-F920B31C2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123-CFEE-4BB7-811B-F20B87388BC0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E3D687-60B6-1D95-4FBF-240C5DA7F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EE2B6-082A-0659-CB21-93FAB61D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9974-AAEC-458B-A213-02BEC4337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BF178A-7170-8EBB-6D71-3335F23AD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123-CFEE-4BB7-811B-F20B87388BC0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C76830-7685-72F9-623E-D11BF442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F806B-39BC-57D8-BB4C-1C79FD5C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9974-AAEC-458B-A213-02BEC4337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2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54E28-B16D-01A6-CECE-B2A0C8E0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8D953-52DD-93BD-66E9-4E3D0B333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93D0B-457C-447A-EDD4-715F1AC49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9CA72-E33C-9E72-152D-9D306A87C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123-CFEE-4BB7-811B-F20B87388BC0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B1757-23F0-2578-5A6E-D39BA8C9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F6B55-ED89-3F15-0755-DA4AF47C9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9974-AAEC-458B-A213-02BEC4337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8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E3AB-8E3F-A6D5-A8A2-23E4C596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F3C0B-4EEB-C4A4-CE61-FE0520DCE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48BD0-CE6F-8729-943E-1F3A3E357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B066B-9326-6282-AE28-2147DC55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A123-CFEE-4BB7-811B-F20B87388BC0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88A5D-3BDC-0464-1379-50C6FC902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EEB29-B577-0D37-31E4-6BA9D257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9974-AAEC-458B-A213-02BEC4337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34256-9BC5-1A49-D96F-9ADBA4E6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89D70-C32E-9EF6-726A-A2798BDAA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EF270-3FBD-5381-C61B-AFBC03E7F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A123-CFEE-4BB7-811B-F20B87388BC0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DB936-7D9B-5C33-E6C9-3404041FA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590D0-D3EF-4797-F088-2982AADEA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429974-AAEC-458B-A213-02BEC4337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4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C916-BABD-C077-BDAB-FA9C1DA9FA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5838B-249F-2518-35AC-66C7AF5591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F9D47-7BD3-0E6B-970A-A6B585EAA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136E7A-04E6-4E40-9638-31FEFA935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248" y="740589"/>
            <a:ext cx="5368752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6A5CB0-229C-C108-09DA-ADC1AE7E3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122" y="1341872"/>
            <a:ext cx="6047756" cy="121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3C67F7-8BCC-57A4-632C-209C9A953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646" y="2002295"/>
            <a:ext cx="7431668" cy="2889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DF1850-148F-2947-6E8F-EB5BF50454E6}"/>
              </a:ext>
            </a:extLst>
          </p:cNvPr>
          <p:cNvSpPr txBox="1"/>
          <p:nvPr/>
        </p:nvSpPr>
        <p:spPr>
          <a:xfrm>
            <a:off x="3881120" y="293436"/>
            <a:ext cx="678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787601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0E06CE-6630-DDCE-110D-7247DE5080F8}"/>
              </a:ext>
            </a:extLst>
          </p:cNvPr>
          <p:cNvGrpSpPr/>
          <p:nvPr/>
        </p:nvGrpSpPr>
        <p:grpSpPr>
          <a:xfrm>
            <a:off x="443094" y="215809"/>
            <a:ext cx="5652906" cy="6426382"/>
            <a:chOff x="63433" y="375738"/>
            <a:chExt cx="5652906" cy="64263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BAD77A-EAEB-1590-8E2F-73BA668F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33" y="375738"/>
              <a:ext cx="5652906" cy="301354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10CB14-9F8F-32F0-9B2A-58359F248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33" y="3445165"/>
              <a:ext cx="5652906" cy="335695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694883E-2904-DC28-8E0E-113EEF6D4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895" y="3540905"/>
            <a:ext cx="5786011" cy="3013547"/>
          </a:xfrm>
          <a:prstGeom prst="rect">
            <a:avLst/>
          </a:prstGeom>
        </p:spPr>
      </p:pic>
      <p:sp>
        <p:nvSpPr>
          <p:cNvPr id="7" name="Freeform: Shape 18">
            <a:extLst>
              <a:ext uri="{FF2B5EF4-FFF2-40B4-BE49-F238E27FC236}">
                <a16:creationId xmlns:a16="http://schemas.microsoft.com/office/drawing/2014/main" id="{609D7048-DA70-4E88-1564-0292E4E08E7A}"/>
              </a:ext>
            </a:extLst>
          </p:cNvPr>
          <p:cNvSpPr/>
          <p:nvPr/>
        </p:nvSpPr>
        <p:spPr>
          <a:xfrm>
            <a:off x="6408907" y="723362"/>
            <a:ext cx="5260340" cy="1701975"/>
          </a:xfrm>
          <a:custGeom>
            <a:avLst/>
            <a:gdLst>
              <a:gd name="connsiteX0" fmla="*/ 0 w 3513057"/>
              <a:gd name="connsiteY0" fmla="*/ 0 h 468122"/>
              <a:gd name="connsiteX1" fmla="*/ 3278996 w 3513057"/>
              <a:gd name="connsiteY1" fmla="*/ 0 h 468122"/>
              <a:gd name="connsiteX2" fmla="*/ 3513057 w 3513057"/>
              <a:gd name="connsiteY2" fmla="*/ 234061 h 468122"/>
              <a:gd name="connsiteX3" fmla="*/ 3278996 w 3513057"/>
              <a:gd name="connsiteY3" fmla="*/ 468122 h 468122"/>
              <a:gd name="connsiteX4" fmla="*/ 3278986 w 3513057"/>
              <a:gd name="connsiteY4" fmla="*/ 468121 h 468122"/>
              <a:gd name="connsiteX5" fmla="*/ 0 w 3513057"/>
              <a:gd name="connsiteY5" fmla="*/ 468121 h 46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3057" h="468122">
                <a:moveTo>
                  <a:pt x="0" y="0"/>
                </a:moveTo>
                <a:lnTo>
                  <a:pt x="3278996" y="0"/>
                </a:lnTo>
                <a:cubicBezTo>
                  <a:pt x="3408264" y="0"/>
                  <a:pt x="3513057" y="104793"/>
                  <a:pt x="3513057" y="234061"/>
                </a:cubicBezTo>
                <a:cubicBezTo>
                  <a:pt x="3513057" y="363329"/>
                  <a:pt x="3408264" y="468122"/>
                  <a:pt x="3278996" y="468122"/>
                </a:cubicBezTo>
                <a:lnTo>
                  <a:pt x="3278986" y="468121"/>
                </a:lnTo>
                <a:lnTo>
                  <a:pt x="0" y="46812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 nhận xét của em khi quan sát các bức tranh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0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88B86E-6482-7518-25AE-CA96BA28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7617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DDC038-FC3C-5ABA-98B1-990154D8D0B4}"/>
              </a:ext>
            </a:extLst>
          </p:cNvPr>
          <p:cNvGrpSpPr/>
          <p:nvPr/>
        </p:nvGrpSpPr>
        <p:grpSpPr>
          <a:xfrm>
            <a:off x="2492828" y="1160692"/>
            <a:ext cx="7315395" cy="3705222"/>
            <a:chOff x="7218358" y="1375512"/>
            <a:chExt cx="3939869" cy="237358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2BAB9BE-6649-FFF2-5813-E2CFFE83FA23}"/>
                </a:ext>
              </a:extLst>
            </p:cNvPr>
            <p:cNvGrpSpPr/>
            <p:nvPr/>
          </p:nvGrpSpPr>
          <p:grpSpPr>
            <a:xfrm>
              <a:off x="7218358" y="1375512"/>
              <a:ext cx="3939869" cy="2373588"/>
              <a:chOff x="1296651" y="1528885"/>
              <a:chExt cx="2017727" cy="182880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266F6C7-4099-69E0-DD59-3F2C67C3B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6651" y="1528885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1BAD28-E950-3B8D-DA89-F0D8AA8E0849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endParaRPr lang="en-US" sz="3000" dirty="0">
                  <a:solidFill>
                    <a:srgbClr val="0066FF"/>
                  </a:solidFill>
                  <a:latin typeface="Pattaya" panose="00000500000000000000" pitchFamily="2" charset="-34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FF9283-4B44-83D2-F037-9CA4C855A9EE}"/>
                </a:ext>
              </a:extLst>
            </p:cNvPr>
            <p:cNvSpPr/>
            <p:nvPr/>
          </p:nvSpPr>
          <p:spPr>
            <a:xfrm>
              <a:off x="7508378" y="2364045"/>
              <a:ext cx="3398364" cy="561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5100" b="1" dirty="0"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5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51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51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lang="en-US" sz="5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93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921B4D54-3E35-3D8B-18F5-D8E21699B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2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F649F527-C7AC-B628-8880-9626E37AFEDB}"/>
              </a:ext>
            </a:extLst>
          </p:cNvPr>
          <p:cNvSpPr/>
          <p:nvPr/>
        </p:nvSpPr>
        <p:spPr>
          <a:xfrm>
            <a:off x="1420587" y="-130629"/>
            <a:ext cx="9677400" cy="106680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iới thiệu về di sản đặc sản quê hương em.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77762-3BE5-3302-064D-600F421E8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13" y="1023256"/>
            <a:ext cx="4882245" cy="291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AD6ABD-1ED0-6180-4479-8555F1895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287" y="1023256"/>
            <a:ext cx="4882243" cy="2917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F915C-0B5F-C425-F2B7-D84182EA9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13" y="3940629"/>
            <a:ext cx="4882243" cy="2917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03A057-BFA2-F6F8-48E2-4797B35F2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287" y="4147457"/>
            <a:ext cx="4882243" cy="261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CD125A-3525-EA37-92D9-88A42BC8D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40613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algn="ctr">
              <a:defRPr/>
            </a:pPr>
            <a:r>
              <a:rPr lang="en-US" altLang="zh-CN" sz="4000" b="1" dirty="0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3. </a:t>
            </a:r>
            <a:r>
              <a:rPr lang="vi-VN" altLang="zh-CN" sz="4000" b="1" dirty="0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Khám phá vẻ đẹp con người quê hương em. </a:t>
            </a:r>
            <a:endParaRPr lang="zh-CN" altLang="en-US" sz="4000" b="1" dirty="0">
              <a:ln/>
              <a:solidFill>
                <a:srgbClr val="0070C0"/>
              </a:solidFill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067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88B86E-6482-7518-25AE-CA96BA28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76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66F6C7-4099-69E0-DD59-3F2C67C3B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828" y="1160692"/>
            <a:ext cx="7315395" cy="3705222"/>
          </a:xfrm>
          <a:prstGeom prst="rect">
            <a:avLst/>
          </a:prstGeom>
        </p:spPr>
      </p:pic>
      <p:sp>
        <p:nvSpPr>
          <p:cNvPr id="5" name="文本框 1">
            <a:extLst>
              <a:ext uri="{FF2B5EF4-FFF2-40B4-BE49-F238E27FC236}">
                <a16:creationId xmlns:a16="http://schemas.microsoft.com/office/drawing/2014/main" id="{75584972-CB88-6DD5-2F3C-F7DAF75F6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640" y="2582062"/>
            <a:ext cx="583433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algn="ctr">
              <a:defRPr/>
            </a:pPr>
            <a:r>
              <a:rPr lang="en-US" altLang="zh-CN" sz="4200" b="1" dirty="0">
                <a:ln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字魂58号-创中黑" panose="00000500000000000000" pitchFamily="2" charset="-122"/>
              </a:rPr>
              <a:t>3. </a:t>
            </a:r>
            <a:r>
              <a:rPr lang="vi-VN" altLang="zh-CN" sz="4200" b="1" dirty="0">
                <a:ln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字魂58号-创中黑" panose="00000500000000000000" pitchFamily="2" charset="-122"/>
              </a:rPr>
              <a:t>Khám phá vẻ đẹp con người quê hương em. </a:t>
            </a:r>
            <a:endParaRPr lang="zh-CN" altLang="en-US" sz="4200" b="1" dirty="0">
              <a:ln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613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2700CD89-9561-3EDB-BFEC-E55860E277AC}"/>
              </a:ext>
            </a:extLst>
          </p:cNvPr>
          <p:cNvSpPr/>
          <p:nvPr/>
        </p:nvSpPr>
        <p:spPr>
          <a:xfrm>
            <a:off x="1286194" y="54054"/>
            <a:ext cx="9677400" cy="698023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A2096-4817-965F-D858-4320ECA7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18"/>
          <a:stretch/>
        </p:blipFill>
        <p:spPr>
          <a:xfrm>
            <a:off x="8011885" y="995362"/>
            <a:ext cx="3985657" cy="3688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65A572-94CF-F10C-DD71-386E55BB2688}"/>
              </a:ext>
            </a:extLst>
          </p:cNvPr>
          <p:cNvSpPr/>
          <p:nvPr/>
        </p:nvSpPr>
        <p:spPr>
          <a:xfrm>
            <a:off x="1706134" y="5297161"/>
            <a:ext cx="8837520" cy="815023"/>
          </a:xfrm>
          <a:prstGeom prst="roundRect">
            <a:avLst/>
          </a:prstGeom>
          <a:solidFill>
            <a:srgbClr val="E67622"/>
          </a:solidFill>
          <a:ln w="12700" cap="flat" cmpd="sng" algn="ctr">
            <a:solidFill>
              <a:srgbClr val="CFA43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 dân quê hương Nam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50B14F-9494-81BC-0731-4AD3F4247032}"/>
              </a:ext>
            </a:extLst>
          </p:cNvPr>
          <p:cNvSpPr/>
          <p:nvPr/>
        </p:nvSpPr>
        <p:spPr>
          <a:xfrm>
            <a:off x="1088290" y="1043226"/>
            <a:ext cx="6486525" cy="34432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CFA43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nằm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59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C1062AD4-6A33-59CF-9054-4F4F08111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5C71A-BA29-45E5-7244-470210518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93"/>
            <a:ext cx="1221251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BF9BB-9F13-57CB-581E-1C4DB34F4E13}"/>
              </a:ext>
            </a:extLst>
          </p:cNvPr>
          <p:cNvSpPr txBox="1"/>
          <p:nvPr/>
        </p:nvSpPr>
        <p:spPr>
          <a:xfrm>
            <a:off x="1687912" y="1515822"/>
            <a:ext cx="9382859" cy="2308324"/>
          </a:xfrm>
          <a:custGeom>
            <a:avLst/>
            <a:gdLst>
              <a:gd name="connsiteX0" fmla="*/ 0 w 9382859"/>
              <a:gd name="connsiteY0" fmla="*/ 0 h 2308324"/>
              <a:gd name="connsiteX1" fmla="*/ 9382859 w 9382859"/>
              <a:gd name="connsiteY1" fmla="*/ 0 h 2308324"/>
              <a:gd name="connsiteX2" fmla="*/ 9382859 w 9382859"/>
              <a:gd name="connsiteY2" fmla="*/ 2308324 h 2308324"/>
              <a:gd name="connsiteX3" fmla="*/ 0 w 9382859"/>
              <a:gd name="connsiteY3" fmla="*/ 2308324 h 2308324"/>
              <a:gd name="connsiteX4" fmla="*/ 0 w 9382859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2859" h="2308324" fill="none" extrusionOk="0">
                <a:moveTo>
                  <a:pt x="0" y="0"/>
                </a:moveTo>
                <a:cubicBezTo>
                  <a:pt x="4573676" y="5222"/>
                  <a:pt x="4844760" y="24918"/>
                  <a:pt x="9382859" y="0"/>
                </a:cubicBezTo>
                <a:cubicBezTo>
                  <a:pt x="9221614" y="295473"/>
                  <a:pt x="9339099" y="1186317"/>
                  <a:pt x="9382859" y="2308324"/>
                </a:cubicBezTo>
                <a:cubicBezTo>
                  <a:pt x="7419887" y="2143563"/>
                  <a:pt x="1188481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382859" h="2308324" stroke="0" extrusionOk="0">
                <a:moveTo>
                  <a:pt x="0" y="0"/>
                </a:moveTo>
                <a:cubicBezTo>
                  <a:pt x="3551218" y="11849"/>
                  <a:pt x="8070439" y="-161459"/>
                  <a:pt x="9382859" y="0"/>
                </a:cubicBezTo>
                <a:cubicBezTo>
                  <a:pt x="9385989" y="699270"/>
                  <a:pt x="9281683" y="2031698"/>
                  <a:pt x="9382859" y="2308324"/>
                </a:cubicBezTo>
                <a:cubicBezTo>
                  <a:pt x="8349413" y="2162464"/>
                  <a:pt x="3630408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6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1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6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sưu tầm tranh ảnh, câu chuyện nói về vẻ đẹp về con người cũng như thiên nhiên, văn hóa của quê hương em.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5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ABE4-937C-FD8F-DA18-E04AA8F8E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4C4B21-A327-A24E-1B6E-0E5CA81F6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387E5E-0451-9F27-9290-4826E3803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31" y="1497436"/>
            <a:ext cx="10515601" cy="244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1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FCAF8C-32E3-5EC8-BFB4-257632ACE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37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A0A5A4-B4ED-AABE-34FC-0432B8966A49}"/>
              </a:ext>
            </a:extLst>
          </p:cNvPr>
          <p:cNvSpPr/>
          <p:nvPr/>
        </p:nvSpPr>
        <p:spPr>
          <a:xfrm>
            <a:off x="1502045" y="5754973"/>
            <a:ext cx="9187910" cy="7904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Quê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283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13533-1677-A5E8-C5BF-5B92F280F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036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9EED7E-1298-303B-B742-7A9CAC093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8" y="1315453"/>
            <a:ext cx="12042868" cy="2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5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88B86E-6482-7518-25AE-CA96BA28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F6BAC2-65CC-6745-D128-C3F096091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77" y="479227"/>
            <a:ext cx="7998645" cy="4157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65BD4-899F-7C47-EA64-C591DBD60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174" y="1656289"/>
            <a:ext cx="6810871" cy="194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5751D8C8-FB80-E3F6-47C7-83D5AE41AF20}"/>
              </a:ext>
            </a:extLst>
          </p:cNvPr>
          <p:cNvSpPr/>
          <p:nvPr/>
        </p:nvSpPr>
        <p:spPr>
          <a:xfrm>
            <a:off x="1757680" y="1937"/>
            <a:ext cx="9026713" cy="855984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Quan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BA3CB-E633-1ED3-A481-1E500C6F8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12" y="857921"/>
            <a:ext cx="11052831" cy="50445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501E0E-D4B9-B406-4245-74775A62DA61}"/>
              </a:ext>
            </a:extLst>
          </p:cNvPr>
          <p:cNvSpPr/>
          <p:nvPr/>
        </p:nvSpPr>
        <p:spPr>
          <a:xfrm>
            <a:off x="1953926" y="5499628"/>
            <a:ext cx="9187910" cy="12588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Địa chỉ quê hương của các bạn ở đâu?</a:t>
            </a:r>
            <a:endParaRPr kumimoji="0" lang="en-US" sz="3600" b="0" i="0" u="none" strike="noStrike" kern="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0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44FD94-8DEC-F321-26D7-FD9BF4031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97" y="0"/>
            <a:ext cx="11053006" cy="50418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2F9800-CE78-450B-64B2-07416A4C8B7F}"/>
              </a:ext>
            </a:extLst>
          </p:cNvPr>
          <p:cNvSpPr/>
          <p:nvPr/>
        </p:nvSpPr>
        <p:spPr>
          <a:xfrm>
            <a:off x="276074" y="4503349"/>
            <a:ext cx="9187910" cy="1076959"/>
          </a:xfrm>
          <a:prstGeom prst="rect">
            <a:avLst/>
          </a:prstGeom>
          <a:solidFill>
            <a:srgbClr val="FFFF66"/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31FC45-3A33-0C71-70C5-00535D2C4A13}"/>
              </a:ext>
            </a:extLst>
          </p:cNvPr>
          <p:cNvSpPr/>
          <p:nvPr/>
        </p:nvSpPr>
        <p:spPr>
          <a:xfrm>
            <a:off x="3004090" y="5781041"/>
            <a:ext cx="9187910" cy="1076959"/>
          </a:xfrm>
          <a:prstGeom prst="rect">
            <a:avLst/>
          </a:prstGeom>
          <a:solidFill>
            <a:srgbClr val="FFFF66"/>
          </a:solidFill>
          <a:ln w="12700" cap="flat" cmpd="sng" algn="ctr">
            <a:solidFill>
              <a:srgbClr val="FFFF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Quang,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342448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492AA720-836B-575E-7A3D-0C905B1D5A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0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88B86E-6482-7518-25AE-CA96BA28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761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F6BAC2-65CC-6745-D128-C3F096091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77" y="479227"/>
            <a:ext cx="7998645" cy="4157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1441B3-8020-5A6C-8019-38BAEDF6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398" y="1839686"/>
            <a:ext cx="7842888" cy="12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44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220</Words>
  <Application>Microsoft Office PowerPoint</Application>
  <PresentationFormat>Widescreen</PresentationFormat>
  <Paragraphs>19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Pattaya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5</cp:revision>
  <dcterms:created xsi:type="dcterms:W3CDTF">2025-09-14T14:30:33Z</dcterms:created>
  <dcterms:modified xsi:type="dcterms:W3CDTF">2025-09-14T16:13:43Z</dcterms:modified>
</cp:coreProperties>
</file>