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63" r:id="rId12"/>
    <p:sldId id="284" r:id="rId13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1: Em </a:t>
            </a:r>
            <a:r>
              <a:rPr lang="vi-VN" sz="7200" dirty="0" err="1">
                <a:latin typeface="Paytone One"/>
                <a:sym typeface="Paytone One"/>
              </a:rPr>
              <a:t>có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thể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làm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gì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với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máy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tính</a:t>
            </a:r>
            <a:endParaRPr sz="7200" dirty="0"/>
          </a:p>
        </p:txBody>
      </p: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9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1. MÁY TÍNH VÀ EM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7" y="1871092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8227102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2" y="2027580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3" y="1856632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822710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3245" y="2142586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692824" y="2372566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903755" y="3188829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3063121" y="8558126"/>
            <a:ext cx="279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32" y="4644430"/>
            <a:ext cx="4908309" cy="3704581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id="{A2E9E596-1A05-402C-B38B-5A2D1444730C}"/>
              </a:ext>
            </a:extLst>
          </p:cNvPr>
          <p:cNvSpPr txBox="1"/>
          <p:nvPr/>
        </p:nvSpPr>
        <p:spPr>
          <a:xfrm>
            <a:off x="9907987" y="2505192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CA737-9B1C-4B0B-808F-11B33F9D8F54}"/>
              </a:ext>
            </a:extLst>
          </p:cNvPr>
          <p:cNvSpPr txBox="1"/>
          <p:nvPr/>
        </p:nvSpPr>
        <p:spPr>
          <a:xfrm>
            <a:off x="9656415" y="3326388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3D2C31E-A716-43B6-AE44-6F75FDABA4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242550" y="3377653"/>
            <a:ext cx="362250" cy="3886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19F3088-45EC-4545-BF2C-0DBB39DD2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07446" y="4802320"/>
            <a:ext cx="2943595" cy="36530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BCC422-3569-4C5C-B740-B55D40BB5083}"/>
              </a:ext>
            </a:extLst>
          </p:cNvPr>
          <p:cNvSpPr txBox="1"/>
          <p:nvPr/>
        </p:nvSpPr>
        <p:spPr>
          <a:xfrm>
            <a:off x="10275068" y="8613021"/>
            <a:ext cx="60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3995442" y="4451166"/>
            <a:ext cx="10048423" cy="446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230" marR="0" indent="-6350" algn="just">
              <a:lnSpc>
                <a:spcPct val="1070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3600" i="1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3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lvl="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</a:pPr>
            <a:endParaRPr lang="en-US" sz="3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925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 err="1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3600" u="none" strike="noStrike" dirty="0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5197355" y="4517718"/>
            <a:ext cx="9710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72918" y="3123417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77DB78-B80E-4CC8-A6B3-BB164B0E6200}"/>
              </a:ext>
            </a:extLst>
          </p:cNvPr>
          <p:cNvSpPr txBox="1"/>
          <p:nvPr/>
        </p:nvSpPr>
        <p:spPr>
          <a:xfrm>
            <a:off x="5197355" y="3525655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93885" y="6031498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138056" y="6147427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5058513" y="6881795"/>
            <a:ext cx="9710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1099716" y="4719040"/>
            <a:ext cx="15687675" cy="420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Em </a:t>
            </a:r>
            <a:r>
              <a:rPr lang="vi-VN" sz="5599" b="1" dirty="0" err="1">
                <a:latin typeface="Paytone One"/>
                <a:sym typeface="Paytone One"/>
              </a:rPr>
              <a:t>có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thể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làm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gì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với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máy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tính</a:t>
            </a:r>
            <a:r>
              <a:rPr lang="vi-VN" sz="5599" b="1" dirty="0">
                <a:latin typeface="Paytone One"/>
                <a:sym typeface="Paytone One"/>
              </a:rPr>
              <a:t> ?</a:t>
            </a:r>
            <a:endParaRPr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9A2957-68A4-434F-80B2-4524FF8E6DC0}"/>
              </a:ext>
            </a:extLst>
          </p:cNvPr>
          <p:cNvGrpSpPr/>
          <p:nvPr/>
        </p:nvGrpSpPr>
        <p:grpSpPr>
          <a:xfrm>
            <a:off x="801938" y="5077732"/>
            <a:ext cx="7909891" cy="1623107"/>
            <a:chOff x="0" y="0"/>
            <a:chExt cx="5567299" cy="1073108"/>
          </a:xfrm>
        </p:grpSpPr>
        <p:sp>
          <p:nvSpPr>
            <p:cNvPr id="21" name="Shape 651">
              <a:extLst>
                <a:ext uri="{FF2B5EF4-FFF2-40B4-BE49-F238E27FC236}">
                  <a16:creationId xmlns:a16="http://schemas.microsoft.com/office/drawing/2014/main" id="{6B8920BA-7420-4F98-95E9-A9AD47CED613}"/>
                </a:ext>
              </a:extLst>
            </p:cNvPr>
            <p:cNvSpPr/>
            <p:nvPr/>
          </p:nvSpPr>
          <p:spPr>
            <a:xfrm>
              <a:off x="0" y="28406"/>
              <a:ext cx="5567299" cy="1044702"/>
            </a:xfrm>
            <a:custGeom>
              <a:avLst/>
              <a:gdLst/>
              <a:ahLst/>
              <a:cxnLst/>
              <a:rect l="0" t="0" r="0" b="0"/>
              <a:pathLst>
                <a:path w="5567299" h="1044702">
                  <a:moveTo>
                    <a:pt x="144005" y="0"/>
                  </a:moveTo>
                  <a:cubicBezTo>
                    <a:pt x="144005" y="0"/>
                    <a:pt x="0" y="0"/>
                    <a:pt x="0" y="144005"/>
                  </a:cubicBezTo>
                  <a:lnTo>
                    <a:pt x="0" y="900697"/>
                  </a:lnTo>
                  <a:cubicBezTo>
                    <a:pt x="0" y="900697"/>
                    <a:pt x="0" y="1044702"/>
                    <a:pt x="144005" y="1044702"/>
                  </a:cubicBezTo>
                  <a:lnTo>
                    <a:pt x="5423306" y="1044702"/>
                  </a:lnTo>
                  <a:cubicBezTo>
                    <a:pt x="5423306" y="1044702"/>
                    <a:pt x="5567299" y="1044702"/>
                    <a:pt x="5567299" y="900697"/>
                  </a:cubicBezTo>
                  <a:lnTo>
                    <a:pt x="5567299" y="144005"/>
                  </a:lnTo>
                  <a:cubicBezTo>
                    <a:pt x="5567299" y="144005"/>
                    <a:pt x="5567299" y="0"/>
                    <a:pt x="5423306" y="0"/>
                  </a:cubicBezTo>
                  <a:lnTo>
                    <a:pt x="144005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BBBD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652">
              <a:extLst>
                <a:ext uri="{FF2B5EF4-FFF2-40B4-BE49-F238E27FC236}">
                  <a16:creationId xmlns:a16="http://schemas.microsoft.com/office/drawing/2014/main" id="{C01A3BDB-D6FA-4EFF-9FAF-785CC9BDD408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654">
              <a:extLst>
                <a:ext uri="{FF2B5EF4-FFF2-40B4-BE49-F238E27FC236}">
                  <a16:creationId xmlns:a16="http://schemas.microsoft.com/office/drawing/2014/main" id="{316321F6-BFF7-4DE8-8601-751DEDC2906A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5">
              <a:extLst>
                <a:ext uri="{FF2B5EF4-FFF2-40B4-BE49-F238E27FC236}">
                  <a16:creationId xmlns:a16="http://schemas.microsoft.com/office/drawing/2014/main" id="{1F121461-2F14-4DE0-BADA-CD48346164E9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7">
              <a:extLst>
                <a:ext uri="{FF2B5EF4-FFF2-40B4-BE49-F238E27FC236}">
                  <a16:creationId xmlns:a16="http://schemas.microsoft.com/office/drawing/2014/main" id="{3CC5D58A-ECC3-4A86-866E-3BE6405E5420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6E4759-1789-44D0-AE56-6558CA1C9962}"/>
              </a:ext>
            </a:extLst>
          </p:cNvPr>
          <p:cNvSpPr txBox="1"/>
          <p:nvPr/>
        </p:nvSpPr>
        <p:spPr>
          <a:xfrm>
            <a:off x="874916" y="5237001"/>
            <a:ext cx="220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A5197-71ED-4B71-A9E6-666E586E28F2}"/>
              </a:ext>
            </a:extLst>
          </p:cNvPr>
          <p:cNvSpPr txBox="1"/>
          <p:nvPr/>
        </p:nvSpPr>
        <p:spPr>
          <a:xfrm>
            <a:off x="2859610" y="5228392"/>
            <a:ext cx="5675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530826" y="7246085"/>
            <a:ext cx="7909891" cy="178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Bef>
                <a:spcPts val="0"/>
              </a:spcBef>
              <a:spcAft>
                <a:spcPts val="1965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9175945" y="251283"/>
            <a:ext cx="8708466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67214" y="6598114"/>
            <a:ext cx="2218053" cy="277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903830" y="105010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994912" y="1137570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9175946" y="373952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A73AD-B270-491C-B8E3-651D8A2088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24868" y="1050102"/>
            <a:ext cx="840612" cy="79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877C3-8623-4C66-BF89-CCC732CA058F}"/>
              </a:ext>
            </a:extLst>
          </p:cNvPr>
          <p:cNvSpPr txBox="1"/>
          <p:nvPr/>
        </p:nvSpPr>
        <p:spPr>
          <a:xfrm>
            <a:off x="10829925" y="1137570"/>
            <a:ext cx="6326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10836455" y="2552602"/>
            <a:ext cx="6326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1C9EE6-6FE0-44B6-A493-06E202FF9C0E}"/>
              </a:ext>
            </a:extLst>
          </p:cNvPr>
          <p:cNvSpPr txBox="1"/>
          <p:nvPr/>
        </p:nvSpPr>
        <p:spPr>
          <a:xfrm>
            <a:off x="10829925" y="4230758"/>
            <a:ext cx="6409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14109" y="6489536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5884695" y="2258007"/>
            <a:ext cx="10465249" cy="126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8A53634C-D02F-42A6-82A0-8BC47BCEEB87}"/>
              </a:ext>
            </a:extLst>
          </p:cNvPr>
          <p:cNvSpPr txBox="1"/>
          <p:nvPr/>
        </p:nvSpPr>
        <p:spPr>
          <a:xfrm>
            <a:off x="5884695" y="3838186"/>
            <a:ext cx="10465249" cy="311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5B044250-E8DB-4171-979B-216464F5DE8D}"/>
              </a:ext>
            </a:extLst>
          </p:cNvPr>
          <p:cNvSpPr txBox="1"/>
          <p:nvPr/>
        </p:nvSpPr>
        <p:spPr>
          <a:xfrm>
            <a:off x="6074229" y="6371108"/>
            <a:ext cx="9975869" cy="311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9266897C-EF96-453F-8A38-23745DCADE56}"/>
              </a:ext>
            </a:extLst>
          </p:cNvPr>
          <p:cNvSpPr txBox="1"/>
          <p:nvPr/>
        </p:nvSpPr>
        <p:spPr>
          <a:xfrm>
            <a:off x="5888340" y="2223079"/>
            <a:ext cx="10465249" cy="253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A85690F8-A5C1-4ED9-9130-40BE8F2444E6}"/>
              </a:ext>
            </a:extLst>
          </p:cNvPr>
          <p:cNvSpPr txBox="1"/>
          <p:nvPr/>
        </p:nvSpPr>
        <p:spPr>
          <a:xfrm>
            <a:off x="6063846" y="4683529"/>
            <a:ext cx="8968484" cy="394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3600" b="1" i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album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36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02471" y="2421411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257278" y="3463612"/>
            <a:ext cx="10698326" cy="227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id="{2C211B8F-6018-4C15-905A-97764505AECF}"/>
              </a:ext>
            </a:extLst>
          </p:cNvPr>
          <p:cNvSpPr txBox="1"/>
          <p:nvPr/>
        </p:nvSpPr>
        <p:spPr>
          <a:xfrm>
            <a:off x="4257278" y="5819361"/>
            <a:ext cx="10698326" cy="151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D829F0-3148-4AEF-B47C-DF5858736C5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54257" y="3481590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86148" y="414114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5500687" y="4305670"/>
            <a:ext cx="893377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thoại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</a:t>
            </a:r>
            <a:r>
              <a:rPr lang="en-US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435580" y="1713777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89" y="8211974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322475" y="2437241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8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17087" y="3154198"/>
            <a:ext cx="4855443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000" dirty="0">
              <a:solidFill>
                <a:srgbClr val="000000"/>
              </a:solidFill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3000" dirty="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solidFill>
                  <a:srgbClr val="FF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3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2441729" y="2516596"/>
            <a:ext cx="3520233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1" y="2515598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10868903" y="870603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852</Words>
  <Application>Microsoft Office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Paytone One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25</cp:revision>
  <dcterms:modified xsi:type="dcterms:W3CDTF">2025-09-20T17:33:44Z</dcterms:modified>
</cp:coreProperties>
</file>