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93" r:id="rId3"/>
    <p:sldMasterId id="2147483721" r:id="rId4"/>
    <p:sldMasterId id="2147483750" r:id="rId5"/>
  </p:sldMasterIdLst>
  <p:notesMasterIdLst>
    <p:notesMasterId r:id="rId25"/>
  </p:notesMasterIdLst>
  <p:handoutMasterIdLst>
    <p:handoutMasterId r:id="rId26"/>
  </p:handoutMasterIdLst>
  <p:sldIdLst>
    <p:sldId id="2007577127" r:id="rId6"/>
    <p:sldId id="2007577130" r:id="rId7"/>
    <p:sldId id="2007577116" r:id="rId8"/>
    <p:sldId id="2007577117" r:id="rId9"/>
    <p:sldId id="2007577118" r:id="rId10"/>
    <p:sldId id="2007577119" r:id="rId11"/>
    <p:sldId id="2007577120" r:id="rId12"/>
    <p:sldId id="2007577121" r:id="rId13"/>
    <p:sldId id="2007577122" r:id="rId14"/>
    <p:sldId id="266" r:id="rId15"/>
    <p:sldId id="2007577123" r:id="rId16"/>
    <p:sldId id="2007577124" r:id="rId17"/>
    <p:sldId id="268" r:id="rId18"/>
    <p:sldId id="526" r:id="rId19"/>
    <p:sldId id="527" r:id="rId20"/>
    <p:sldId id="528" r:id="rId21"/>
    <p:sldId id="529" r:id="rId22"/>
    <p:sldId id="273" r:id="rId23"/>
    <p:sldId id="200757712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13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28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98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6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7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56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26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35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14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53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60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83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88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2621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82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83"/>
            <a:ext cx="47520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0187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81" y="3886321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43884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246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460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4881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68929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4" y="1503380"/>
            <a:ext cx="4728208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7271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5479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645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1804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2022/3/10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7685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8" y="1596483"/>
            <a:ext cx="47520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50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58679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808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1693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6117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3" y="1647227"/>
            <a:ext cx="44848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143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63722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969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7981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62728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5"/>
            <a:ext cx="4514832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511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7940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636779"/>
      </p:ext>
    </p:extLst>
  </p:cSld>
  <p:clrMapOvr>
    <a:masterClrMapping/>
  </p:clrMapOvr>
  <p:transition spd="slow" advClick="0" advTm="0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B076-E0EE-4169-9FFB-00C7BBE04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70DF0-428E-43BA-A396-5893DE6AF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A4F32-802E-4DB3-AB0E-C419A42A7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66746-20F6-4C30-BDEB-805C7B1A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0DE3F-7B0C-4EEF-917D-F3AC2626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586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A681-73D5-4CCC-BD85-E43ECC55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003"/>
            <a:ext cx="10515600" cy="757997"/>
          </a:xfrm>
        </p:spPr>
        <p:txBody>
          <a:bodyPr>
            <a:normAutofit/>
          </a:bodyPr>
          <a:lstStyle>
            <a:lvl1pPr algn="ctr">
              <a:defRPr sz="3600" b="1" u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4B645-BBF8-4240-A201-6F405BF53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DF7A3-1218-4C63-BBFD-1BD445C2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AF2C5-4E14-4E60-BC07-BF4CCF4A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65991-FDA5-4006-9715-677F6964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183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F917-2700-4385-ACA3-C0E61667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2DCA8-C020-4FE4-BC27-68A34C555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3E07A-DFD6-460D-972E-4C7BFF9D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87260-1494-45BB-8559-F5DAF2D2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79E47-DA3F-4269-802F-CF6F0870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547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38E7-D007-4C5F-8A3E-6B5341F4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F8A13-80DC-458D-9ACE-4AC30E203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137F55-8B7D-454D-8503-DDC3D8A80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C5EBE-5651-47EE-A163-C47D73E9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30F05-B2B6-421A-9D94-48FA235C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C4B24-9FAA-4E42-847D-F453F26D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440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C741-BB72-4BBA-A36B-9D629EE8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8E824-A28A-4F97-9195-9C1F02D4A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4BB6E-B4A5-489B-AFA2-33ABBD649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087-64B3-4654-B20D-F692042A4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156078-18AD-44DC-A4B7-647CCE90E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F09865-683F-4935-A494-58AA0936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A2697F-00FE-4383-A014-1701422F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CAC5D-F710-4E65-90B9-60994079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56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A6CB-DEC7-4048-934B-E52B32D8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052DD-CDBE-4DAA-A342-3F8E201A9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76404-186D-4CDB-B413-010F9D11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059D7-B07D-456D-8679-B1C34EA2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2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10C289-EDFF-4FEC-B55C-B3648B4A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CCC54-9195-4840-A59E-61290C4F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E01C9-2041-4F93-9CBF-926E45C7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19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54F7-3537-467E-85D0-52C5489B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2DCC5-5B49-44B2-AC37-2635089D6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5AA3D-0264-4AB1-9E8E-3F1937DE9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79CFB-DE51-4A06-9398-14F45E57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BF5A0-4C00-4417-8519-8B555AC4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A2CA2-8206-49CC-922D-E00081B0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150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BF4B8-1051-4401-9BB8-28E4B33A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033FDA-0E96-4EA7-80E4-DB620D2CA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0C316-7A06-4EDD-8C71-E37499CC2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E8382-6D7C-4769-94D6-9AA31D2E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2CFD6-516B-436E-9490-C694CA35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3EE37-26BA-48D3-A735-75DFE160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280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7B115-6525-4584-AEBD-E0EACD68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A0960-5B3C-44C7-933B-DC62C9DF1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3028D-3F72-4F59-A7E6-338C0684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55F5A-6F35-463F-9A3D-713988F8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6B82D-7F2C-4DFE-8D44-A69B14A8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918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5F278-3987-44CB-857B-54D627821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FB3222-59CA-4A98-A7C2-8B284BE04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8B558-81A6-4177-BF5C-0E519528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EFFC6-80AC-4BF1-B175-EB7F1A07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5E686-4FA0-4C00-9EEA-9B1F7EF9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261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C4F96-0BF9-4AAF-A7B3-65A22CAEA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7955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544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9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9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D8208-91C4-4FFE-9ADC-6D7DAF1D625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3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32" y="6492875"/>
            <a:ext cx="1612938" cy="215442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451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47" r:id="rId26"/>
    <p:sldLayoutId id="2147483748" r:id="rId2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2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6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2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3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7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4654F6-5826-49BA-AF9E-F4A92553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4CC4F-92F8-48AB-B8BA-4A4390818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48494-C341-4C8F-9A06-8E962CF39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F58A9-F0FE-4952-84B8-45051A92BF2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8410C-4387-44F9-9949-C84A476A8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7A8E2-0C13-4D44-A903-7F1F788B7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0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png"/><Relationship Id="rId5" Type="http://schemas.openxmlformats.org/officeDocument/2006/relationships/image" Target="../media/image53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0.png"/><Relationship Id="rId5" Type="http://schemas.openxmlformats.org/officeDocument/2006/relationships/image" Target="../media/image53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6" Type="http://schemas.openxmlformats.org/officeDocument/2006/relationships/slide" Target="slide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6" Type="http://schemas.openxmlformats.org/officeDocument/2006/relationships/slide" Target="slide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gif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3" y="4214813"/>
            <a:ext cx="10602914" cy="118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187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Xin </a:t>
            </a:r>
            <a:r>
              <a:rPr kumimoji="0" lang="en-US" altLang="zh-CN" sz="7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chào</a:t>
            </a:r>
            <a:r>
              <a:rPr kumimoji="0" lang="en-US" altLang="zh-CN" sz="7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 </a:t>
            </a:r>
            <a:r>
              <a:rPr kumimoji="0" lang="en-US" altLang="zh-CN" sz="7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tất</a:t>
            </a:r>
            <a:r>
              <a:rPr kumimoji="0" lang="en-US" altLang="zh-CN" sz="7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 </a:t>
            </a:r>
            <a:r>
              <a:rPr kumimoji="0" lang="en-US" altLang="zh-CN" sz="7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cả</a:t>
            </a:r>
            <a:r>
              <a:rPr kumimoji="0" lang="en-US" altLang="zh-CN" sz="7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 </a:t>
            </a:r>
            <a:r>
              <a:rPr kumimoji="0" lang="en-US" altLang="zh-CN" sz="7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các</a:t>
            </a:r>
            <a:r>
              <a:rPr kumimoji="0" lang="en-US" altLang="zh-CN" sz="7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 con!</a:t>
            </a:r>
            <a:endParaRPr kumimoji="0" lang="zh-CN" altLang="en-US" sz="7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字魂17号-萌趣果冻体"/>
              <a:cs typeface="Calibri Ligh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4F3A49D-F58D-42D4-9039-7B349530B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962E755-3853-494A-AAC6-9914A2CE25DD}"/>
              </a:ext>
            </a:extLst>
          </p:cNvPr>
          <p:cNvSpPr txBox="1">
            <a:spLocks/>
          </p:cNvSpPr>
          <p:nvPr/>
        </p:nvSpPr>
        <p:spPr>
          <a:xfrm>
            <a:off x="1062033" y="3368744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Bài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47: LUYỆN TẬP CHUNG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Tiết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9FFAFA-A158-4881-994C-08C9DCA67EB6}"/>
              </a:ext>
            </a:extLst>
          </p:cNvPr>
          <p:cNvSpPr txBox="1">
            <a:spLocks/>
          </p:cNvSpPr>
          <p:nvPr/>
        </p:nvSpPr>
        <p:spPr>
          <a:xfrm>
            <a:off x="766767" y="1586741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889404278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ình ảnh có li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1581331" y="4604334"/>
            <a:ext cx="1912929" cy="20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45728" y="68659"/>
            <a:ext cx="13565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PNGPIX-COM-Birthday-Gift-Vector-PNG-Transparent-Imag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39190"/>
            <a:ext cx="2667000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754521"/>
            <a:ext cx="4140981" cy="250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car toy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56" y="1694789"/>
            <a:ext cx="4648200" cy="371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80A2-3228-4BC1-818F-7D0932C5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91D4AD-A28C-4B99-BC3B-CEA93CC07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3591" y="1027906"/>
            <a:ext cx="4544059" cy="3505689"/>
          </a:xfrm>
          <a:prstGeom prst="rect">
            <a:avLst/>
          </a:prstGeom>
        </p:spPr>
      </p:pic>
      <p:sp>
        <p:nvSpPr>
          <p:cNvPr id="7" name="39">
            <a:extLst>
              <a:ext uri="{FF2B5EF4-FFF2-40B4-BE49-F238E27FC236}">
                <a16:creationId xmlns:a16="http://schemas.microsoft.com/office/drawing/2014/main" id="{19FD4065-797D-4337-9F75-9A51098A58B3}"/>
              </a:ext>
            </a:extLst>
          </p:cNvPr>
          <p:cNvSpPr txBox="1"/>
          <p:nvPr/>
        </p:nvSpPr>
        <p:spPr>
          <a:xfrm flipH="1">
            <a:off x="5594684" y="2060798"/>
            <a:ext cx="5200954" cy="14234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Có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 ? 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khối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trụ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Có</a:t>
            </a:r>
            <a:r>
              <a:rPr lang="en-US" altLang="zh-CN" sz="44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 ?  </a:t>
            </a:r>
            <a:r>
              <a:rPr lang="en-US" altLang="zh-CN" sz="44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khối</a:t>
            </a:r>
            <a:r>
              <a:rPr lang="en-US" altLang="zh-CN" sz="44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44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cầu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E777E06-D176-4D34-82AE-1E44C4849D0E}"/>
              </a:ext>
            </a:extLst>
          </p:cNvPr>
          <p:cNvSpPr/>
          <p:nvPr/>
        </p:nvSpPr>
        <p:spPr>
          <a:xfrm>
            <a:off x="7348007" y="2220666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DAD31E-C5D7-4E20-8E5A-95EF03034BEF}"/>
              </a:ext>
            </a:extLst>
          </p:cNvPr>
          <p:cNvSpPr/>
          <p:nvPr/>
        </p:nvSpPr>
        <p:spPr>
          <a:xfrm>
            <a:off x="7348006" y="2885860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1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5374" y="-240632"/>
            <a:ext cx="12032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0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45728" y="68659"/>
            <a:ext cx="13565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ình ảnh có li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1581331" y="4604334"/>
            <a:ext cx="1912929" cy="20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ADMIN\Desktop\PNGPIX-COM-Birthday-Gift-Vector-PNG-Transparent-Imag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39190"/>
            <a:ext cx="2667000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Kết quả hình ảnh cho ice cream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304800"/>
            <a:ext cx="4569169" cy="639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70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CA5084-46EB-4FC1-AC87-70EA7B0B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80" y="845658"/>
            <a:ext cx="10671673" cy="477574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BE141C-4C05-4CD3-9818-C5B23FC830C2}"/>
              </a:ext>
            </a:extLst>
          </p:cNvPr>
          <p:cNvCxnSpPr>
            <a:cxnSpLocks/>
          </p:cNvCxnSpPr>
          <p:nvPr/>
        </p:nvCxnSpPr>
        <p:spPr>
          <a:xfrm flipH="1">
            <a:off x="6698255" y="3326296"/>
            <a:ext cx="2697539" cy="15372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D5846D-E284-4E5D-8163-1858FE7E2848}"/>
              </a:ext>
            </a:extLst>
          </p:cNvPr>
          <p:cNvCxnSpPr>
            <a:cxnSpLocks/>
          </p:cNvCxnSpPr>
          <p:nvPr/>
        </p:nvCxnSpPr>
        <p:spPr>
          <a:xfrm>
            <a:off x="4924540" y="3429000"/>
            <a:ext cx="1675040" cy="14345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AD9B92-0A2D-4E5D-A129-EFA2ABCB4D37}"/>
              </a:ext>
            </a:extLst>
          </p:cNvPr>
          <p:cNvCxnSpPr>
            <a:cxnSpLocks/>
          </p:cNvCxnSpPr>
          <p:nvPr/>
        </p:nvCxnSpPr>
        <p:spPr>
          <a:xfrm flipH="1">
            <a:off x="2446287" y="3233530"/>
            <a:ext cx="4153293" cy="160496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A5054B-BACD-4353-9AA7-4F73259E9DFA}"/>
              </a:ext>
            </a:extLst>
          </p:cNvPr>
          <p:cNvCxnSpPr/>
          <p:nvPr/>
        </p:nvCxnSpPr>
        <p:spPr>
          <a:xfrm>
            <a:off x="8156713" y="3233530"/>
            <a:ext cx="960783" cy="14444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FCCA4F-FAC7-4A0A-9CEF-D952056D85E9}"/>
              </a:ext>
            </a:extLst>
          </p:cNvPr>
          <p:cNvCxnSpPr>
            <a:cxnSpLocks/>
          </p:cNvCxnSpPr>
          <p:nvPr/>
        </p:nvCxnSpPr>
        <p:spPr>
          <a:xfrm flipH="1">
            <a:off x="2347612" y="3267387"/>
            <a:ext cx="3435692" cy="160496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1956AD32-8121-4BDA-A9E2-DFDE6CA8F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37784" cy="863493"/>
          </a:xfrm>
          <a:prstGeom prst="rect">
            <a:avLst/>
          </a:prstGeom>
          <a:noFill/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BF18087E-D52F-460F-8F8A-C2C6A86CFA19}"/>
              </a:ext>
            </a:extLst>
          </p:cNvPr>
          <p:cNvCxnSpPr>
            <a:cxnSpLocks/>
          </p:cNvCxnSpPr>
          <p:nvPr/>
        </p:nvCxnSpPr>
        <p:spPr>
          <a:xfrm>
            <a:off x="2237784" y="3258582"/>
            <a:ext cx="6010581" cy="1512201"/>
          </a:xfrm>
          <a:prstGeom prst="curvedConnector3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79C07624-B63B-49AB-8B31-6F5F37DF2317}"/>
              </a:ext>
            </a:extLst>
          </p:cNvPr>
          <p:cNvSpPr/>
          <p:nvPr/>
        </p:nvSpPr>
        <p:spPr>
          <a:xfrm>
            <a:off x="2556396" y="3045748"/>
            <a:ext cx="785548" cy="3553356"/>
          </a:xfrm>
          <a:prstGeom prst="arc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E42EF3-4B87-47A9-BA92-9F6BFC449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1571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254A78-82D5-4371-8901-81BB9EDBE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675" y="1635873"/>
            <a:ext cx="6711360" cy="4103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39D975-DE0C-453B-A0DD-61796203F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840" y="-129907"/>
            <a:ext cx="8210615" cy="120497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887B0F7-3C26-43F6-A541-414F5D2D398E}"/>
              </a:ext>
            </a:extLst>
          </p:cNvPr>
          <p:cNvGrpSpPr/>
          <p:nvPr/>
        </p:nvGrpSpPr>
        <p:grpSpPr>
          <a:xfrm>
            <a:off x="248634" y="2990565"/>
            <a:ext cx="3031378" cy="652908"/>
            <a:chOff x="482787" y="3572229"/>
            <a:chExt cx="3031378" cy="65290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CBF4FB-A997-45D0-A5C1-8E854CC018F3}"/>
                </a:ext>
              </a:extLst>
            </p:cNvPr>
            <p:cNvSpPr txBox="1"/>
            <p:nvPr/>
          </p:nvSpPr>
          <p:spPr>
            <a:xfrm>
              <a:off x="482787" y="3572229"/>
              <a:ext cx="2237784" cy="46166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3C99B37-B6D0-49C0-9950-57AFD3AF4CBB}"/>
                </a:ext>
              </a:extLst>
            </p:cNvPr>
            <p:cNvCxnSpPr>
              <a:cxnSpLocks/>
              <a:endCxn id="4" idx="3"/>
            </p:cNvCxnSpPr>
            <p:nvPr/>
          </p:nvCxnSpPr>
          <p:spPr>
            <a:xfrm flipH="1" flipV="1">
              <a:off x="2720571" y="3803062"/>
              <a:ext cx="793594" cy="42207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6E627A-B71F-457D-BB0F-2E74F6AA6D51}"/>
              </a:ext>
            </a:extLst>
          </p:cNvPr>
          <p:cNvGrpSpPr/>
          <p:nvPr/>
        </p:nvGrpSpPr>
        <p:grpSpPr>
          <a:xfrm>
            <a:off x="2010060" y="4998165"/>
            <a:ext cx="2237784" cy="1473603"/>
            <a:chOff x="2237784" y="5348125"/>
            <a:chExt cx="2237784" cy="147360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232210-528B-4C06-BD29-675B738970AC}"/>
                </a:ext>
              </a:extLst>
            </p:cNvPr>
            <p:cNvSpPr txBox="1"/>
            <p:nvPr/>
          </p:nvSpPr>
          <p:spPr>
            <a:xfrm>
              <a:off x="2237784" y="6360063"/>
              <a:ext cx="2237784" cy="46166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8F88736-EDDC-42CC-A004-67BFF6AB7A51}"/>
                </a:ext>
              </a:extLst>
            </p:cNvPr>
            <p:cNvCxnSpPr/>
            <p:nvPr/>
          </p:nvCxnSpPr>
          <p:spPr>
            <a:xfrm flipV="1">
              <a:off x="3041472" y="5348125"/>
              <a:ext cx="1279516" cy="1011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C8E1D88-9059-4CF0-9154-3A4B924E51BE}"/>
              </a:ext>
            </a:extLst>
          </p:cNvPr>
          <p:cNvGrpSpPr/>
          <p:nvPr/>
        </p:nvGrpSpPr>
        <p:grpSpPr>
          <a:xfrm>
            <a:off x="8671221" y="5348125"/>
            <a:ext cx="3037992" cy="853289"/>
            <a:chOff x="8671221" y="5348125"/>
            <a:chExt cx="3037992" cy="8532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F753235-8BEC-47F0-839A-4F93C7B43E50}"/>
                </a:ext>
              </a:extLst>
            </p:cNvPr>
            <p:cNvSpPr txBox="1"/>
            <p:nvPr/>
          </p:nvSpPr>
          <p:spPr>
            <a:xfrm>
              <a:off x="9471429" y="5739749"/>
              <a:ext cx="2237784" cy="46166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3FD60B3-7708-4BDA-ABFE-0803B609BC19}"/>
                </a:ext>
              </a:extLst>
            </p:cNvPr>
            <p:cNvCxnSpPr/>
            <p:nvPr/>
          </p:nvCxnSpPr>
          <p:spPr>
            <a:xfrm>
              <a:off x="8671221" y="5348125"/>
              <a:ext cx="800208" cy="3916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24FD573-D96A-4E82-B71E-1C3C171B0160}"/>
              </a:ext>
            </a:extLst>
          </p:cNvPr>
          <p:cNvGrpSpPr/>
          <p:nvPr/>
        </p:nvGrpSpPr>
        <p:grpSpPr>
          <a:xfrm>
            <a:off x="4881463" y="3921821"/>
            <a:ext cx="2237784" cy="2813347"/>
            <a:chOff x="4820763" y="4605030"/>
            <a:chExt cx="2237784" cy="205339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F02B1F-4A01-4EF9-9DC7-C1505F27DC74}"/>
                </a:ext>
              </a:extLst>
            </p:cNvPr>
            <p:cNvSpPr txBox="1"/>
            <p:nvPr/>
          </p:nvSpPr>
          <p:spPr>
            <a:xfrm>
              <a:off x="4820763" y="6196755"/>
              <a:ext cx="2237784" cy="46166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4EF08E0-F48F-4C19-9884-D57FF446738F}"/>
                </a:ext>
              </a:extLst>
            </p:cNvPr>
            <p:cNvCxnSpPr>
              <a:cxnSpLocks/>
            </p:cNvCxnSpPr>
            <p:nvPr/>
          </p:nvCxnSpPr>
          <p:spPr>
            <a:xfrm>
              <a:off x="5565134" y="4605030"/>
              <a:ext cx="0" cy="15963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A9B91AB-65AF-40B7-BD4B-F17926578CC7}"/>
              </a:ext>
            </a:extLst>
          </p:cNvPr>
          <p:cNvGrpSpPr/>
          <p:nvPr/>
        </p:nvGrpSpPr>
        <p:grpSpPr>
          <a:xfrm>
            <a:off x="5279256" y="1118251"/>
            <a:ext cx="2237784" cy="1817929"/>
            <a:chOff x="5293326" y="1611071"/>
            <a:chExt cx="2237784" cy="18179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A999B0-689A-4D45-83E6-AE54F726F801}"/>
                </a:ext>
              </a:extLst>
            </p:cNvPr>
            <p:cNvSpPr txBox="1"/>
            <p:nvPr/>
          </p:nvSpPr>
          <p:spPr>
            <a:xfrm>
              <a:off x="5293326" y="1611071"/>
              <a:ext cx="2237784" cy="46166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AAA2300-A100-4358-8980-ED0CAAC177C6}"/>
                </a:ext>
              </a:extLst>
            </p:cNvPr>
            <p:cNvCxnSpPr/>
            <p:nvPr/>
          </p:nvCxnSpPr>
          <p:spPr>
            <a:xfrm>
              <a:off x="5982945" y="2072736"/>
              <a:ext cx="0" cy="13562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846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5A5705-A980-4B30-80BC-061220F11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300072-DB2F-4852-991A-D835D222F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357" y="1"/>
            <a:ext cx="6586332" cy="36041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218875-9D98-4EFC-A4EE-EA15DD26A2CF}"/>
              </a:ext>
            </a:extLst>
          </p:cNvPr>
          <p:cNvSpPr txBox="1"/>
          <p:nvPr/>
        </p:nvSpPr>
        <p:spPr>
          <a:xfrm>
            <a:off x="230358" y="1212552"/>
            <a:ext cx="3811556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 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150AFA-59F7-4167-A5EC-53A31AA00263}"/>
              </a:ext>
            </a:extLst>
          </p:cNvPr>
          <p:cNvSpPr txBox="1"/>
          <p:nvPr/>
        </p:nvSpPr>
        <p:spPr>
          <a:xfrm>
            <a:off x="1118892" y="2711562"/>
            <a:ext cx="358563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B2BA92-9CB8-461A-A5E6-9E8C6B87E193}"/>
              </a:ext>
            </a:extLst>
          </p:cNvPr>
          <p:cNvSpPr txBox="1"/>
          <p:nvPr/>
        </p:nvSpPr>
        <p:spPr>
          <a:xfrm>
            <a:off x="230357" y="3595019"/>
            <a:ext cx="11210558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96FD4E-9046-42C5-A2D1-C5514902D599}"/>
              </a:ext>
            </a:extLst>
          </p:cNvPr>
          <p:cNvSpPr txBox="1"/>
          <p:nvPr/>
        </p:nvSpPr>
        <p:spPr>
          <a:xfrm>
            <a:off x="1815548" y="5164679"/>
            <a:ext cx="73682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+ 48 = 98 (kg)</a:t>
            </a:r>
          </a:p>
          <a:p>
            <a:pPr algn="ctr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98 kg</a:t>
            </a:r>
            <a:endParaRPr lang="vi-VN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0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F605DD-5381-4FB8-954C-10CF75316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0A3825-BC7A-4415-A226-3A5574139D1C}"/>
              </a:ext>
            </a:extLst>
          </p:cNvPr>
          <p:cNvSpPr txBox="1"/>
          <p:nvPr/>
        </p:nvSpPr>
        <p:spPr>
          <a:xfrm>
            <a:off x="2552131" y="269153"/>
            <a:ext cx="592926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6F2A47-649A-4E87-ABA5-C7A0BA0231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0" t="15599" r="8433" b="9433"/>
          <a:stretch/>
        </p:blipFill>
        <p:spPr>
          <a:xfrm>
            <a:off x="569844" y="986683"/>
            <a:ext cx="10866758" cy="560216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C901CCE-3802-45BC-B8AE-522E687B3D03}"/>
              </a:ext>
            </a:extLst>
          </p:cNvPr>
          <p:cNvSpPr/>
          <p:nvPr/>
        </p:nvSpPr>
        <p:spPr>
          <a:xfrm>
            <a:off x="569844" y="986683"/>
            <a:ext cx="1678899" cy="26067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824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vector-tre-em-vui-choi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8994"/>
            <a:ext cx="10972799" cy="6783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63491"/>
            <a:ext cx="10799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Hôm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nay ta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AA623-AFE2-45F0-BED3-649FF4FE8FB1}"/>
              </a:ext>
            </a:extLst>
          </p:cNvPr>
          <p:cNvSpPr txBox="1"/>
          <p:nvPr/>
        </p:nvSpPr>
        <p:spPr>
          <a:xfrm>
            <a:off x="696191" y="2142814"/>
            <a:ext cx="10799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dạng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895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2.96296E-6 L 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vector-tre-em-vui-choi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8994"/>
            <a:ext cx="10972799" cy="6783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1" y="1475113"/>
            <a:ext cx="10799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 các em vui vẻ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418490"/>
            <a:ext cx="9425506" cy="727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413455"/>
            <a:ext cx="1162050" cy="12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1524001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 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Khởi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6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418490"/>
            <a:ext cx="9425506" cy="727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413455"/>
            <a:ext cx="1162050" cy="12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1524001"/>
            <a:ext cx="6096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 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MÓN QUÀ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BẤT NGỜ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ight Arrow 1">
            <a:hlinkClick r:id="rId6" action="ppaction://hlinksldjump"/>
          </p:cNvPr>
          <p:cNvSpPr/>
          <p:nvPr/>
        </p:nvSpPr>
        <p:spPr>
          <a:xfrm>
            <a:off x="2667000" y="4343400"/>
            <a:ext cx="2057400" cy="1219200"/>
          </a:xfrm>
          <a:prstGeom prst="rightArrow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67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418490"/>
            <a:ext cx="9425506" cy="727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413455"/>
            <a:ext cx="1162050" cy="12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778908"/>
            <a:ext cx="5486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    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Slide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ngẫu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>
            <a:off x="5286829" y="4792664"/>
            <a:ext cx="1676400" cy="7699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CHƠI</a:t>
            </a:r>
          </a:p>
        </p:txBody>
      </p:sp>
      <p:sp>
        <p:nvSpPr>
          <p:cNvPr id="8" name="Right Triangle 7"/>
          <p:cNvSpPr/>
          <p:nvPr/>
        </p:nvSpPr>
        <p:spPr>
          <a:xfrm rot="13296882">
            <a:off x="6415888" y="4939906"/>
            <a:ext cx="415499" cy="467519"/>
          </a:xfrm>
          <a:prstGeom prst="rtTriangl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31092" y="377403"/>
            <a:ext cx="11441759" cy="5883228"/>
            <a:chOff x="341926" y="208725"/>
            <a:chExt cx="11441759" cy="5883228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17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18" cstate="email"/>
          <a:srcRect/>
          <a:stretch>
            <a:fillRect/>
          </a:stretch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8" cstate="email"/>
          <a:srcRect/>
          <a:stretch>
            <a:fillRect/>
          </a:stretch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1608096" y="2060798"/>
            <a:ext cx="9187542" cy="25314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Đọc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các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số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sau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48 kg, 65kg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1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0"/>
            <a:ext cx="12032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50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\Desktop\PNGPIX-COM-Birthday-Gift-Vector-PNG-Transparent-Imag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39190"/>
            <a:ext cx="2667000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ình ảnh có liên qu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1581331" y="4604334"/>
            <a:ext cx="1912929" cy="20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45728" y="68659"/>
            <a:ext cx="13565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ết quả hình ảnh cho teddy bear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6260">
            <a:off x="3967082" y="114768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2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80A2-3228-4BC1-818F-7D0932C5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9">
            <a:extLst>
              <a:ext uri="{FF2B5EF4-FFF2-40B4-BE49-F238E27FC236}">
                <a16:creationId xmlns:a16="http://schemas.microsoft.com/office/drawing/2014/main" id="{930E5AD7-2267-48D6-8344-C631A805DE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 flipH="1">
            <a:off x="1590259" y="1825625"/>
            <a:ext cx="8984975" cy="22852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Kể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tên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một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đồ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vật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có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dạng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khối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lập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phương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355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0"/>
            <a:ext cx="12032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49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225</Words>
  <Application>Microsoft Office PowerPoint</Application>
  <PresentationFormat>Widescreen</PresentationFormat>
  <Paragraphs>40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等线</vt:lpstr>
      <vt:lpstr>微软雅黑</vt:lpstr>
      <vt:lpstr>Arial</vt:lpstr>
      <vt:lpstr>Arial-Rounded</vt:lpstr>
      <vt:lpstr>Calibri</vt:lpstr>
      <vt:lpstr>Calibri Light</vt:lpstr>
      <vt:lpstr>Times New Roman</vt:lpstr>
      <vt:lpstr>UTM Azuki</vt:lpstr>
      <vt:lpstr>UTM Cookies</vt:lpstr>
      <vt:lpstr>Office Theme</vt:lpstr>
      <vt:lpstr>自定义设计方案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TTr681407 Tuyến Đoàn Thị Kim</cp:lastModifiedBy>
  <cp:revision>79</cp:revision>
  <dcterms:created xsi:type="dcterms:W3CDTF">2021-07-24T01:07:49Z</dcterms:created>
  <dcterms:modified xsi:type="dcterms:W3CDTF">2022-03-10T14:53:58Z</dcterms:modified>
</cp:coreProperties>
</file>