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0" r:id="rId3"/>
    <p:sldId id="299" r:id="rId4"/>
    <p:sldId id="318" r:id="rId5"/>
    <p:sldId id="300" r:id="rId6"/>
    <p:sldId id="316" r:id="rId7"/>
    <p:sldId id="303" r:id="rId8"/>
    <p:sldId id="304" r:id="rId9"/>
    <p:sldId id="305" r:id="rId10"/>
    <p:sldId id="317" r:id="rId11"/>
    <p:sldId id="32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99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2012_2013/GIAO%20AN%20DIEN%20TU%202012_2013/Bai%20toan%20ve%20nhieu%20hon_tuan%205/Mai%20truong%20men%20yeu.mp3" TargetMode="Externa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7E018D-D8F0-4F65-0333-027FFE8FC068}"/>
              </a:ext>
            </a:extLst>
          </p:cNvPr>
          <p:cNvSpPr txBox="1"/>
          <p:nvPr/>
        </p:nvSpPr>
        <p:spPr>
          <a:xfrm>
            <a:off x="2040835" y="2767280"/>
            <a:ext cx="7675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8000" dirty="0">
              <a:ln>
                <a:solidFill>
                  <a:srgbClr val="4F6228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44399" cy="6858000"/>
          </a:xfrm>
          <a:prstGeom prst="rect">
            <a:avLst/>
          </a:prstGeom>
        </p:spPr>
      </p:pic>
      <p:sp>
        <p:nvSpPr>
          <p:cNvPr id="7" name="WordArt 20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2279576" y="836712"/>
            <a:ext cx="7344816" cy="42484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802119"/>
              </a:avLst>
            </a:prstTxWarp>
          </a:bodyPr>
          <a:lstStyle/>
          <a:p>
            <a:pPr algn="ctr"/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500" b="1" i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500" b="1" i="1" kern="10" dirty="0" err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4500" b="1" i="1" kern="10" dirty="0"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3719736" y="1700810"/>
            <a:ext cx="5040560" cy="137396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21"/>
              </a:avLst>
            </a:prstTxWarp>
          </a:bodyPr>
          <a:lstStyle/>
          <a:p>
            <a:pPr algn="ctr"/>
            <a:r>
              <a:rPr lang="en-US" sz="3375" b="1" kern="10" dirty="0" err="1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375" b="1" kern="10" dirty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375" b="1" kern="10" dirty="0" smtClean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endParaRPr lang="en-US" sz="3375" b="1" kern="10" dirty="0">
              <a:ln w="19050">
                <a:solidFill>
                  <a:srgbClr val="6600FF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75" b="1" kern="10" dirty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TH- THCS CHIẾN THẮNG </a:t>
            </a:r>
            <a:endParaRPr lang="en-US" sz="3375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375" b="1" kern="10" dirty="0">
              <a:ln w="19050">
                <a:solidFill>
                  <a:srgbClr val="6600FF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423592" y="3290807"/>
            <a:ext cx="7632848" cy="152782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21"/>
              </a:avLst>
            </a:prstTxWarp>
          </a:bodyPr>
          <a:lstStyle/>
          <a:p>
            <a:pPr algn="ctr"/>
            <a:r>
              <a:rPr lang="en-US" sz="3375" b="1" kern="10" dirty="0" err="1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Môn</a:t>
            </a:r>
            <a:r>
              <a:rPr lang="en-US" sz="3375" b="1" kern="10" dirty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: </a:t>
            </a:r>
            <a:r>
              <a:rPr lang="en-US" sz="3375" b="1" kern="10" dirty="0" err="1" smtClean="0">
                <a:ln w="19050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Toán</a:t>
            </a:r>
            <a:endParaRPr lang="en-US" sz="3375" b="1" kern="10" dirty="0">
              <a:ln w="19050">
                <a:solidFill>
                  <a:srgbClr val="6600FF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65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391" y="151384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9145" y="616112"/>
            <a:ext cx="11029868" cy="6109252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867101" y="1122825"/>
            <a:ext cx="283904" cy="33809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34051" y="145172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5109" y="1826762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74498" y="2564391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7575" y="3562518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05529" y="730149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134477" y="2581910"/>
            <a:ext cx="656140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+ NP + PQ =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1391" y="151384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4557" y="530087"/>
            <a:ext cx="11029868" cy="6109252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867101" y="1122825"/>
            <a:ext cx="283904" cy="338099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34051" y="145172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35109" y="1826762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74498" y="2564391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7575" y="3562518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</a:t>
            </a:r>
            <a:r>
              <a:rPr lang="en-US" sz="2000" dirty="0" err="1"/>
              <a:t>Cầu</a:t>
            </a:r>
            <a:r>
              <a:rPr lang="en-US" sz="2000" dirty="0"/>
              <a:t> thang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Bạc</a:t>
            </a:r>
            <a:r>
              <a:rPr lang="en-US" sz="2000" dirty="0"/>
              <a:t> (Sa Pa)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khúc</a:t>
            </a:r>
            <a:r>
              <a:rPr lang="en-US" sz="2000" dirty="0"/>
              <a:t>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05529" y="730149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</a:rPr>
                    <a:t>Q</a:t>
                  </a: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2cm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5cm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3cm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134477" y="2581910"/>
            <a:ext cx="6561407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 + NP + PQ =</a:t>
            </a:r>
          </a:p>
          <a:p>
            <a:pPr>
              <a:lnSpc>
                <a:spcPts val="32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 + 5cm + 3cm = 10cm</a:t>
            </a:r>
          </a:p>
        </p:txBody>
      </p:sp>
    </p:spTree>
    <p:extLst>
      <p:ext uri="{BB962C8B-B14F-4D97-AF65-F5344CB8AC3E}">
        <p14:creationId xmlns:p14="http://schemas.microsoft.com/office/powerpoint/2010/main" val="8796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cũng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/>
              <a:t>Đây</a:t>
            </a:r>
            <a:r>
              <a:rPr lang="en-US" sz="2600" i="1" dirty="0"/>
              <a:t> </a:t>
            </a:r>
            <a:r>
              <a:rPr lang="en-US" sz="2600" i="1" dirty="0" err="1"/>
              <a:t>là</a:t>
            </a:r>
            <a:r>
              <a:rPr lang="en-US" sz="2600" i="1" dirty="0"/>
              <a:t> </a:t>
            </a:r>
            <a:r>
              <a:rPr lang="en-US" sz="2600" i="1" dirty="0" err="1"/>
              <a:t>hình</a:t>
            </a:r>
            <a:r>
              <a:rPr lang="en-US" sz="2600" i="1" dirty="0"/>
              <a:t> </a:t>
            </a:r>
            <a:r>
              <a:rPr lang="en-US" sz="2600" i="1" dirty="0" err="1"/>
              <a:t>tứ</a:t>
            </a:r>
            <a:r>
              <a:rPr lang="en-US" sz="2600" i="1" dirty="0"/>
              <a:t> </a:t>
            </a:r>
            <a:r>
              <a:rPr lang="en-US" sz="2600" i="1" dirty="0" err="1"/>
              <a:t>giác</a:t>
            </a:r>
            <a:r>
              <a:rPr lang="en-US" sz="2600" i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/>
              <a:t>Trong</a:t>
            </a:r>
            <a:r>
              <a:rPr lang="en-US" sz="2500" i="1" dirty="0"/>
              <a:t> </a:t>
            </a:r>
            <a:r>
              <a:rPr lang="en-US" sz="2500" i="1" dirty="0" err="1"/>
              <a:t>bức</a:t>
            </a:r>
            <a:r>
              <a:rPr lang="en-US" sz="2500" i="1" dirty="0"/>
              <a:t> </a:t>
            </a:r>
            <a:r>
              <a:rPr lang="en-US" sz="2500" i="1" dirty="0" err="1"/>
              <a:t>tranh</a:t>
            </a:r>
            <a:r>
              <a:rPr lang="en-US" sz="2500" i="1" dirty="0"/>
              <a:t> </a:t>
            </a:r>
            <a:r>
              <a:rPr lang="en-US" sz="2500" i="1" dirty="0" err="1"/>
              <a:t>này</a:t>
            </a:r>
            <a:r>
              <a:rPr lang="en-US" sz="2500" i="1" dirty="0"/>
              <a:t> </a:t>
            </a:r>
            <a:r>
              <a:rPr lang="en-US" sz="2500" i="1" dirty="0" err="1"/>
              <a:t>có</a:t>
            </a:r>
            <a:r>
              <a:rPr lang="en-US" sz="2500" i="1" dirty="0"/>
              <a:t> </a:t>
            </a:r>
            <a:r>
              <a:rPr lang="en-US" sz="2500" i="1" dirty="0" err="1"/>
              <a:t>rất</a:t>
            </a:r>
            <a:r>
              <a:rPr lang="en-US" sz="2500" i="1" dirty="0"/>
              <a:t> </a:t>
            </a:r>
            <a:r>
              <a:rPr lang="en-US" sz="2500" i="1" dirty="0" err="1"/>
              <a:t>nhiều</a:t>
            </a:r>
            <a:r>
              <a:rPr lang="en-US" sz="2500" i="1" dirty="0"/>
              <a:t> </a:t>
            </a:r>
            <a:r>
              <a:rPr lang="en-US" sz="2500" i="1" dirty="0" err="1"/>
              <a:t>hình</a:t>
            </a:r>
            <a:r>
              <a:rPr lang="en-US" sz="2500" i="1" dirty="0"/>
              <a:t> </a:t>
            </a:r>
            <a:r>
              <a:rPr lang="en-US" sz="2500" i="1" dirty="0" err="1"/>
              <a:t>tứ</a:t>
            </a:r>
            <a:r>
              <a:rPr lang="en-US" sz="2500" i="1" dirty="0"/>
              <a:t> </a:t>
            </a:r>
            <a:r>
              <a:rPr lang="en-US" sz="2500" i="1" dirty="0" err="1"/>
              <a:t>giác</a:t>
            </a:r>
            <a:r>
              <a:rPr lang="en-US" sz="2500" i="1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4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khép</a:t>
            </a:r>
            <a:r>
              <a:rPr lang="en-US" sz="2400" dirty="0"/>
              <a:t> </a:t>
            </a:r>
            <a:r>
              <a:rPr lang="en-US" sz="2400" dirty="0" err="1"/>
              <a:t>kín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27E018D-D8F0-4F65-0333-027FFE8FC068}"/>
              </a:ext>
            </a:extLst>
          </p:cNvPr>
          <p:cNvSpPr txBox="1"/>
          <p:nvPr/>
        </p:nvSpPr>
        <p:spPr>
          <a:xfrm>
            <a:off x="2040835" y="2767280"/>
            <a:ext cx="7675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8000" dirty="0">
              <a:ln>
                <a:solidFill>
                  <a:srgbClr val="4F6228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  b)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G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ABC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DEGH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87859" y="2098109"/>
            <a:ext cx="432405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069771" y="1270961"/>
            <a:ext cx="18595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khúc</a:t>
              </a:r>
              <a:r>
                <a:rPr lang="en-US" sz="2800" dirty="0"/>
                <a:t> ABCD.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5cm</a:t>
            </a:r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4cm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839310" y="1249941"/>
            <a:ext cx="173420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66314" y="1218411"/>
            <a:ext cx="10597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327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97</cp:revision>
  <dcterms:created xsi:type="dcterms:W3CDTF">2021-06-02T01:34:28Z</dcterms:created>
  <dcterms:modified xsi:type="dcterms:W3CDTF">2024-12-10T11:36:12Z</dcterms:modified>
</cp:coreProperties>
</file>