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6" r:id="rId2"/>
    <p:sldId id="310" r:id="rId3"/>
    <p:sldId id="315" r:id="rId4"/>
    <p:sldId id="275" r:id="rId5"/>
    <p:sldId id="276" r:id="rId6"/>
    <p:sldId id="305" r:id="rId7"/>
    <p:sldId id="279" r:id="rId8"/>
    <p:sldId id="311" r:id="rId9"/>
    <p:sldId id="309" r:id="rId10"/>
    <p:sldId id="301" r:id="rId11"/>
    <p:sldId id="316" r:id="rId12"/>
    <p:sldId id="317" r:id="rId13"/>
    <p:sldId id="312" r:id="rId14"/>
    <p:sldId id="313" r:id="rId15"/>
    <p:sldId id="314" r:id="rId16"/>
    <p:sldId id="302" r:id="rId17"/>
    <p:sldId id="308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697"/>
    <a:srgbClr val="F98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6" autoAdjust="0"/>
    <p:restoredTop sz="94660"/>
  </p:normalViewPr>
  <p:slideViewPr>
    <p:cSldViewPr snapToGrid="0">
      <p:cViewPr varScale="1">
        <p:scale>
          <a:sx n="52" d="100"/>
          <a:sy n="52" d="100"/>
        </p:scale>
        <p:origin x="61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9A185-E803-4F4D-8DA3-56CE9E4411E0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D8A15-553C-487F-A4D2-35436B3F6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536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D8A15-553C-487F-A4D2-35436B3F6FD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765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48FAB-6BB5-4CCD-BFDE-927A3DFA3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C089E-B456-4E64-8A12-1050FDAA9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1FC5B-E071-4C30-9DB1-98A97599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D099-4C3D-4C5D-9A2F-A4BC71DC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5F60B-A350-4718-BF6E-F4C96A41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542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8C77-CFB8-4445-8CCD-C2677A30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8F03C-1136-4752-B951-2311BCCBB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61922-4663-4F42-A16F-DEFB0786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64326-9DDA-46BE-B764-15D70F91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2CA5D-B0B6-46C5-8731-6A5B0992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221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03307A-8143-4DB7-BF6E-C742AC8C4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CA2DA-A643-4830-91C6-275D87698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EB70D-F4A9-4796-A5BF-F10E83D8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7FBBE-88C3-4FF0-8C7B-18B9B592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0DC1B-D818-4767-8ACC-F93DEA85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93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4E90-8D86-4040-B0CC-7226199AB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24864-D8A7-4EC5-95E7-B24925213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EE512-0CF4-4B59-A41B-FB1EBDC1F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4C7BF-5604-460E-9477-747D4A58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55800-AF53-45BD-ABAC-80D6FB4E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385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7DD0-1BE1-4D75-AD2B-ECE549D7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6634E-1478-45AF-AFAD-8987641AE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03960-37AA-44B9-96AA-7CA908E0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B59B4-6A06-4E53-BA67-5DD1900A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72098-5CA8-400D-840A-43DF3B88E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0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E75E6-6AE0-4F25-AE90-30530E1F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F75A6-F752-4D28-A41A-0BBED179A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791D0-411A-48EB-83C2-A49B3D68C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0823B-B273-4CF9-A5DE-58ECF7327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BDF51-2497-4616-8FCD-95B6F20D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086D5-2803-40BC-9650-567E5C41A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2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B5E7-70A6-4B58-AC9E-34813BAF2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8CAD0-C612-4FB1-BFA0-D9D6CE80F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DCC6-8B94-4BF6-9B64-4AF13C1A0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B6D7B-43CE-482E-9BFE-45ACF52FE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BF1F9-3E85-4848-9B00-5130847DC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047625-99C2-4D55-94D3-5550E4E64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A214A3-2CAD-43D8-8DBF-3A58EC4C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6C9E9-1F89-4E2C-B809-6018B9AB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206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8D3B-3421-4D7B-9F8D-B025C6E11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5EF7E-0C1E-4907-BD1B-F13F26E5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EED27-D2F8-43FC-B597-F8912AA6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722E1-AC73-46B2-A5FB-7CB752C6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447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C8DA29-189E-4C5E-AF94-CD41D6264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7591D-1D8E-486E-AF25-0B6E25A7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98D8A-B03D-4D34-B62C-68716F6B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760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CBB9B-417B-4EE7-9AFF-0AF89D41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0CDE7-9CB5-41F1-A6D8-C0BDA64C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10D43-32AE-4C0A-BA08-7AF2747FB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36BC3-9A5F-4661-873F-F41A9FF26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9F55F-FB41-409A-B166-ED94808B6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C546F-BCE9-491A-8EB3-160C0120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656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59E09-72B7-43B2-B950-3A3E2242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5A2B05-D945-47B5-8C22-70B357F32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8AF83-6DC8-493C-B695-90267F363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83069-DF33-4F7B-BCE8-981D4BD2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2CB3B-9907-49A1-B1A9-C1669A5A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DABE2-28B9-4069-B8D5-1755E2FC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60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C454F-A936-41F3-8762-7118761F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A7DEF-4DC9-43A2-A66D-3A884B8B1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7F83E-DB1B-4ECC-9896-EB4CE9C89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B41CC-B988-4D3C-9E38-12077C2883A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B38F0-00C3-4BA8-B1FF-CC8D6B823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C6515-43F6-4D1F-9056-649E32F03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844E-9918-498E-B559-B9B6320633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48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../2012_2013/GIAO%20AN%20DIEN%20TU%202012_2013/Bai%20toan%20ve%20nhieu%20hon_tuan%205/Mai%20truong%20men%20yeu.mp3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1"/>
            <a:ext cx="11998711" cy="6857999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891528" y="1588397"/>
            <a:ext cx="4560607" cy="137396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121"/>
              </a:avLst>
            </a:prstTxWarp>
          </a:bodyPr>
          <a:lstStyle/>
          <a:p>
            <a:pPr algn="ctr"/>
            <a:r>
              <a:rPr lang="en-US" sz="3375" b="1" kern="10" dirty="0" err="1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2D</a:t>
            </a:r>
            <a:endParaRPr lang="en-US" sz="3375" b="1" kern="10" dirty="0">
              <a:ln w="19050">
                <a:solidFill>
                  <a:srgbClr val="66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75" b="1" kern="10" dirty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TH- THCS CHIẾN THẮNG </a:t>
            </a:r>
            <a:endParaRPr lang="en-US" sz="3375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375" b="1" kern="10" dirty="0">
              <a:ln w="19050">
                <a:solidFill>
                  <a:srgbClr val="6600FF"/>
                </a:solidFill>
                <a:round/>
                <a:headEnd/>
                <a:tailEnd/>
              </a:ln>
              <a:solidFill>
                <a:srgbClr val="333399"/>
              </a:solidFill>
              <a:latin typeface="Times New Roman"/>
              <a:cs typeface="Times New Roman"/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2656287" y="4803280"/>
            <a:ext cx="6858001" cy="557213"/>
            <a:chOff x="0" y="3552"/>
            <a:chExt cx="5760" cy="768"/>
          </a:xfrm>
        </p:grpSpPr>
        <p:grpSp>
          <p:nvGrpSpPr>
            <p:cNvPr id="3077" name="Group 5"/>
            <p:cNvGrpSpPr>
              <a:grpSpLocks/>
            </p:cNvGrpSpPr>
            <p:nvPr/>
          </p:nvGrpSpPr>
          <p:grpSpPr bwMode="auto">
            <a:xfrm>
              <a:off x="0" y="3552"/>
              <a:ext cx="1392" cy="768"/>
              <a:chOff x="0" y="3552"/>
              <a:chExt cx="1392" cy="768"/>
            </a:xfrm>
          </p:grpSpPr>
          <p:pic>
            <p:nvPicPr>
              <p:cNvPr id="3078" name="Picture 6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9" name="Picture 7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80" name="Group 8"/>
            <p:cNvGrpSpPr>
              <a:grpSpLocks/>
            </p:cNvGrpSpPr>
            <p:nvPr/>
          </p:nvGrpSpPr>
          <p:grpSpPr bwMode="auto">
            <a:xfrm>
              <a:off x="4368" y="3552"/>
              <a:ext cx="1392" cy="768"/>
              <a:chOff x="0" y="3552"/>
              <a:chExt cx="1392" cy="768"/>
            </a:xfrm>
          </p:grpSpPr>
          <p:pic>
            <p:nvPicPr>
              <p:cNvPr id="3081" name="Picture 9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83" name="Group 11"/>
            <p:cNvGrpSpPr>
              <a:grpSpLocks/>
            </p:cNvGrpSpPr>
            <p:nvPr/>
          </p:nvGrpSpPr>
          <p:grpSpPr bwMode="auto">
            <a:xfrm>
              <a:off x="1488" y="3552"/>
              <a:ext cx="1392" cy="768"/>
              <a:chOff x="0" y="3552"/>
              <a:chExt cx="1392" cy="768"/>
            </a:xfrm>
          </p:grpSpPr>
          <p:pic>
            <p:nvPicPr>
              <p:cNvPr id="3084" name="Picture 12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5" name="Picture 13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86" name="Group 14"/>
            <p:cNvGrpSpPr>
              <a:grpSpLocks/>
            </p:cNvGrpSpPr>
            <p:nvPr/>
          </p:nvGrpSpPr>
          <p:grpSpPr bwMode="auto">
            <a:xfrm>
              <a:off x="2928" y="3552"/>
              <a:ext cx="1392" cy="768"/>
              <a:chOff x="0" y="3552"/>
              <a:chExt cx="1392" cy="768"/>
            </a:xfrm>
          </p:grpSpPr>
          <p:pic>
            <p:nvPicPr>
              <p:cNvPr id="3087" name="Picture 15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8" name="Picture 16" descr="671691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552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90" name="Picture 3" descr="cloud &amp; sky 2"/>
          <p:cNvPicPr>
            <a:picLocks noChangeAspect="1" noChangeArrowheads="1"/>
          </p:cNvPicPr>
          <p:nvPr/>
        </p:nvPicPr>
        <p:blipFill>
          <a:blip r:embed="rId4" cstate="hq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11" y="3200673"/>
            <a:ext cx="793552" cy="69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mt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1860" flipH="1">
            <a:off x="1803627" y="338112"/>
            <a:ext cx="863203" cy="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" name="WordArt 20">
            <a:hlinkClick r:id="rId6"/>
          </p:cNvPr>
          <p:cNvSpPr>
            <a:spLocks noChangeArrowheads="1" noChangeShapeType="1" noTextEdit="1"/>
          </p:cNvSpPr>
          <p:nvPr/>
        </p:nvSpPr>
        <p:spPr bwMode="auto">
          <a:xfrm>
            <a:off x="1965973" y="804602"/>
            <a:ext cx="8270847" cy="399867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802119"/>
              </a:avLst>
            </a:prstTxWarp>
          </a:bodyPr>
          <a:lstStyle/>
          <a:p>
            <a:pPr algn="ctr"/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50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50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4500" b="1" i="1" kern="10" dirty="0"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93" name="Picture 12" descr="657798w8kz7t9wa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747541"/>
            <a:ext cx="762000" cy="162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2512503" y="3364667"/>
            <a:ext cx="4939632" cy="12379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121"/>
              </a:avLst>
            </a:prstTxWarp>
          </a:bodyPr>
          <a:lstStyle/>
          <a:p>
            <a:pPr algn="ctr"/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    </a:t>
            </a:r>
            <a:r>
              <a:rPr lang="en-US" sz="3375" b="1" kern="10" dirty="0" err="1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Môn</a:t>
            </a:r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: TIẾNG VIỆT</a:t>
            </a:r>
            <a:endParaRPr lang="en-US" sz="3375" b="1" kern="10" dirty="0">
              <a:ln w="19050">
                <a:solidFill>
                  <a:srgbClr val="66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375" b="1" kern="10" dirty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  </a:t>
            </a:r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375" b="1" kern="10" err="1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GV</a:t>
            </a:r>
            <a:r>
              <a:rPr lang="en-US" sz="3375" b="1" kern="10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: Nguyễn</a:t>
            </a:r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375" b="1" kern="10" dirty="0" err="1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Thị</a:t>
            </a:r>
            <a:r>
              <a:rPr lang="en-US" sz="3375" b="1" kern="10" dirty="0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375" b="1" kern="10" dirty="0" err="1" smtClean="0">
                <a:ln w="1905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Ngấn</a:t>
            </a:r>
            <a:endParaRPr lang="en-US" sz="3375" b="1" kern="10" dirty="0">
              <a:ln w="19050">
                <a:solidFill>
                  <a:srgbClr val="66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9505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6FFAA-22E7-4464-BE0F-8461DF67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822"/>
            <a:ext cx="1391276" cy="1178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EFFC56-067D-4143-BD99-B7924F2C4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09" y="984313"/>
            <a:ext cx="9667875" cy="7810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A69A13-7198-4E49-BA8E-F6592D3A5F83}"/>
              </a:ext>
            </a:extLst>
          </p:cNvPr>
          <p:cNvSpPr/>
          <p:nvPr/>
        </p:nvSpPr>
        <p:spPr>
          <a:xfrm>
            <a:off x="532233" y="2497445"/>
            <a:ext cx="11194025" cy="18986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60142-AF42-49B8-AF77-4F35FC92D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806" y="1797026"/>
            <a:ext cx="79248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90905-4FD7-4FF8-AF97-28D7B6DB1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9" y="1797026"/>
            <a:ext cx="887990" cy="74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2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8FDCE9-BEA0-4103-B7DA-DD76D38F254C}"/>
              </a:ext>
            </a:extLst>
          </p:cNvPr>
          <p:cNvSpPr/>
          <p:nvPr/>
        </p:nvSpPr>
        <p:spPr>
          <a:xfrm>
            <a:off x="2409446" y="1295032"/>
            <a:ext cx="7107192" cy="25911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vi-V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1309015-3A90-4B6D-950A-D4027FA3A1F3}"/>
              </a:ext>
            </a:extLst>
          </p:cNvPr>
          <p:cNvSpPr txBox="1"/>
          <p:nvPr/>
        </p:nvSpPr>
        <p:spPr>
          <a:xfrm>
            <a:off x="4836694" y="770031"/>
            <a:ext cx="308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 LÀ LÊ-GÔ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94F2C-B926-4723-AF12-E50B1EDD54A5}"/>
              </a:ext>
            </a:extLst>
          </p:cNvPr>
          <p:cNvSpPr txBox="1"/>
          <p:nvPr/>
        </p:nvSpPr>
        <p:spPr>
          <a:xfrm>
            <a:off x="397042" y="1684642"/>
            <a:ext cx="114179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vi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8447" y="2990645"/>
            <a:ext cx="3200400" cy="49329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9553073" y="2990645"/>
            <a:ext cx="2169696" cy="5271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507203" y="3412594"/>
            <a:ext cx="2977818" cy="49329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7423484" y="3412594"/>
            <a:ext cx="2141621" cy="49329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57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LỚP CHÚNG TA ĐOÀN KẾT - CD CHUẨN BGD - ÂM NHẠC LỚP 3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7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62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C6BD73-AAB4-4785-90D0-53A8E6B47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40" y="1061049"/>
            <a:ext cx="10608597" cy="49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9D6C1E-E530-48CB-9A5D-964E4BDB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063" y="146218"/>
            <a:ext cx="3021248" cy="2390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A85AF-1D00-4567-8CFD-94D671833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9" y="2474259"/>
            <a:ext cx="11785881" cy="34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28104-CE58-4AE0-A35F-167CF288E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6" y="233082"/>
            <a:ext cx="10838329" cy="58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6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B13A86-B41D-4F5B-A048-E9CF0F6DE847}"/>
              </a:ext>
            </a:extLst>
          </p:cNvPr>
          <p:cNvCxnSpPr>
            <a:cxnSpLocks/>
          </p:cNvCxnSpPr>
          <p:nvPr/>
        </p:nvCxnSpPr>
        <p:spPr>
          <a:xfrm>
            <a:off x="3786432" y="2925130"/>
            <a:ext cx="1843166" cy="2132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97F0B4-D929-416E-B57A-4E1E7B450217}"/>
              </a:ext>
            </a:extLst>
          </p:cNvPr>
          <p:cNvCxnSpPr>
            <a:cxnSpLocks/>
          </p:cNvCxnSpPr>
          <p:nvPr/>
        </p:nvCxnSpPr>
        <p:spPr>
          <a:xfrm>
            <a:off x="4117748" y="1918056"/>
            <a:ext cx="1590778" cy="19054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93BFEF-BB05-42FF-9312-480C6EB229A5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038146" y="3545503"/>
            <a:ext cx="1679979" cy="18610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85E059-1451-4B0F-92B3-D40E9106495B}"/>
              </a:ext>
            </a:extLst>
          </p:cNvPr>
          <p:cNvCxnSpPr>
            <a:cxnSpLocks/>
          </p:cNvCxnSpPr>
          <p:nvPr/>
        </p:nvCxnSpPr>
        <p:spPr>
          <a:xfrm flipV="1">
            <a:off x="4085209" y="2344462"/>
            <a:ext cx="1593551" cy="19348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243188" y="1370116"/>
            <a:ext cx="2794958" cy="5952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43188" y="2483021"/>
            <a:ext cx="2794958" cy="5952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35674" y="3754698"/>
            <a:ext cx="2794958" cy="5952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3188" y="5108952"/>
            <a:ext cx="2794958" cy="5952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2378" y="1289711"/>
            <a:ext cx="5703784" cy="7361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58362" y="2399712"/>
            <a:ext cx="6024015" cy="7361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52378" y="3671384"/>
            <a:ext cx="5604573" cy="7361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91743" y="4966570"/>
            <a:ext cx="5859677" cy="7361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91743" y="3754698"/>
            <a:ext cx="6223170" cy="98069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91743" y="5129677"/>
            <a:ext cx="6223170" cy="103721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91743" y="1282738"/>
            <a:ext cx="6223170" cy="7361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91743" y="2508067"/>
            <a:ext cx="6223170" cy="85234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5" grpId="0" animBg="1"/>
      <p:bldP spid="9" grpId="0" animBg="1"/>
      <p:bldP spid="17" grpId="0" animBg="1"/>
      <p:bldP spid="18" grpId="0" animBg="1"/>
      <p:bldP spid="19" grpId="0" animBg="1"/>
      <p:bldP spid="25" grpId="0" animBg="1"/>
      <p:bldP spid="40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6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1309015-3A90-4B6D-950A-D4027FA3A1F3}"/>
              </a:ext>
            </a:extLst>
          </p:cNvPr>
          <p:cNvSpPr txBox="1"/>
          <p:nvPr/>
        </p:nvSpPr>
        <p:spPr>
          <a:xfrm>
            <a:off x="3800563" y="799242"/>
            <a:ext cx="308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 LÀ LÊ-GÔ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94F2C-B926-4723-AF12-E50B1EDD54A5}"/>
              </a:ext>
            </a:extLst>
          </p:cNvPr>
          <p:cNvSpPr txBox="1"/>
          <p:nvPr/>
        </p:nvSpPr>
        <p:spPr>
          <a:xfrm>
            <a:off x="357972" y="1719184"/>
            <a:ext cx="11625481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01093" y="1719184"/>
            <a:ext cx="1434984" cy="5145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7792" y="3988110"/>
            <a:ext cx="1801589" cy="2980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2248" y="4368388"/>
            <a:ext cx="1267326" cy="3245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6573" y="5640733"/>
            <a:ext cx="1738745" cy="3471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26899" y="3005694"/>
            <a:ext cx="2218961" cy="5145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16796" y="3458774"/>
            <a:ext cx="1434984" cy="5145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40185" y="5126145"/>
            <a:ext cx="1434984" cy="5145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5126145"/>
            <a:ext cx="1759527" cy="5145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0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8" grpId="0" animBg="1"/>
      <p:bldP spid="9" grpId="0" animBg="1"/>
      <p:bldP spid="12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540</Words>
  <Application>Microsoft Office PowerPoint</Application>
  <PresentationFormat>Widescreen</PresentationFormat>
  <Paragraphs>49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Dương Nguyễn</dc:creator>
  <cp:lastModifiedBy>Windows 10</cp:lastModifiedBy>
  <cp:revision>76</cp:revision>
  <dcterms:created xsi:type="dcterms:W3CDTF">2021-11-23T04:27:42Z</dcterms:created>
  <dcterms:modified xsi:type="dcterms:W3CDTF">2024-11-27T01:14:01Z</dcterms:modified>
</cp:coreProperties>
</file>