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58" r:id="rId3"/>
    <p:sldId id="712" r:id="rId4"/>
    <p:sldId id="260" r:id="rId5"/>
    <p:sldId id="659" r:id="rId6"/>
    <p:sldId id="714" r:id="rId7"/>
    <p:sldId id="666" r:id="rId8"/>
    <p:sldId id="713" r:id="rId9"/>
    <p:sldId id="711" r:id="rId10"/>
    <p:sldId id="265" r:id="rId11"/>
    <p:sldId id="267" r:id="rId12"/>
    <p:sldId id="266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8558" autoAdjust="0"/>
  </p:normalViewPr>
  <p:slideViewPr>
    <p:cSldViewPr snapToGrid="0">
      <p:cViewPr varScale="1">
        <p:scale>
          <a:sx n="67" d="100"/>
          <a:sy n="67" d="100"/>
        </p:scale>
        <p:origin x="30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6:00:16.7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362 315 24575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BF36B-9BC2-4553-B2A5-66325E8D08C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D9322-6D01-489C-AFB3-F18ABAD13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6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D9322-6D01-489C-AFB3-F18ABAD13C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8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D9322-6D01-489C-AFB3-F18ABAD13C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4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A3DF5-278F-69FC-8FB9-A0A3685C1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5E706-6E87-F62F-9631-CA7B038F7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EAD8E-3092-8B9E-FAA4-3D6E40F5E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EC7D-280F-78F9-0FDB-CCE6DEB0C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D3275-4024-5069-537E-82B8FB9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49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B0FE1-A9D8-866B-CA0E-ACAD7BC90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8BA97-165F-6518-EEC0-F58D5CC80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93E2F-CB43-22D2-F72C-41F25B275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DAFF6-4801-A560-846C-621C76F8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90B09-53D9-AF56-AD95-B0E24476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2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D30306-15DC-4A55-976E-3299CEE4C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771FB-2F11-A1CD-3F91-25C6B57E9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CD799-3B09-BC95-7FC4-6B0B8DCB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1641-FA35-5500-FA9B-B125245A6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A19C2-D51C-DBAC-51FE-9E3C629D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7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4D22-8EEB-0C5C-44DB-712FC2EE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9E537-E665-62F7-3490-6A609E92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02459-D819-B685-041A-C0929476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D1CB3-CA6C-1141-019A-0D213E79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8530D-B3D1-F610-7B61-55742D22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9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D1E9B-08E2-046C-20D3-12D22F982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B460-C741-0218-6365-97A708DAC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369E9-C200-BAC3-EC31-72010EDB6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EF0B5-2989-738B-3033-3E36B3FEB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EF275-C28B-0E3A-1485-4CEC453B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4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46844-9E29-0030-FDE5-CCAAFC271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69B86-9513-FCF4-4FBE-1279AED3E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1AE32-E933-E5D2-0FBB-5BA815C7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565D4-0A63-AA8A-9A3C-178E4AAB0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C6785-4B1D-8E7D-F4F6-2A8357AC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EF806-63F0-4179-9473-1EDCC306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5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F906-0892-D723-C647-633244A0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B5E16-39C4-96C0-6E19-477E4BCA7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FBF96-3674-6BC4-8D65-3E50E8006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3ACE5-A6ED-96C0-B25F-63B44E28B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D79296-7583-0DE3-BCCC-F3BC480D3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4BB3E8-CAC1-26E1-8D71-0C8A1D26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31ED5-3F04-AA58-2B65-AF71C218C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13109B-785F-C26B-C4D2-122035553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8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E8F5-8A3B-077C-F71D-E6A4C3DA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5B242-9AAF-B408-820A-CFB15B92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C3DD0-883A-182A-DE2A-DB775152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D733C-75D3-9E22-FDA6-7C8467FA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9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389112-BAAE-B9FA-72DC-73051B4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F4177-B421-B8AA-20A2-BD83573F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415CD-0B83-039F-8695-0065FFC4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4B48-888F-18F6-4BDB-6B7453073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6F19E-45EE-769D-AB5E-CB08F9F9C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6DE6D-56AE-B6A3-181F-8846EEC7A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BEF5C-1918-269D-5AC8-11B7218E5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850FE-FF98-FAEF-F74A-4A27CFFFD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FB9E1-7ED9-CF32-D570-933D5DC2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03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A67B-F564-3C4B-BA09-FB4B2217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260585-7DF7-FA18-CE7D-5812F8A82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F8C8C-6CE1-45FE-4AB1-686913562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3BB60-CC7B-313A-AE65-DE72F0989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8B8B4-2C01-7EF2-0802-B286C2E6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791A8-B73C-E31C-C76E-78012225B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3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378FB6-8D3A-F426-EEFC-66AE1797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3B197-9B96-C628-4FD4-3CCCBD21B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B1C8A-550E-767F-C96F-B745241FB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84D85-3D4F-4C08-B001-003424B2956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3B8D2-5605-523D-54EC-0A859FBE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C88F2-6E32-286A-F3C9-16C169A90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14957-9B9B-4CCF-9D09-43D61630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7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4">
            <a:extLst>
              <a:ext uri="{FF2B5EF4-FFF2-40B4-BE49-F238E27FC236}">
                <a16:creationId xmlns:a16="http://schemas.microsoft.com/office/drawing/2014/main" id="{EBE37100-CBC4-1058-2CAB-3DAEB7B6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3899" y="900752"/>
            <a:ext cx="11457837" cy="2663708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74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1.Chia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b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4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CB24E-37BA-7B93-7782-85AF55E81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Kết quả hình ảnh cho bánh nướng bánh dẻo">
            <a:extLst>
              <a:ext uri="{FF2B5EF4-FFF2-40B4-BE49-F238E27FC236}">
                <a16:creationId xmlns:a16="http://schemas.microsoft.com/office/drawing/2014/main" id="{47038727-16DC-3FEA-7DBA-BDA6FF21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8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04238938133713472">
            <a:hlinkClick r:id="" action="ppaction://media"/>
            <a:extLst>
              <a:ext uri="{FF2B5EF4-FFF2-40B4-BE49-F238E27FC236}">
                <a16:creationId xmlns:a16="http://schemas.microsoft.com/office/drawing/2014/main" id="{DE992657-B58F-4903-E375-F5DDC3B978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làm đèn lồng">
            <a:hlinkClick r:id="" action="ppaction://media"/>
            <a:extLst>
              <a:ext uri="{FF2B5EF4-FFF2-40B4-BE49-F238E27FC236}">
                <a16:creationId xmlns:a16="http://schemas.microsoft.com/office/drawing/2014/main" id="{59C8FC07-4B55-54AD-0DDB-34E3F5D704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798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521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4">
            <a:extLst>
              <a:ext uri="{FF2B5EF4-FFF2-40B4-BE49-F238E27FC236}">
                <a16:creationId xmlns:a16="http://schemas.microsoft.com/office/drawing/2014/main" id="{EBE37100-CBC4-1058-2CAB-3DAEB7B6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74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ascCC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321F8-40D1-2CC6-7092-707D8E6B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3" t="57723" r="5406" b="22094"/>
          <a:stretch/>
        </p:blipFill>
        <p:spPr>
          <a:xfrm>
            <a:off x="5589344" y="3429000"/>
            <a:ext cx="1721223" cy="87854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8F446C7-D06C-C81B-EC64-BB7DAA9C7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8" t="76713"/>
          <a:stretch/>
        </p:blipFill>
        <p:spPr>
          <a:xfrm>
            <a:off x="5466488" y="4917689"/>
            <a:ext cx="2365850" cy="1013292"/>
          </a:xfr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C1D90F0-C76E-73FA-C16C-1E5CF8570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3" t="61057" r="27930" b="19165"/>
          <a:stretch/>
        </p:blipFill>
        <p:spPr>
          <a:xfrm>
            <a:off x="5589344" y="2190888"/>
            <a:ext cx="1559859" cy="86061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64F01AA-B101-E172-28A9-A002FCF4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80009" r="35443" b="1861"/>
          <a:stretch/>
        </p:blipFill>
        <p:spPr>
          <a:xfrm>
            <a:off x="44967" y="4938146"/>
            <a:ext cx="1524000" cy="788895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5B9A437-9EB6-5F5F-AB94-3DB5640B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74241" r="55635" b="3921"/>
          <a:stretch/>
        </p:blipFill>
        <p:spPr>
          <a:xfrm>
            <a:off x="0" y="3551701"/>
            <a:ext cx="1846730" cy="95026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E14341E-56DC-8E99-B14A-59A8A9173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73004" r="79819" b="8042"/>
          <a:stretch/>
        </p:blipFill>
        <p:spPr>
          <a:xfrm>
            <a:off x="0" y="2252379"/>
            <a:ext cx="1452283" cy="824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D59DB4-596E-142F-5644-0247F26548D7}"/>
              </a:ext>
            </a:extLst>
          </p:cNvPr>
          <p:cNvSpPr txBox="1"/>
          <p:nvPr/>
        </p:nvSpPr>
        <p:spPr>
          <a:xfrm>
            <a:off x="1452283" y="2325729"/>
            <a:ext cx="3767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91F5E-9A35-F3AA-833B-3270DB3D3B43}"/>
              </a:ext>
            </a:extLst>
          </p:cNvPr>
          <p:cNvSpPr txBox="1"/>
          <p:nvPr/>
        </p:nvSpPr>
        <p:spPr>
          <a:xfrm>
            <a:off x="1604683" y="2478129"/>
            <a:ext cx="3767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màu,hồ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dán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3F3A0-1815-C995-F060-4078A17F68F7}"/>
              </a:ext>
            </a:extLst>
          </p:cNvPr>
          <p:cNvSpPr txBox="1"/>
          <p:nvPr/>
        </p:nvSpPr>
        <p:spPr>
          <a:xfrm>
            <a:off x="1699071" y="3732936"/>
            <a:ext cx="3767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đôi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dài</a:t>
            </a:r>
            <a:endParaRPr 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25F270-1E3D-F55E-470E-017988A5F69D}"/>
              </a:ext>
            </a:extLst>
          </p:cNvPr>
          <p:cNvSpPr txBox="1"/>
          <p:nvPr/>
        </p:nvSpPr>
        <p:spPr>
          <a:xfrm>
            <a:off x="7149203" y="2325728"/>
            <a:ext cx="3767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4: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lồng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1556B5-133F-B995-5043-3EABA35D111F}"/>
              </a:ext>
            </a:extLst>
          </p:cNvPr>
          <p:cNvSpPr txBox="1"/>
          <p:nvPr/>
        </p:nvSpPr>
        <p:spPr>
          <a:xfrm>
            <a:off x="7379895" y="3648949"/>
            <a:ext cx="3767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5: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quai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lồng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A22505-AA7E-3AE9-8FB6-447F3EF2EFD2}"/>
              </a:ext>
            </a:extLst>
          </p:cNvPr>
          <p:cNvSpPr txBox="1"/>
          <p:nvPr/>
        </p:nvSpPr>
        <p:spPr>
          <a:xfrm>
            <a:off x="7473053" y="5239669"/>
            <a:ext cx="3767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6: 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thiện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lồng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142AFC-FD78-A772-C8C8-EE03DA4994ED}"/>
              </a:ext>
            </a:extLst>
          </p:cNvPr>
          <p:cNvSpPr txBox="1"/>
          <p:nvPr/>
        </p:nvSpPr>
        <p:spPr>
          <a:xfrm>
            <a:off x="1568967" y="5110437"/>
            <a:ext cx="3767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3: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Tách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19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FDFB9E0-63DF-87A2-BC0F-6E9DA73AA1FE}"/>
                  </a:ext>
                </a:extLst>
              </p14:cNvPr>
              <p14:cNvContentPartPr/>
              <p14:nvPr/>
            </p14:nvContentPartPr>
            <p14:xfrm>
              <a:off x="5515843" y="2367838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FDFB9E0-63DF-87A2-BC0F-6E9DA73AA1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09723" y="2361718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CF10C467-FD9C-6EDF-4C06-EF793D00334A}"/>
              </a:ext>
            </a:extLst>
          </p:cNvPr>
          <p:cNvSpPr/>
          <p:nvPr/>
        </p:nvSpPr>
        <p:spPr>
          <a:xfrm>
            <a:off x="255651" y="1099915"/>
            <a:ext cx="3972394" cy="38209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1B32BD-B672-FED0-D252-7F17572E059E}"/>
              </a:ext>
            </a:extLst>
          </p:cNvPr>
          <p:cNvSpPr/>
          <p:nvPr/>
        </p:nvSpPr>
        <p:spPr>
          <a:xfrm>
            <a:off x="799758" y="1709169"/>
            <a:ext cx="2879361" cy="24144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DFD65-174D-0871-9FF0-BEDB9AC4F844}"/>
              </a:ext>
            </a:extLst>
          </p:cNvPr>
          <p:cNvSpPr/>
          <p:nvPr/>
        </p:nvSpPr>
        <p:spPr>
          <a:xfrm>
            <a:off x="1209530" y="1961983"/>
            <a:ext cx="2067922" cy="187376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TRUNG THU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96C48EC0-F54A-243C-6D6E-7744B30F38B7}"/>
              </a:ext>
            </a:extLst>
          </p:cNvPr>
          <p:cNvSpPr/>
          <p:nvPr/>
        </p:nvSpPr>
        <p:spPr>
          <a:xfrm>
            <a:off x="3778509" y="1961983"/>
            <a:ext cx="2834036" cy="1093664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endParaRPr lang="en-US" dirty="0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A9972947-D05B-962F-3CCC-A4097FB4B7D3}"/>
              </a:ext>
            </a:extLst>
          </p:cNvPr>
          <p:cNvSpPr/>
          <p:nvPr/>
        </p:nvSpPr>
        <p:spPr>
          <a:xfrm>
            <a:off x="-179665" y="662555"/>
            <a:ext cx="3716666" cy="88906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Trăng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BAAC04D-6473-F9CA-B49D-78E9D08FDD57}"/>
              </a:ext>
            </a:extLst>
          </p:cNvPr>
          <p:cNvSpPr/>
          <p:nvPr/>
        </p:nvSpPr>
        <p:spPr>
          <a:xfrm>
            <a:off x="179841" y="4239339"/>
            <a:ext cx="2268763" cy="79831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Rước</a:t>
            </a:r>
            <a:r>
              <a:rPr lang="en-US" dirty="0"/>
              <a:t> </a:t>
            </a:r>
            <a:r>
              <a:rPr lang="en-US" dirty="0" err="1"/>
              <a:t>đèn</a:t>
            </a:r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BD5DBD43-D3D7-7D55-19ED-79D069B22751}"/>
              </a:ext>
            </a:extLst>
          </p:cNvPr>
          <p:cNvSpPr/>
          <p:nvPr/>
        </p:nvSpPr>
        <p:spPr>
          <a:xfrm>
            <a:off x="3036546" y="3593152"/>
            <a:ext cx="2704687" cy="1093665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cỗ</a:t>
            </a:r>
            <a:endParaRPr lang="en-US" dirty="0"/>
          </a:p>
        </p:txBody>
      </p:sp>
      <p:pic>
        <p:nvPicPr>
          <p:cNvPr id="18" name="Picture 2" descr="Kết quả hình ảnh cho trăng tháng 8">
            <a:extLst>
              <a:ext uri="{FF2B5EF4-FFF2-40B4-BE49-F238E27FC236}">
                <a16:creationId xmlns:a16="http://schemas.microsoft.com/office/drawing/2014/main" id="{CDE19EFD-18B9-BEE4-8B19-2F55784D5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31" y="2189985"/>
            <a:ext cx="5171446" cy="32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ình ảnh có liên quan">
            <a:extLst>
              <a:ext uri="{FF2B5EF4-FFF2-40B4-BE49-F238E27FC236}">
                <a16:creationId xmlns:a16="http://schemas.microsoft.com/office/drawing/2014/main" id="{62304782-1CEF-E68B-A73F-D2E3844AC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54" y="1961983"/>
            <a:ext cx="5171446" cy="35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alt">
            <a:extLst>
              <a:ext uri="{FF2B5EF4-FFF2-40B4-BE49-F238E27FC236}">
                <a16:creationId xmlns:a16="http://schemas.microsoft.com/office/drawing/2014/main" id="{3FC41B0F-BE25-01C4-0B5F-7362B0AA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54" y="2248679"/>
            <a:ext cx="5171446" cy="326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AC79EF-0675-0F64-831F-9CAE171A975D}"/>
              </a:ext>
            </a:extLst>
          </p:cNvPr>
          <p:cNvSpPr txBox="1"/>
          <p:nvPr/>
        </p:nvSpPr>
        <p:spPr>
          <a:xfrm>
            <a:off x="631616" y="4427338"/>
            <a:ext cx="1338386" cy="423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05B4F0-1790-ED16-1F69-D36DDB25072A}"/>
              </a:ext>
            </a:extLst>
          </p:cNvPr>
          <p:cNvSpPr txBox="1"/>
          <p:nvPr/>
        </p:nvSpPr>
        <p:spPr>
          <a:xfrm>
            <a:off x="3727925" y="3881103"/>
            <a:ext cx="1230515" cy="54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1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883489632869">
            <a:hlinkClick r:id="" action="ppaction://media"/>
            <a:extLst>
              <a:ext uri="{FF2B5EF4-FFF2-40B4-BE49-F238E27FC236}">
                <a16:creationId xmlns:a16="http://schemas.microsoft.com/office/drawing/2014/main" id="{B17379DD-83F3-5D3F-8854-27D5306CD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2667" y="0"/>
            <a:ext cx="6316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1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2C95B8-AB75-E7BE-FF9E-3D191AD5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" y="0"/>
            <a:ext cx="5541618" cy="3944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880020-70EE-D56B-0E74-7DB207DD8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5999" cy="3753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30BF1E-A47A-F45D-884E-91BF00BA4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44204"/>
            <a:ext cx="6095998" cy="2913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569976-78E4-A20B-19DC-1E976A8A2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" y="4094328"/>
            <a:ext cx="5541618" cy="276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24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1F7D62D4-FD03-1683-E70D-689A5934D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1192213"/>
            <a:ext cx="5983287" cy="13223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FFFF00"/>
                </a:solidFill>
              </a:rPr>
              <a:t>Đồ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chơi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nào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có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trong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</a:rPr>
              <a:t>trung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thu</a:t>
            </a:r>
            <a:r>
              <a:rPr lang="en-US" altLang="en-US" b="1" dirty="0">
                <a:solidFill>
                  <a:srgbClr val="FFFF00"/>
                </a:solidFill>
              </a:rPr>
              <a:t>?</a:t>
            </a:r>
            <a:endParaRPr lang="en-US" altLang="en-US" dirty="0">
              <a:solidFill>
                <a:srgbClr val="FFFF00"/>
              </a:solidFill>
            </a:endParaRP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3D018A23-0455-8356-BD92-CBE55DF579A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BF5AFE-47EE-9464-EA50-47BF6419ABF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1309" name="Rectangle 10">
              <a:extLst>
                <a:ext uri="{FF2B5EF4-FFF2-40B4-BE49-F238E27FC236}">
                  <a16:creationId xmlns:a16="http://schemas.microsoft.com/office/drawing/2014/main" id="{36D7B57D-B0EF-4368-4EA6-D85E7DDE7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BD5112-4E51-375D-1014-661186A877E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1572FA37-82D6-E606-6309-D6E1961B6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lồng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E82F1CE4-1F8B-FBE4-557D-9EB940FB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3D6F56EA-13F7-98CF-2E5B-2276D7924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06A7D44-0AFA-71B8-CFA3-BB17AA11E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55C6E672-F5B2-D10C-A809-9BA46B476B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9E7D5EF-AC68-63A5-750C-BAFF5FAC2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6576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Búp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01F014BF-4616-70F3-343C-0ED316C5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22A7336B-F495-ABB8-BCC9-6B915103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5BACCD7-4D8E-BC65-B796-046B3C699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EF003FD-849A-353C-33C0-2C01B056F5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72664AE3-EEA7-B7F2-4BBE-BD02EB796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4660900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Siêu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endParaRPr lang="en-US" altLang="en-US" sz="1800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D24B9F74-0570-A87F-9325-CCB0378E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2A305B09-1C96-7EEC-D8AF-A0CC8BB13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0EB090C-44B9-10C9-1D6D-555D765B5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91AA3D3A-240B-6104-3EF3-B1FF3B593B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D08A93C-D540-ACAD-5F15-27CB03BD1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6957DC-6A5D-F84A-052A-10E8EBC84C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altLang="en-US" sz="3600" dirty="0"/>
          </a:p>
          <a:p>
            <a:pPr algn="ctr"/>
            <a:r>
              <a:rPr lang="en-US" altLang="en-US" sz="3600" dirty="0" err="1"/>
              <a:t>Câu</a:t>
            </a:r>
            <a:r>
              <a:rPr lang="en-US" altLang="en-US" sz="3600" dirty="0"/>
              <a:t> 1</a:t>
            </a:r>
          </a:p>
          <a:p>
            <a:pPr algn="ctr"/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11285" name="Picture 29" descr="Picture1">
            <a:extLst>
              <a:ext uri="{FF2B5EF4-FFF2-40B4-BE49-F238E27FC236}">
                <a16:creationId xmlns:a16="http://schemas.microsoft.com/office/drawing/2014/main" id="{702950EA-C155-9748-DCF3-6C8FC333767C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6" name="WordArt 30">
            <a:extLst>
              <a:ext uri="{FF2B5EF4-FFF2-40B4-BE49-F238E27FC236}">
                <a16:creationId xmlns:a16="http://schemas.microsoft.com/office/drawing/2014/main" id="{76BB55AA-5F88-92A7-83E5-A41173F6F5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87" name="Picture 31" descr="people008">
            <a:extLst>
              <a:ext uri="{FF2B5EF4-FFF2-40B4-BE49-F238E27FC236}">
                <a16:creationId xmlns:a16="http://schemas.microsoft.com/office/drawing/2014/main" id="{BC71883F-6A11-044D-85F9-6594925B6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8BDDAF5-DA25-B20A-3225-5F77BABFD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2" y="-201697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>
            <a:extLst>
              <a:ext uri="{FF2B5EF4-FFF2-40B4-BE49-F238E27FC236}">
                <a16:creationId xmlns:a16="http://schemas.microsoft.com/office/drawing/2014/main" id="{7A424149-C39F-B249-20C7-10205351006B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11306" name="AutoShape 34">
              <a:extLst>
                <a:ext uri="{FF2B5EF4-FFF2-40B4-BE49-F238E27FC236}">
                  <a16:creationId xmlns:a16="http://schemas.microsoft.com/office/drawing/2014/main" id="{3202C3D2-4B2A-C60F-3FD6-0B1C1FD24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1307" name="WordArt 35">
              <a:extLst>
                <a:ext uri="{FF2B5EF4-FFF2-40B4-BE49-F238E27FC236}">
                  <a16:creationId xmlns:a16="http://schemas.microsoft.com/office/drawing/2014/main" id="{9AC7DBF0-C57A-DA63-B572-35D43310350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2C8B3104-D0FA-E0C5-B848-F4A4055911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4956212-4C01-8BD2-0F9F-E38E32716B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FDABEA12-734A-643E-62AD-5983FF9976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85F8E7E2-E664-8CFC-228A-A016E18FB1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538F57B1-1B28-5B7E-61D6-51DCC04A24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2AA1622C-6965-803A-15D8-4D349FE91A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5C839801-F4F1-B312-DAA8-08B88A1CAC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7D004ED1-3AF1-00F3-A59A-1FBD6F8D0B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A6B4102-7071-9376-A3F0-D8C170481C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0299321C-078B-38D0-3F42-28AAB6CC0B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A5950E87-0798-F9AB-9A0E-D4A54FF5A9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1F7D62D4-FD03-1683-E70D-689A5934D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1192213"/>
            <a:ext cx="5983287" cy="13223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FFFF00"/>
              </a:solidFill>
            </a:endParaRP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3D018A23-0455-8356-BD92-CBE55DF579A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BF5AFE-47EE-9464-EA50-47BF6419ABF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1309" name="Rectangle 10">
              <a:extLst>
                <a:ext uri="{FF2B5EF4-FFF2-40B4-BE49-F238E27FC236}">
                  <a16:creationId xmlns:a16="http://schemas.microsoft.com/office/drawing/2014/main" id="{36D7B57D-B0EF-4368-4EA6-D85E7DDE7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BD5112-4E51-375D-1014-661186A877E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1572FA37-82D6-E606-6309-D6E1961B6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táo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E82F1CE4-1F8B-FBE4-557D-9EB940FB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3D6F56EA-13F7-98CF-2E5B-2276D7924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06A7D44-0AFA-71B8-CFA3-BB17AA11E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55C6E672-F5B2-D10C-A809-9BA46B476B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9E7D5EF-AC68-63A5-750C-BAFF5FAC2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6576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</a:rPr>
              <a:t>buoir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01F014BF-4616-70F3-343C-0ED316C5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22A7336B-F495-ABB8-BCC9-6B915103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5BACCD7-4D8E-BC65-B796-046B3C699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EF003FD-849A-353C-33C0-2C01B056F5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72664AE3-EEA7-B7F2-4BBE-BD02EB796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4660900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Siêu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endParaRPr lang="en-US" altLang="en-US" sz="1800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D24B9F74-0570-A87F-9325-CCB0378E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2A305B09-1C96-7EEC-D8AF-A0CC8BB13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0EB090C-44B9-10C9-1D6D-555D765B5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91AA3D3A-240B-6104-3EF3-B1FF3B593B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D08A93C-D540-ACAD-5F15-27CB03BD1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6957DC-6A5D-F84A-052A-10E8EBC84C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altLang="en-US" sz="3600" dirty="0"/>
          </a:p>
          <a:p>
            <a:pPr algn="ctr"/>
            <a:r>
              <a:rPr lang="en-US" altLang="en-US" sz="3600" dirty="0" err="1"/>
              <a:t>Câu</a:t>
            </a:r>
            <a:r>
              <a:rPr lang="en-US" altLang="en-US" sz="3600" dirty="0"/>
              <a:t> 2</a:t>
            </a:r>
          </a:p>
          <a:p>
            <a:pPr algn="ctr"/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11285" name="Picture 29" descr="Picture1">
            <a:extLst>
              <a:ext uri="{FF2B5EF4-FFF2-40B4-BE49-F238E27FC236}">
                <a16:creationId xmlns:a16="http://schemas.microsoft.com/office/drawing/2014/main" id="{702950EA-C155-9748-DCF3-6C8FC333767C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6" name="WordArt 30">
            <a:extLst>
              <a:ext uri="{FF2B5EF4-FFF2-40B4-BE49-F238E27FC236}">
                <a16:creationId xmlns:a16="http://schemas.microsoft.com/office/drawing/2014/main" id="{76BB55AA-5F88-92A7-83E5-A41173F6F5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87" name="Picture 31" descr="people008">
            <a:extLst>
              <a:ext uri="{FF2B5EF4-FFF2-40B4-BE49-F238E27FC236}">
                <a16:creationId xmlns:a16="http://schemas.microsoft.com/office/drawing/2014/main" id="{BC71883F-6A11-044D-85F9-6594925B6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8BDDAF5-DA25-B20A-3225-5F77BABFD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2" y="-201697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>
            <a:extLst>
              <a:ext uri="{FF2B5EF4-FFF2-40B4-BE49-F238E27FC236}">
                <a16:creationId xmlns:a16="http://schemas.microsoft.com/office/drawing/2014/main" id="{7A424149-C39F-B249-20C7-10205351006B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11306" name="AutoShape 34">
              <a:extLst>
                <a:ext uri="{FF2B5EF4-FFF2-40B4-BE49-F238E27FC236}">
                  <a16:creationId xmlns:a16="http://schemas.microsoft.com/office/drawing/2014/main" id="{3202C3D2-4B2A-C60F-3FD6-0B1C1FD24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1307" name="WordArt 35">
              <a:extLst>
                <a:ext uri="{FF2B5EF4-FFF2-40B4-BE49-F238E27FC236}">
                  <a16:creationId xmlns:a16="http://schemas.microsoft.com/office/drawing/2014/main" id="{9AC7DBF0-C57A-DA63-B572-35D43310350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2C8B3104-D0FA-E0C5-B848-F4A4055911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4956212-4C01-8BD2-0F9F-E38E32716B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FDABEA12-734A-643E-62AD-5983FF9976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85F8E7E2-E664-8CFC-228A-A016E18FB1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538F57B1-1B28-5B7E-61D6-51DCC04A24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2AA1622C-6965-803A-15D8-4D349FE91A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5C839801-F4F1-B312-DAA8-08B88A1CAC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7D004ED1-3AF1-00F3-A59A-1FBD6F8D0B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A6B4102-7071-9376-A3F0-D8C170481C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0299321C-078B-38D0-3F42-28AAB6CC0B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A5950E87-0798-F9AB-9A0E-D4A54FF5A9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0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FE3C135-0415-2DBF-FFDE-EBBF38CBD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963614"/>
            <a:ext cx="6096000" cy="15509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075" name="Group 51">
            <a:extLst>
              <a:ext uri="{FF2B5EF4-FFF2-40B4-BE49-F238E27FC236}">
                <a16:creationId xmlns:a16="http://schemas.microsoft.com/office/drawing/2014/main" id="{753E0D41-B077-7F6A-7895-AAFE6CFF1A27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FAE5F7-4B0E-D674-6C06-EC950C6B0DA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117" name="Rectangle 10">
              <a:extLst>
                <a:ext uri="{FF2B5EF4-FFF2-40B4-BE49-F238E27FC236}">
                  <a16:creationId xmlns:a16="http://schemas.microsoft.com/office/drawing/2014/main" id="{4EEE363C-633B-3D60-B198-4F0E0F939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F60BFD-56AE-9343-5052-9D4F3440938D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CFF273-A53E-A4F2-82C2-1823BBEAD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táo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BCAE0402-482D-DE13-50B3-8431E5434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D503346E-3CC1-95CB-E09D-077E07027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8137CCD-AA65-A237-C4B3-E4DB3E537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8D8A5C5B-9AFC-313D-CB4D-88540EC02F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CD315654-C8C0-0D5C-5141-78888EFE3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9469" y="3742937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bưởi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254B174C-F2C3-A19A-1B82-E6AC46DF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34786D4-0A8D-4D43-AE3B-76D0F568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96354F9-5759-CB44-04BE-A07CB15AE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A75C00-8491-C8BD-541D-DA1C648FFD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AA397257-0268-1CDB-53A2-8C42CC61B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4660900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cam</a:t>
            </a:r>
            <a:endParaRPr lang="en-US" altLang="en-US" sz="1800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F08A17BE-FB78-45E1-EC92-913B57DA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F0214264-8992-C30B-85C9-8A800B9A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0CF5AFB-5E46-0919-0D31-8CDF10633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D5F8E79-B6FF-362E-6E95-E32BC6D732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E809C1AF-0964-2153-1DCC-7DF3A0C40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Câu</a:t>
            </a:r>
            <a:r>
              <a:rPr lang="en-US" altLang="en-US" sz="1800" dirty="0"/>
              <a:t> 2</a:t>
            </a:r>
          </a:p>
        </p:txBody>
      </p:sp>
      <p:pic>
        <p:nvPicPr>
          <p:cNvPr id="3093" name="Picture 29" descr="Picture1">
            <a:extLst>
              <a:ext uri="{FF2B5EF4-FFF2-40B4-BE49-F238E27FC236}">
                <a16:creationId xmlns:a16="http://schemas.microsoft.com/office/drawing/2014/main" id="{C2D4171D-113E-A344-E68A-26EE8CFA5B3A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>
            <a:extLst>
              <a:ext uri="{FF2B5EF4-FFF2-40B4-BE49-F238E27FC236}">
                <a16:creationId xmlns:a16="http://schemas.microsoft.com/office/drawing/2014/main" id="{FA248897-7C62-4B2B-CFA5-E25BF0DE64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5" name="Picture 31" descr="people008">
            <a:extLst>
              <a:ext uri="{FF2B5EF4-FFF2-40B4-BE49-F238E27FC236}">
                <a16:creationId xmlns:a16="http://schemas.microsoft.com/office/drawing/2014/main" id="{435F4A1E-8159-511E-6202-0C6C060D4F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265B4E1-D635-3FC5-A67F-99A8125D12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>
            <a:extLst>
              <a:ext uri="{FF2B5EF4-FFF2-40B4-BE49-F238E27FC236}">
                <a16:creationId xmlns:a16="http://schemas.microsoft.com/office/drawing/2014/main" id="{3BA8AE15-9124-387D-2794-8CE27DCBBF9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3114" name="AutoShape 34">
              <a:extLst>
                <a:ext uri="{FF2B5EF4-FFF2-40B4-BE49-F238E27FC236}">
                  <a16:creationId xmlns:a16="http://schemas.microsoft.com/office/drawing/2014/main" id="{F670F343-2A38-0F5A-03E3-6434AA4CC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115" name="WordArt 35">
              <a:extLst>
                <a:ext uri="{FF2B5EF4-FFF2-40B4-BE49-F238E27FC236}">
                  <a16:creationId xmlns:a16="http://schemas.microsoft.com/office/drawing/2014/main" id="{A394085E-E827-C055-624B-785218D6408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07442CBC-B6BC-E5B1-DB7B-EA5A117860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0498FDB-5A1F-267F-3DCD-F6EA09E5F5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2C8603BB-492D-3107-1611-42FE1B5146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785D3FCC-A5B9-764B-3FF5-C7FB30F5D0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ACAE7312-870C-1F48-5A8D-A08DCF6F4A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53E6EDAA-F6DD-9AF4-8A34-0098BF34AF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699E8DAD-3FF2-EB41-66E6-91F708D962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8B8A70F4-2676-90CB-490C-0A3BD81A30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218A8F8B-C0FC-93D8-C04D-F711D26217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7ACDE28B-50A5-BFD0-28CC-F0F9648787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D328755D-926E-0C95-246B-4963356138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8BDB88BB-4351-A329-3D65-EDDEB3B05B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847446" y="35575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AutoShape 51">
            <a:extLst>
              <a:ext uri="{FF2B5EF4-FFF2-40B4-BE49-F238E27FC236}">
                <a16:creationId xmlns:a16="http://schemas.microsoft.com/office/drawing/2014/main" id="{2A377A35-A6E3-48BA-F2CD-61029826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994" y="3742937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bưởi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6171" grpId="0" animBg="1"/>
      <p:bldP spid="6171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FE3C135-0415-2DBF-FFDE-EBBF38CBD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963614"/>
            <a:ext cx="6096000" cy="15509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075" name="Group 51">
            <a:extLst>
              <a:ext uri="{FF2B5EF4-FFF2-40B4-BE49-F238E27FC236}">
                <a16:creationId xmlns:a16="http://schemas.microsoft.com/office/drawing/2014/main" id="{753E0D41-B077-7F6A-7895-AAFE6CFF1A27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FAE5F7-4B0E-D674-6C06-EC950C6B0DA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117" name="Rectangle 10">
              <a:extLst>
                <a:ext uri="{FF2B5EF4-FFF2-40B4-BE49-F238E27FC236}">
                  <a16:creationId xmlns:a16="http://schemas.microsoft.com/office/drawing/2014/main" id="{4EEE363C-633B-3D60-B198-4F0E0F939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F60BFD-56AE-9343-5052-9D4F3440938D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CFF273-A53E-A4F2-82C2-1823BBEAD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táo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BCAE0402-482D-DE13-50B3-8431E5434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D503346E-3CC1-95CB-E09D-077E07027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8137CCD-AA65-A237-C4B3-E4DB3E537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8D8A5C5B-9AFC-313D-CB4D-88540EC02F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CD315654-C8C0-0D5C-5141-78888EFE3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6576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bưởi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254B174C-F2C3-A19A-1B82-E6AC46DF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34786D4-0A8D-4D43-AE3B-76D0F568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96354F9-5759-CB44-04BE-A07CB15AE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A75C00-8491-C8BD-541D-DA1C648FFD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AA397257-0268-1CDB-53A2-8C42CC61B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4660900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cam</a:t>
            </a:r>
            <a:endParaRPr lang="en-US" altLang="en-US" sz="1800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F08A17BE-FB78-45E1-EC92-913B57DA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F0214264-8992-C30B-85C9-8A800B9A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0CF5AFB-5E46-0919-0D31-8CDF10633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D5F8E79-B6FF-362E-6E95-E32BC6D732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E809C1AF-0964-2153-1DCC-7DF3A0C40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Câu</a:t>
            </a:r>
            <a:r>
              <a:rPr lang="en-US" altLang="en-US" sz="1800" dirty="0"/>
              <a:t> 2</a:t>
            </a:r>
          </a:p>
        </p:txBody>
      </p:sp>
      <p:pic>
        <p:nvPicPr>
          <p:cNvPr id="3093" name="Picture 29" descr="Picture1">
            <a:extLst>
              <a:ext uri="{FF2B5EF4-FFF2-40B4-BE49-F238E27FC236}">
                <a16:creationId xmlns:a16="http://schemas.microsoft.com/office/drawing/2014/main" id="{C2D4171D-113E-A344-E68A-26EE8CFA5B3A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>
            <a:extLst>
              <a:ext uri="{FF2B5EF4-FFF2-40B4-BE49-F238E27FC236}">
                <a16:creationId xmlns:a16="http://schemas.microsoft.com/office/drawing/2014/main" id="{FA248897-7C62-4B2B-CFA5-E25BF0DE64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5" name="Picture 31" descr="people008">
            <a:extLst>
              <a:ext uri="{FF2B5EF4-FFF2-40B4-BE49-F238E27FC236}">
                <a16:creationId xmlns:a16="http://schemas.microsoft.com/office/drawing/2014/main" id="{435F4A1E-8159-511E-6202-0C6C060D4F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265B4E1-D635-3FC5-A67F-99A8125D12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>
            <a:extLst>
              <a:ext uri="{FF2B5EF4-FFF2-40B4-BE49-F238E27FC236}">
                <a16:creationId xmlns:a16="http://schemas.microsoft.com/office/drawing/2014/main" id="{3BA8AE15-9124-387D-2794-8CE27DCBBF9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3114" name="AutoShape 34">
              <a:extLst>
                <a:ext uri="{FF2B5EF4-FFF2-40B4-BE49-F238E27FC236}">
                  <a16:creationId xmlns:a16="http://schemas.microsoft.com/office/drawing/2014/main" id="{F670F343-2A38-0F5A-03E3-6434AA4CC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115" name="WordArt 35">
              <a:extLst>
                <a:ext uri="{FF2B5EF4-FFF2-40B4-BE49-F238E27FC236}">
                  <a16:creationId xmlns:a16="http://schemas.microsoft.com/office/drawing/2014/main" id="{A394085E-E827-C055-624B-785218D6408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07442CBC-B6BC-E5B1-DB7B-EA5A117860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0498FDB-5A1F-267F-3DCD-F6EA09E5F5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2C8603BB-492D-3107-1611-42FE1B5146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785D3FCC-A5B9-764B-3FF5-C7FB30F5D0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ACAE7312-870C-1F48-5A8D-A08DCF6F4A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53E6EDAA-F6DD-9AF4-8A34-0098BF34AF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699E8DAD-3FF2-EB41-66E6-91F708D962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8B8A70F4-2676-90CB-490C-0A3BD81A30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218A8F8B-C0FC-93D8-C04D-F711D26217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7ACDE28B-50A5-BFD0-28CC-F0F9648787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D328755D-926E-0C95-246B-4963356138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8BDB88BB-4351-A329-3D65-EDDEB3B05B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847446" y="35575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81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3.7037E-7 L -0.00313 -0.10648 " pathEditMode="relative" rAng="0" ptsTypes="AA">
                                      <p:cBhvr>
                                        <p:cTn id="2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5324"/>
                                    </p:animMotion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FE3C135-0415-2DBF-FFDE-EBBF38CBD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963614"/>
            <a:ext cx="6096000" cy="15509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075" name="Group 51">
            <a:extLst>
              <a:ext uri="{FF2B5EF4-FFF2-40B4-BE49-F238E27FC236}">
                <a16:creationId xmlns:a16="http://schemas.microsoft.com/office/drawing/2014/main" id="{753E0D41-B077-7F6A-7895-AAFE6CFF1A27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FAE5F7-4B0E-D674-6C06-EC950C6B0DA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117" name="Rectangle 10">
              <a:extLst>
                <a:ext uri="{FF2B5EF4-FFF2-40B4-BE49-F238E27FC236}">
                  <a16:creationId xmlns:a16="http://schemas.microsoft.com/office/drawing/2014/main" id="{4EEE363C-633B-3D60-B198-4F0E0F939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F60BFD-56AE-9343-5052-9D4F3440938D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CFF273-A53E-A4F2-82C2-1823BBEAD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Rằm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lịch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BCAE0402-482D-DE13-50B3-8431E5434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D503346E-3CC1-95CB-E09D-077E07027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8137CCD-AA65-A237-C4B3-E4DB3E537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8D8A5C5B-9AFC-313D-CB4D-88540EC02F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CD315654-C8C0-0D5C-5141-78888EFE3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6576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Rằm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7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lịch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254B174C-F2C3-A19A-1B82-E6AC46DF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34786D4-0A8D-4D43-AE3B-76D0F568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96354F9-5759-CB44-04BE-A07CB15AE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A75C00-8491-C8BD-541D-DA1C648FFD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AA397257-0268-1CDB-53A2-8C42CC61B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4660900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Rằm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8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lịch</a:t>
            </a:r>
            <a:endParaRPr lang="en-US" altLang="en-US" sz="1800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F08A17BE-FB78-45E1-EC92-913B57DA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F0214264-8992-C30B-85C9-8A800B9A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0CF5AFB-5E46-0919-0D31-8CDF10633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D5F8E79-B6FF-362E-6E95-E32BC6D732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E809C1AF-0964-2153-1DCC-7DF3A0C40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Câu</a:t>
            </a:r>
            <a:r>
              <a:rPr lang="en-US" altLang="en-US" sz="1800" dirty="0"/>
              <a:t> 3</a:t>
            </a:r>
          </a:p>
        </p:txBody>
      </p:sp>
      <p:pic>
        <p:nvPicPr>
          <p:cNvPr id="3093" name="Picture 29" descr="Picture1">
            <a:extLst>
              <a:ext uri="{FF2B5EF4-FFF2-40B4-BE49-F238E27FC236}">
                <a16:creationId xmlns:a16="http://schemas.microsoft.com/office/drawing/2014/main" id="{C2D4171D-113E-A344-E68A-26EE8CFA5B3A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>
            <a:extLst>
              <a:ext uri="{FF2B5EF4-FFF2-40B4-BE49-F238E27FC236}">
                <a16:creationId xmlns:a16="http://schemas.microsoft.com/office/drawing/2014/main" id="{FA248897-7C62-4B2B-CFA5-E25BF0DE64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5" name="Picture 31" descr="people008">
            <a:extLst>
              <a:ext uri="{FF2B5EF4-FFF2-40B4-BE49-F238E27FC236}">
                <a16:creationId xmlns:a16="http://schemas.microsoft.com/office/drawing/2014/main" id="{435F4A1E-8159-511E-6202-0C6C060D4F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265B4E1-D635-3FC5-A67F-99A8125D12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>
            <a:extLst>
              <a:ext uri="{FF2B5EF4-FFF2-40B4-BE49-F238E27FC236}">
                <a16:creationId xmlns:a16="http://schemas.microsoft.com/office/drawing/2014/main" id="{3BA8AE15-9124-387D-2794-8CE27DCBBF9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3114" name="AutoShape 34">
              <a:extLst>
                <a:ext uri="{FF2B5EF4-FFF2-40B4-BE49-F238E27FC236}">
                  <a16:creationId xmlns:a16="http://schemas.microsoft.com/office/drawing/2014/main" id="{F670F343-2A38-0F5A-03E3-6434AA4CC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115" name="WordArt 35">
              <a:extLst>
                <a:ext uri="{FF2B5EF4-FFF2-40B4-BE49-F238E27FC236}">
                  <a16:creationId xmlns:a16="http://schemas.microsoft.com/office/drawing/2014/main" id="{A394085E-E827-C055-624B-785218D6408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07442CBC-B6BC-E5B1-DB7B-EA5A117860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0498FDB-5A1F-267F-3DCD-F6EA09E5F5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2C8603BB-492D-3107-1611-42FE1B5146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785D3FCC-A5B9-764B-3FF5-C7FB30F5D0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ACAE7312-870C-1F48-5A8D-A08DCF6F4A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53E6EDAA-F6DD-9AF4-8A34-0098BF34AF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699E8DAD-3FF2-EB41-66E6-91F708D962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8B8A70F4-2676-90CB-490C-0A3BD81A30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218A8F8B-C0FC-93D8-C04D-F711D26217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7ACDE28B-50A5-BFD0-28CC-F0F9648787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D328755D-926E-0C95-246B-4963356138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8BDB88BB-4351-A329-3D65-EDDEB3B05B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847446" y="35575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1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303</Words>
  <Application>Microsoft Office PowerPoint</Application>
  <PresentationFormat>Widescreen</PresentationFormat>
  <Paragraphs>130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.VnHelvetInsH</vt:lpstr>
      <vt:lpstr>.VnTime</vt:lpstr>
      <vt:lpstr>.VnTimeH</vt:lpstr>
      <vt:lpstr>Arial</vt:lpstr>
      <vt:lpstr>Calibri</vt:lpstr>
      <vt:lpstr>Calibri Light</vt:lpstr>
      <vt:lpstr>Impact</vt:lpstr>
      <vt:lpstr>Times New Roman</vt:lpstr>
      <vt:lpstr>VNI-Times</vt:lpstr>
      <vt:lpstr>Office Theme</vt:lpstr>
      <vt:lpstr>1.Chia sẻ những điều em biết về Tết Trung thu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ascCC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11</cp:revision>
  <dcterms:created xsi:type="dcterms:W3CDTF">2024-09-27T05:32:27Z</dcterms:created>
  <dcterms:modified xsi:type="dcterms:W3CDTF">2024-10-01T09:49:41Z</dcterms:modified>
</cp:coreProperties>
</file>