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1"/>
  </p:notesMasterIdLst>
  <p:sldIdLst>
    <p:sldId id="716" r:id="rId2"/>
    <p:sldId id="268" r:id="rId3"/>
    <p:sldId id="269" r:id="rId4"/>
    <p:sldId id="332" r:id="rId5"/>
    <p:sldId id="333" r:id="rId6"/>
    <p:sldId id="336" r:id="rId7"/>
    <p:sldId id="334" r:id="rId8"/>
    <p:sldId id="337" r:id="rId9"/>
    <p:sldId id="276" r:id="rId10"/>
    <p:sldId id="257" r:id="rId11"/>
    <p:sldId id="277" r:id="rId12"/>
    <p:sldId id="258" r:id="rId13"/>
    <p:sldId id="700" r:id="rId14"/>
    <p:sldId id="260" r:id="rId15"/>
    <p:sldId id="261" r:id="rId16"/>
    <p:sldId id="259" r:id="rId17"/>
    <p:sldId id="262" r:id="rId18"/>
    <p:sldId id="718" r:id="rId19"/>
    <p:sldId id="701" r:id="rId20"/>
    <p:sldId id="346" r:id="rId21"/>
    <p:sldId id="347" r:id="rId22"/>
    <p:sldId id="348" r:id="rId23"/>
    <p:sldId id="349" r:id="rId24"/>
    <p:sldId id="350" r:id="rId25"/>
    <p:sldId id="351" r:id="rId26"/>
    <p:sldId id="715" r:id="rId27"/>
    <p:sldId id="713" r:id="rId28"/>
    <p:sldId id="714" r:id="rId29"/>
    <p:sldId id="717" r:id="rId30"/>
    <p:sldId id="702" r:id="rId31"/>
    <p:sldId id="703" r:id="rId32"/>
    <p:sldId id="708" r:id="rId33"/>
    <p:sldId id="343" r:id="rId34"/>
    <p:sldId id="340" r:id="rId35"/>
    <p:sldId id="341" r:id="rId36"/>
    <p:sldId id="342" r:id="rId37"/>
    <p:sldId id="709" r:id="rId38"/>
    <p:sldId id="710" r:id="rId39"/>
    <p:sldId id="711" r:id="rId40"/>
    <p:sldId id="705" r:id="rId41"/>
    <p:sldId id="263" r:id="rId42"/>
    <p:sldId id="264" r:id="rId43"/>
    <p:sldId id="712" r:id="rId44"/>
    <p:sldId id="719" r:id="rId45"/>
    <p:sldId id="271" r:id="rId46"/>
    <p:sldId id="266" r:id="rId47"/>
    <p:sldId id="265" r:id="rId48"/>
    <p:sldId id="272" r:id="rId49"/>
    <p:sldId id="27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48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2CF78-4E4F-41F6-A5E8-EFC99FE6342F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37E14-BCB9-4CB8-A392-8924B9518D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8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2709241384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727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556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185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474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0697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176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019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7137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0065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>
                <a:solidFill>
                  <a:srgbClr val="0000CC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49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13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06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61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341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884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53032-6DC3-44F0-A258-D250E79F14E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086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3629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670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BÀI GIẢNG Đ</a:t>
            </a:r>
            <a:r>
              <a:rPr lang="vi-VN" b="1" dirty="0">
                <a:solidFill>
                  <a:srgbClr val="0000CC"/>
                </a:solidFill>
              </a:rPr>
              <a:t>Ư</a:t>
            </a:r>
            <a:r>
              <a:rPr lang="en-US" b="1" dirty="0">
                <a:solidFill>
                  <a:srgbClr val="0000CC"/>
                </a:solidFill>
              </a:rPr>
              <a:t>ỢC THIẾT KẾ BỞI NGUYỄN HIỀN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FACE: Hien Nguyen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37E14-BCB9-4CB8-A392-8924B9518DCB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147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34" indent="0" algn="ctr">
              <a:buNone/>
              <a:defRPr sz="2000"/>
            </a:lvl2pPr>
            <a:lvl3pPr marL="914470" indent="0" algn="ctr">
              <a:buNone/>
              <a:defRPr sz="1801"/>
            </a:lvl3pPr>
            <a:lvl4pPr marL="1371702" indent="0" algn="ctr">
              <a:buNone/>
              <a:defRPr sz="1600"/>
            </a:lvl4pPr>
            <a:lvl5pPr marL="1828938" indent="0" algn="ctr">
              <a:buNone/>
              <a:defRPr sz="1600"/>
            </a:lvl5pPr>
            <a:lvl6pPr marL="2286172" indent="0" algn="ctr">
              <a:buNone/>
              <a:defRPr sz="1600"/>
            </a:lvl6pPr>
            <a:lvl7pPr marL="2743406" indent="0" algn="ctr">
              <a:buNone/>
              <a:defRPr sz="1600"/>
            </a:lvl7pPr>
            <a:lvl8pPr marL="3200640" indent="0" algn="ctr">
              <a:buNone/>
              <a:defRPr sz="1600"/>
            </a:lvl8pPr>
            <a:lvl9pPr marL="365787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8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64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16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172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7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58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15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4" indent="0">
              <a:buNone/>
              <a:defRPr sz="2000" b="1"/>
            </a:lvl2pPr>
            <a:lvl3pPr marL="914470" indent="0">
              <a:buNone/>
              <a:defRPr sz="1801" b="1"/>
            </a:lvl3pPr>
            <a:lvl4pPr marL="1371702" indent="0">
              <a:buNone/>
              <a:defRPr sz="1600" b="1"/>
            </a:lvl4pPr>
            <a:lvl5pPr marL="1828938" indent="0">
              <a:buNone/>
              <a:defRPr sz="1600" b="1"/>
            </a:lvl5pPr>
            <a:lvl6pPr marL="2286172" indent="0">
              <a:buNone/>
              <a:defRPr sz="1600" b="1"/>
            </a:lvl6pPr>
            <a:lvl7pPr marL="2743406" indent="0">
              <a:buNone/>
              <a:defRPr sz="1600" b="1"/>
            </a:lvl7pPr>
            <a:lvl8pPr marL="3200640" indent="0">
              <a:buNone/>
              <a:defRPr sz="1600" b="1"/>
            </a:lvl8pPr>
            <a:lvl9pPr marL="365787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4" indent="0">
              <a:buNone/>
              <a:defRPr sz="2000" b="1"/>
            </a:lvl2pPr>
            <a:lvl3pPr marL="914470" indent="0">
              <a:buNone/>
              <a:defRPr sz="1801" b="1"/>
            </a:lvl3pPr>
            <a:lvl4pPr marL="1371702" indent="0">
              <a:buNone/>
              <a:defRPr sz="1600" b="1"/>
            </a:lvl4pPr>
            <a:lvl5pPr marL="1828938" indent="0">
              <a:buNone/>
              <a:defRPr sz="1600" b="1"/>
            </a:lvl5pPr>
            <a:lvl6pPr marL="2286172" indent="0">
              <a:buNone/>
              <a:defRPr sz="1600" b="1"/>
            </a:lvl6pPr>
            <a:lvl7pPr marL="2743406" indent="0">
              <a:buNone/>
              <a:defRPr sz="1600" b="1"/>
            </a:lvl7pPr>
            <a:lvl8pPr marL="3200640" indent="0">
              <a:buNone/>
              <a:defRPr sz="1600" b="1"/>
            </a:lvl8pPr>
            <a:lvl9pPr marL="365787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05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49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85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4" y="98743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4" indent="0">
              <a:buNone/>
              <a:defRPr sz="1401"/>
            </a:lvl2pPr>
            <a:lvl3pPr marL="914470" indent="0">
              <a:buNone/>
              <a:defRPr sz="1200"/>
            </a:lvl3pPr>
            <a:lvl4pPr marL="1371702" indent="0">
              <a:buNone/>
              <a:defRPr sz="1001"/>
            </a:lvl4pPr>
            <a:lvl5pPr marL="1828938" indent="0">
              <a:buNone/>
              <a:defRPr sz="1001"/>
            </a:lvl5pPr>
            <a:lvl6pPr marL="2286172" indent="0">
              <a:buNone/>
              <a:defRPr sz="1001"/>
            </a:lvl6pPr>
            <a:lvl7pPr marL="2743406" indent="0">
              <a:buNone/>
              <a:defRPr sz="1001"/>
            </a:lvl7pPr>
            <a:lvl8pPr marL="3200640" indent="0">
              <a:buNone/>
              <a:defRPr sz="1001"/>
            </a:lvl8pPr>
            <a:lvl9pPr marL="3657874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4" y="987433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34" indent="0">
              <a:buNone/>
              <a:defRPr sz="2800"/>
            </a:lvl2pPr>
            <a:lvl3pPr marL="914470" indent="0">
              <a:buNone/>
              <a:defRPr sz="2400"/>
            </a:lvl3pPr>
            <a:lvl4pPr marL="1371702" indent="0">
              <a:buNone/>
              <a:defRPr sz="2000"/>
            </a:lvl4pPr>
            <a:lvl5pPr marL="1828938" indent="0">
              <a:buNone/>
              <a:defRPr sz="2000"/>
            </a:lvl5pPr>
            <a:lvl6pPr marL="2286172" indent="0">
              <a:buNone/>
              <a:defRPr sz="2000"/>
            </a:lvl6pPr>
            <a:lvl7pPr marL="2743406" indent="0">
              <a:buNone/>
              <a:defRPr sz="2000"/>
            </a:lvl7pPr>
            <a:lvl8pPr marL="3200640" indent="0">
              <a:buNone/>
              <a:defRPr sz="2000"/>
            </a:lvl8pPr>
            <a:lvl9pPr marL="365787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34" indent="0">
              <a:buNone/>
              <a:defRPr sz="1401"/>
            </a:lvl2pPr>
            <a:lvl3pPr marL="914470" indent="0">
              <a:buNone/>
              <a:defRPr sz="1200"/>
            </a:lvl3pPr>
            <a:lvl4pPr marL="1371702" indent="0">
              <a:buNone/>
              <a:defRPr sz="1001"/>
            </a:lvl4pPr>
            <a:lvl5pPr marL="1828938" indent="0">
              <a:buNone/>
              <a:defRPr sz="1001"/>
            </a:lvl5pPr>
            <a:lvl6pPr marL="2286172" indent="0">
              <a:buNone/>
              <a:defRPr sz="1001"/>
            </a:lvl6pPr>
            <a:lvl7pPr marL="2743406" indent="0">
              <a:buNone/>
              <a:defRPr sz="1001"/>
            </a:lvl7pPr>
            <a:lvl8pPr marL="3200640" indent="0">
              <a:buNone/>
              <a:defRPr sz="1001"/>
            </a:lvl8pPr>
            <a:lvl9pPr marL="3657874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832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40C5-1D1C-4231-BFEF-A7A5E6F3E137}" type="datetimeFigureOut">
              <a:rPr lang="vi-VN" smtClean="0"/>
              <a:t>29/01/2024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602D-730D-4BE1-B7B0-96D87D4511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721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7" indent="-228617" algn="l" defTabSz="91447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2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87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2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555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790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024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257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93" indent="-228617" algn="l" defTabSz="914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34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70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702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8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72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406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40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874" algn="l" defTabSz="9144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facebook.com/profile.php?id=10002709241384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microsoft.com/office/2007/relationships/hdphoto" Target="../media/hdphoto9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5.wdp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12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2.xml"/><Relationship Id="rId11" Type="http://schemas.openxmlformats.org/officeDocument/2006/relationships/image" Target="../media/image30.gif"/><Relationship Id="rId5" Type="http://schemas.openxmlformats.org/officeDocument/2006/relationships/slide" Target="slide21.xml"/><Relationship Id="rId10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facebook.com/profile.php?id=10002709241384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37.gif"/><Relationship Id="rId7" Type="http://schemas.openxmlformats.org/officeDocument/2006/relationships/slide" Target="slide3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audio" Target="../media/audio7.wav"/><Relationship Id="rId7" Type="http://schemas.openxmlformats.org/officeDocument/2006/relationships/image" Target="../media/image3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audio" Target="../media/audio7.wav"/><Relationship Id="rId7" Type="http://schemas.openxmlformats.org/officeDocument/2006/relationships/image" Target="../media/image3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5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hyperlink" Target="https://www.facebook.com/profile.php?id=100027092413846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47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>
            <a:extLst>
              <a:ext uri="{FF2B5EF4-FFF2-40B4-BE49-F238E27FC236}">
                <a16:creationId xmlns="" xmlns:a16="http://schemas.microsoft.com/office/drawing/2014/main" id="{E3D0E609-4C3C-40D8-9CE0-9B26E4A91CFA}"/>
              </a:ext>
            </a:extLst>
          </p:cNvPr>
          <p:cNvSpPr/>
          <p:nvPr/>
        </p:nvSpPr>
        <p:spPr>
          <a:xfrm>
            <a:off x="1446691" y="2302072"/>
            <a:ext cx="9753600" cy="14247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</a:t>
            </a:r>
            <a:r>
              <a:rPr lang="vi-V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THIẾT KẾ BỞI NGUYỄN HIỀN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FACE: Hien Nguyen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 CHỈ SỬ DỤNG - NGHIÊM CẤM BUÔN BÁN, SAO CHÉP D</a:t>
            </a:r>
            <a:r>
              <a:rPr lang="vi-V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MỌI HÌNH THỨC.</a:t>
            </a:r>
            <a:endParaRPr lang="vi-VN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F0C3CC-5BD6-4A6F-A681-2E17B9359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" b="4614"/>
          <a:stretch/>
        </p:blipFill>
        <p:spPr>
          <a:xfrm rot="5400000">
            <a:off x="2667001" y="-2667001"/>
            <a:ext cx="6858000" cy="12192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E5BE7E-FC07-4B11-87DC-BBC016756912}"/>
              </a:ext>
            </a:extLst>
          </p:cNvPr>
          <p:cNvSpPr/>
          <p:nvPr/>
        </p:nvSpPr>
        <p:spPr>
          <a:xfrm>
            <a:off x="1522491" y="2078304"/>
            <a:ext cx="960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KẾT NỐI TRI THỨC VỚI CUỘC SỐNG</a:t>
            </a:r>
          </a:p>
          <a:p>
            <a:pPr algn="ctr"/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* * * * * </a:t>
            </a:r>
            <a:endParaRPr lang="en-US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76B0A4-3962-4ADF-A2C2-5121F3CA698C}"/>
              </a:ext>
            </a:extLst>
          </p:cNvPr>
          <p:cNvSpPr/>
          <p:nvPr/>
        </p:nvSpPr>
        <p:spPr>
          <a:xfrm>
            <a:off x="368471" y="3573952"/>
            <a:ext cx="11783773" cy="1003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</a:t>
            </a:r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41</a:t>
            </a: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4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PHÉP CHIA.</a:t>
            </a:r>
            <a:endParaRPr lang="en-US" sz="44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DCF0AF7-0221-4DB6-BCF9-9151B7F155F1}"/>
              </a:ext>
            </a:extLst>
          </p:cNvPr>
          <p:cNvSpPr/>
          <p:nvPr/>
        </p:nvSpPr>
        <p:spPr>
          <a:xfrm>
            <a:off x="4446451" y="4981006"/>
            <a:ext cx="37773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400" b="1" cap="none" spc="5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spc="5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15</a:t>
            </a:r>
            <a:r>
              <a:rPr lang="en-US" sz="4400" b="1" cap="none" spc="5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en-US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E477B6-D462-4536-A6EA-BAC19C8BFCED}"/>
              </a:ext>
            </a:extLst>
          </p:cNvPr>
          <p:cNvSpPr/>
          <p:nvPr/>
        </p:nvSpPr>
        <p:spPr>
          <a:xfrm>
            <a:off x="1878320" y="827013"/>
            <a:ext cx="86797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Toán</a:t>
            </a:r>
            <a:r>
              <a:rPr lang="en-US" altLang="zh-CN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2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DA02B1-7DC4-4843-BD6A-F1A2E605770E}"/>
              </a:ext>
            </a:extLst>
          </p:cNvPr>
          <p:cNvSpPr txBox="1"/>
          <p:nvPr/>
        </p:nvSpPr>
        <p:spPr>
          <a:xfrm>
            <a:off x="1913866" y="3342368"/>
            <a:ext cx="5105912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F2AC5F-7D9C-4AC7-9B0F-B30543FC5049}"/>
              </a:ext>
            </a:extLst>
          </p:cNvPr>
          <p:cNvSpPr txBox="1"/>
          <p:nvPr/>
        </p:nvSpPr>
        <p:spPr>
          <a:xfrm>
            <a:off x="2664707" y="4471476"/>
            <a:ext cx="922249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– Trang 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2ED5BF-D83E-499D-B6F3-EE3E426E5FD3}"/>
              </a:ext>
            </a:extLst>
          </p:cNvPr>
          <p:cNvSpPr txBox="1"/>
          <p:nvPr/>
        </p:nvSpPr>
        <p:spPr>
          <a:xfrm>
            <a:off x="1916431" y="2157191"/>
            <a:ext cx="790281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C64075-9493-4B09-99FD-27F7B94290A8}"/>
              </a:ext>
            </a:extLst>
          </p:cNvPr>
          <p:cNvSpPr txBox="1"/>
          <p:nvPr/>
        </p:nvSpPr>
        <p:spPr>
          <a:xfrm>
            <a:off x="1913866" y="1217247"/>
            <a:ext cx="6186309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E5BE7E-FC07-4B11-87DC-BBC016756912}"/>
              </a:ext>
            </a:extLst>
          </p:cNvPr>
          <p:cNvSpPr/>
          <p:nvPr/>
        </p:nvSpPr>
        <p:spPr>
          <a:xfrm>
            <a:off x="1522491" y="2078304"/>
            <a:ext cx="960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KẾT NỐI TRI THỨC VỚI CUỘC SỐNG</a:t>
            </a:r>
          </a:p>
          <a:p>
            <a:pPr algn="ctr"/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* * * * * </a:t>
            </a:r>
            <a:endParaRPr lang="en-US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776B0A4-3962-4ADF-A2C2-5121F3CA698C}"/>
              </a:ext>
            </a:extLst>
          </p:cNvPr>
          <p:cNvSpPr/>
          <p:nvPr/>
        </p:nvSpPr>
        <p:spPr>
          <a:xfrm>
            <a:off x="368471" y="3573952"/>
            <a:ext cx="11783773" cy="1003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</a:t>
            </a:r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4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BẢNG NHÂN 5.</a:t>
            </a:r>
            <a:endParaRPr lang="en-US" sz="44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DCF0AF7-0221-4DB6-BCF9-9151B7F155F1}"/>
              </a:ext>
            </a:extLst>
          </p:cNvPr>
          <p:cNvSpPr/>
          <p:nvPr/>
        </p:nvSpPr>
        <p:spPr>
          <a:xfrm>
            <a:off x="4446451" y="4981006"/>
            <a:ext cx="37773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(Trang</a:t>
            </a:r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12</a:t>
            </a: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E477B6-D462-4536-A6EA-BAC19C8BFCED}"/>
              </a:ext>
            </a:extLst>
          </p:cNvPr>
          <p:cNvSpPr/>
          <p:nvPr/>
        </p:nvSpPr>
        <p:spPr>
          <a:xfrm>
            <a:off x="1878320" y="827013"/>
            <a:ext cx="86797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Toán</a:t>
            </a:r>
            <a:r>
              <a:rPr lang="en-US" altLang="zh-CN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2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5" y="0"/>
            <a:ext cx="12218545" cy="6781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1095" y="748417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0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67968" y="1674189"/>
            <a:ext cx="4709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415" y="2099698"/>
            <a:ext cx="9793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105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noProof="0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b="1" noProof="0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chia 5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380493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0D47BF-0070-4B0B-AA31-14029BF82C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3580" y="746661"/>
            <a:ext cx="9919442" cy="43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9E0E761-EF0D-4F38-A106-B3D150BFC7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579" y="621210"/>
            <a:ext cx="5224447" cy="495771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9158CE91-D1BD-481C-9331-AAABDDC576F7}"/>
              </a:ext>
            </a:extLst>
          </p:cNvPr>
          <p:cNvGrpSpPr/>
          <p:nvPr/>
        </p:nvGrpSpPr>
        <p:grpSpPr>
          <a:xfrm>
            <a:off x="1759239" y="2888706"/>
            <a:ext cx="4002777" cy="925941"/>
            <a:chOff x="1087786" y="2487203"/>
            <a:chExt cx="4002776" cy="925941"/>
          </a:xfrm>
        </p:grpSpPr>
        <p:sp>
          <p:nvSpPr>
            <p:cNvPr id="51" name="Parallelogram 50">
              <a:extLst>
                <a:ext uri="{FF2B5EF4-FFF2-40B4-BE49-F238E27FC236}">
                  <a16:creationId xmlns="" xmlns:a16="http://schemas.microsoft.com/office/drawing/2014/main" id="{96AC3076-BC98-45FE-9961-AB6A24514FE3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1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3324A5DB-2B37-4D9C-9ECE-9D07919E577D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57" name="Oval 56">
                <a:extLst>
                  <a:ext uri="{FF2B5EF4-FFF2-40B4-BE49-F238E27FC236}">
                    <a16:creationId xmlns="" xmlns:a16="http://schemas.microsoft.com/office/drawing/2014/main" id="{E2A0E1BC-7E7A-4CE3-98BE-A612DF3B22B1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801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="" xmlns:a16="http://schemas.microsoft.com/office/drawing/2014/main" id="{8597526E-DABF-482C-90AC-2F6FBA402AF2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801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="" xmlns:a16="http://schemas.microsoft.com/office/drawing/2014/main" id="{7007F1FE-235C-4AC7-98E6-068BA0618600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8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="" xmlns:a16="http://schemas.microsoft.com/office/drawing/2014/main" id="{FD7AA23C-A752-484C-A7A7-80DCB098FF78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54" name="Oval 53">
                <a:extLst>
                  <a:ext uri="{FF2B5EF4-FFF2-40B4-BE49-F238E27FC236}">
                    <a16:creationId xmlns="" xmlns:a16="http://schemas.microsoft.com/office/drawing/2014/main" id="{9B051385-4808-40C9-A0E6-EA8262F9D7D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801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="" xmlns:a16="http://schemas.microsoft.com/office/drawing/2014/main" id="{529CE195-ACFF-4E17-9F87-27A6F1F5D0A3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801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="" xmlns:a16="http://schemas.microsoft.com/office/drawing/2014/main" id="{1DC20D07-D3A1-4F99-BD47-17C083599428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801"/>
              </a:p>
            </p:txBody>
          </p:sp>
        </p:grpSp>
      </p:grpSp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F8654133-5C2A-4345-AE4F-7924CF28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01" y="2761261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00D36439-4695-4050-9BA2-DA3FD7DB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63" y="2760942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F727A501-4ABF-40D5-BB2C-12F05DE0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131" y="2797268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385051DF-B9D1-4D15-8A53-E0EAC43A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20" y="2954557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66B7D157-095C-4EC6-A52A-C283B1EE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64" y="2931627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F207C385-7A08-4A0F-9D4A-1E71E0CB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83" y="2760942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7A7AEAC5-D928-429E-8245-453A3F647247}"/>
              </a:ext>
            </a:extLst>
          </p:cNvPr>
          <p:cNvSpPr txBox="1"/>
          <p:nvPr/>
        </p:nvSpPr>
        <p:spPr>
          <a:xfrm>
            <a:off x="958219" y="142079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67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23ED593B-00F9-4091-8BDD-ABD293CC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31" y="2759019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AA72A669-E768-4B7E-BC58-A71A4306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88" y="2767172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64296388-0605-467E-B3E5-A116876BE04F}"/>
              </a:ext>
            </a:extLst>
          </p:cNvPr>
          <p:cNvSpPr txBox="1"/>
          <p:nvPr/>
        </p:nvSpPr>
        <p:spPr>
          <a:xfrm>
            <a:off x="6585495" y="926192"/>
            <a:ext cx="4255927" cy="226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300" b="1" i="1" dirty="0">
                <a:solidFill>
                  <a:srgbClr val="FF0000"/>
                </a:solidFill>
              </a:rPr>
              <a:t>* </a:t>
            </a:r>
            <a:r>
              <a:rPr lang="vi-VN" sz="2300" b="1" i="1" dirty="0">
                <a:solidFill>
                  <a:srgbClr val="FF0000"/>
                </a:solidFill>
              </a:rPr>
              <a:t>Mỗi đĩa có 5 quả cam, </a:t>
            </a:r>
          </a:p>
          <a:p>
            <a:pPr algn="ctr">
              <a:lnSpc>
                <a:spcPct val="125000"/>
              </a:lnSpc>
            </a:pPr>
            <a:r>
              <a:rPr lang="vi-VN" sz="2300" b="1" i="1" dirty="0">
                <a:solidFill>
                  <a:srgbClr val="FF0000"/>
                </a:solidFill>
              </a:rPr>
              <a:t>2 đĩa có 10 quả cam.</a:t>
            </a:r>
          </a:p>
          <a:p>
            <a:pPr algn="ctr">
              <a:lnSpc>
                <a:spcPct val="125000"/>
              </a:lnSpc>
            </a:pPr>
            <a:r>
              <a:rPr lang="en-US" sz="2300" b="1" i="1" dirty="0">
                <a:solidFill>
                  <a:srgbClr val="0000CC"/>
                </a:solidFill>
              </a:rPr>
              <a:t>*</a:t>
            </a:r>
            <a:r>
              <a:rPr lang="vi-VN" sz="2300" b="1" i="1" dirty="0">
                <a:solidFill>
                  <a:srgbClr val="0000CC"/>
                </a:solidFill>
              </a:rPr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: Rounded Corners 69">
                <a:extLst>
                  <a:ext uri="{FF2B5EF4-FFF2-40B4-BE49-F238E27FC236}">
                    <a16:creationId xmlns="" xmlns:a16="http://schemas.microsoft.com/office/drawing/2014/main" id="{4B26A4B4-B04C-4850-8053-0B8186899245}"/>
                  </a:ext>
                </a:extLst>
              </p:cNvPr>
              <p:cNvSpPr/>
              <p:nvPr/>
            </p:nvSpPr>
            <p:spPr>
              <a:xfrm>
                <a:off x="1651978" y="4618281"/>
                <a:ext cx="2520549" cy="746892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chemeClr val="bg1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36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b="1" dirty="0">
                    <a:solidFill>
                      <a:schemeClr val="bg1"/>
                    </a:solidFill>
                  </a:rPr>
                  <a:t> 2 = 10</a:t>
                </a:r>
              </a:p>
            </p:txBody>
          </p:sp>
        </mc:Choice>
        <mc:Fallback xmlns=""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4B26A4B4-B04C-4850-8053-0B8186899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978" y="4618281"/>
                <a:ext cx="2520549" cy="746892"/>
              </a:xfrm>
              <a:prstGeom prst="roundRect">
                <a:avLst/>
              </a:prstGeom>
              <a:blipFill>
                <a:blip r:embed="rId6"/>
                <a:stretch>
                  <a:fillRect l="-2387" t="-3125" r="-2387" b="-20313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030FC461-E22F-429F-9035-706E525B6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80" y="2898123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DADAAE25-2336-4F65-BA11-4732AC82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24" y="2875193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Parallelogram 72">
            <a:extLst>
              <a:ext uri="{FF2B5EF4-FFF2-40B4-BE49-F238E27FC236}">
                <a16:creationId xmlns="" xmlns:a16="http://schemas.microsoft.com/office/drawing/2014/main" id="{90903263-AB5D-4487-965C-18B810FA0D36}"/>
              </a:ext>
            </a:extLst>
          </p:cNvPr>
          <p:cNvSpPr/>
          <p:nvPr/>
        </p:nvSpPr>
        <p:spPr>
          <a:xfrm>
            <a:off x="1765583" y="2888706"/>
            <a:ext cx="3921321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/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5A63A03C-960F-426D-A041-3311C43CD755}"/>
              </a:ext>
            </a:extLst>
          </p:cNvPr>
          <p:cNvGrpSpPr/>
          <p:nvPr/>
        </p:nvGrpSpPr>
        <p:grpSpPr>
          <a:xfrm>
            <a:off x="2169125" y="3027826"/>
            <a:ext cx="1450974" cy="647701"/>
            <a:chOff x="4210303" y="5351786"/>
            <a:chExt cx="1450975" cy="647701"/>
          </a:xfrm>
        </p:grpSpPr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2E49E57B-ABA6-40D6-9B45-FB1A5A86EF2E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1"/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42A2CEC0-B108-4CD7-9E18-FEBD7C5B08C7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1"/>
            </a:p>
          </p:txBody>
        </p:sp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B2B6FE9A-EF47-4C4C-92FC-A11BC1D99C2E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1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AFC46CA6-8057-4217-9D27-A9CD3463D049}"/>
              </a:ext>
            </a:extLst>
          </p:cNvPr>
          <p:cNvGrpSpPr/>
          <p:nvPr/>
        </p:nvGrpSpPr>
        <p:grpSpPr>
          <a:xfrm>
            <a:off x="3864831" y="3027872"/>
            <a:ext cx="1450974" cy="647701"/>
            <a:chOff x="5906011" y="5351830"/>
            <a:chExt cx="1450975" cy="647701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1C753E4D-4C4F-475E-996B-316C277AB820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1"/>
            </a:p>
          </p:txBody>
        </p:sp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0B4F1CCE-EC78-45AF-875C-71896B5C2B83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1"/>
            </a:p>
          </p:txBody>
        </p:sp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5EC59D4B-817A-456C-A279-37599A8C21C0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1"/>
            </a:p>
          </p:txBody>
        </p:sp>
      </p:grpSp>
      <p:pic>
        <p:nvPicPr>
          <p:cNvPr id="82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BC34B5B7-5D8D-49D5-8428-C0D7E9B0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03" y="1437101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008D681E-886D-4BDF-A120-5B461D6F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63" y="2082503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1A2E911A-17E5-45B9-9F9B-0F4DE4BC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03" y="2082503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Arrow: Right 84">
            <a:extLst>
              <a:ext uri="{FF2B5EF4-FFF2-40B4-BE49-F238E27FC236}">
                <a16:creationId xmlns="" xmlns:a16="http://schemas.microsoft.com/office/drawing/2014/main" id="{E561734B-FA5E-40E6-8A82-2664BAE030D1}"/>
              </a:ext>
            </a:extLst>
          </p:cNvPr>
          <p:cNvSpPr/>
          <p:nvPr/>
        </p:nvSpPr>
        <p:spPr>
          <a:xfrm>
            <a:off x="4185871" y="4889568"/>
            <a:ext cx="776183" cy="20431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/>
          </a:p>
        </p:txBody>
      </p:sp>
      <p:sp>
        <p:nvSpPr>
          <p:cNvPr id="86" name="Rectangle: Rounded Corners 85">
            <a:extLst>
              <a:ext uri="{FF2B5EF4-FFF2-40B4-BE49-F238E27FC236}">
                <a16:creationId xmlns="" xmlns:a16="http://schemas.microsoft.com/office/drawing/2014/main" id="{0DA0A468-6D07-45FC-A690-48768450964F}"/>
              </a:ext>
            </a:extLst>
          </p:cNvPr>
          <p:cNvSpPr/>
          <p:nvPr/>
        </p:nvSpPr>
        <p:spPr>
          <a:xfrm>
            <a:off x="4999075" y="4618281"/>
            <a:ext cx="2520549" cy="74689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00CC"/>
                </a:solidFill>
              </a:rPr>
              <a:t>10 : 5 = 2</a:t>
            </a:r>
          </a:p>
        </p:txBody>
      </p:sp>
      <p:pic>
        <p:nvPicPr>
          <p:cNvPr id="87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3AC7C314-6A63-474C-B83E-DFF835AB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33" y="2082503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720CF60A-95E1-4DC6-AED6-0BF99824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63" y="2082503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AF064F95-F7E4-4411-9070-C4E77ED0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5" y="2082503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5564CEF7-CF77-4D0A-ADD5-2216FDB1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59" y="1422100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2793F1AB-721D-4CCC-B7E0-E4516147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979" y="1429598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29FCD29D-9465-46CA-ACE4-2C203BF8D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23" y="1444601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="" xmlns:a16="http://schemas.microsoft.com/office/drawing/2014/main" id="{11C85303-5BC1-4799-8034-BEB87033F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47" y="1452101"/>
            <a:ext cx="620622" cy="60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8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06146 -0.2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07395 -0.200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9935 -0.2062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0224 -0.2289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0469 -0.225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12357 -0.1078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4375 -0.1030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03386 -0.1041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7995 -0.1219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00261 -0.1199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4987 0.22338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11157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02994 0.21898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0065 0.19838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9884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8177 0.0990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4258 0.21204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10602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2253 0.2074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00508 0.0988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01914 0.09861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04206 0.09976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 uiExpand="1" build="p"/>
      <p:bldP spid="70" grpId="0" animBg="1"/>
      <p:bldP spid="73" grpId="0" animBg="1"/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757B13EF-F0A9-4E3B-8515-A5226C5CAAB0}"/>
              </a:ext>
            </a:extLst>
          </p:cNvPr>
          <p:cNvGrpSpPr/>
          <p:nvPr/>
        </p:nvGrpSpPr>
        <p:grpSpPr>
          <a:xfrm>
            <a:off x="-233281" y="887165"/>
            <a:ext cx="4024483" cy="5113610"/>
            <a:chOff x="336500" y="1706149"/>
            <a:chExt cx="3781425" cy="4772025"/>
          </a:xfrm>
        </p:grpSpPr>
        <p:pic>
          <p:nvPicPr>
            <p:cNvPr id="95" name="Picture 94">
              <a:extLst>
                <a:ext uri="{FF2B5EF4-FFF2-40B4-BE49-F238E27FC236}">
                  <a16:creationId xmlns="" xmlns:a16="http://schemas.microsoft.com/office/drawing/2014/main" id="{B6AFE109-6365-4D37-A4FB-AC3BD774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6A14D44E-DEF2-4248-A2F1-D64E02552A47}"/>
                </a:ext>
              </a:extLst>
            </p:cNvPr>
            <p:cNvSpPr txBox="1"/>
            <p:nvPr/>
          </p:nvSpPr>
          <p:spPr>
            <a:xfrm>
              <a:off x="1033248" y="2153897"/>
              <a:ext cx="2693343" cy="77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i="1" dirty="0">
                  <a:solidFill>
                    <a:srgbClr val="0000CC"/>
                  </a:solidFill>
                  <a:latin typeface="+mj-lt"/>
                </a:rPr>
                <a:t>Lập bảng chia 5 từ bảng nhân 5.</a:t>
              </a:r>
            </a:p>
          </p:txBody>
        </p:sp>
      </p:grpSp>
      <p:sp>
        <p:nvSpPr>
          <p:cNvPr id="127" name="Rectangle: Rounded Corners 126">
            <a:extLst>
              <a:ext uri="{FF2B5EF4-FFF2-40B4-BE49-F238E27FC236}">
                <a16:creationId xmlns="" xmlns:a16="http://schemas.microsoft.com/office/drawing/2014/main" id="{7FF6A68B-1755-4641-A6B7-76BDA88A2FD3}"/>
              </a:ext>
            </a:extLst>
          </p:cNvPr>
          <p:cNvSpPr/>
          <p:nvPr/>
        </p:nvSpPr>
        <p:spPr>
          <a:xfrm>
            <a:off x="1936059" y="3601834"/>
            <a:ext cx="4291807" cy="272545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F2459F9B-7F87-4F7A-B0F3-7332D86850F2}"/>
              </a:ext>
            </a:extLst>
          </p:cNvPr>
          <p:cNvSpPr txBox="1"/>
          <p:nvPr/>
        </p:nvSpPr>
        <p:spPr>
          <a:xfrm>
            <a:off x="706993" y="379824"/>
            <a:ext cx="4363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b) Hoàn thành bảng chia 5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9" name="Table 8">
                <a:extLst>
                  <a:ext uri="{FF2B5EF4-FFF2-40B4-BE49-F238E27FC236}">
                    <a16:creationId xmlns="" xmlns:a16="http://schemas.microsoft.com/office/drawing/2014/main" id="{EC25F388-48FD-4D5A-9604-68974A503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8957019"/>
                  </p:ext>
                </p:extLst>
              </p:nvPr>
            </p:nvGraphicFramePr>
            <p:xfrm>
              <a:off x="6360068" y="503762"/>
              <a:ext cx="5295900" cy="606667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=""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=""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b="1" dirty="0">
                              <a:solidFill>
                                <a:srgbClr val="FF0000"/>
                              </a:solidFill>
                            </a:rPr>
                            <a:t>Bảng nhân </a:t>
                          </a:r>
                          <a:r>
                            <a:rPr lang="en-US" sz="2500" b="1" dirty="0">
                              <a:solidFill>
                                <a:srgbClr val="FF0000"/>
                              </a:solidFill>
                            </a:rPr>
                            <a:t>5</a:t>
                          </a:r>
                          <a:endParaRPr lang="vi-VN" sz="2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dirty="0"/>
                            <a:t>Bảng chia 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9694407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4986537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15485868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656584764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39652526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70508429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72841080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098177519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41001392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610955094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9" name="Table 8">
                <a:extLst>
                  <a:ext uri="{FF2B5EF4-FFF2-40B4-BE49-F238E27FC236}">
                    <a16:creationId xmlns:a16="http://schemas.microsoft.com/office/drawing/2014/main" id="{EC25F388-48FD-4D5A-9604-68974A503F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8957019"/>
                  </p:ext>
                </p:extLst>
              </p:nvPr>
            </p:nvGraphicFramePr>
            <p:xfrm>
              <a:off x="6360068" y="503762"/>
              <a:ext cx="5295900" cy="606667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b="1" dirty="0">
                              <a:solidFill>
                                <a:srgbClr val="FF0000"/>
                              </a:solidFill>
                            </a:rPr>
                            <a:t>Bảng nhân </a:t>
                          </a:r>
                          <a:r>
                            <a:rPr lang="en-US" sz="2500" b="1" dirty="0">
                              <a:solidFill>
                                <a:srgbClr val="FF0000"/>
                              </a:solidFill>
                            </a:rPr>
                            <a:t>5</a:t>
                          </a:r>
                          <a:endParaRPr lang="vi-VN" sz="25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500" dirty="0"/>
                            <a:t>Bảng chia 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94565" r="-100920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196703" r="-100920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293478" r="-100920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393478" r="-100920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493478" r="-100920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593478" r="-100920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693478" r="-100920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802198" r="-100920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892391" r="-100920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90" t="-992391" r="-100920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E3C5E424-C85A-42DC-919B-B4F1E7078067}"/>
              </a:ext>
            </a:extLst>
          </p:cNvPr>
          <p:cNvSpPr/>
          <p:nvPr/>
        </p:nvSpPr>
        <p:spPr>
          <a:xfrm>
            <a:off x="10703907" y="2701779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="" xmlns:a16="http://schemas.microsoft.com/office/drawing/2014/main" id="{E2D2458C-6242-438B-AABA-C7AA6827D5C4}"/>
              </a:ext>
            </a:extLst>
          </p:cNvPr>
          <p:cNvSpPr/>
          <p:nvPr/>
        </p:nvSpPr>
        <p:spPr>
          <a:xfrm>
            <a:off x="10703907" y="3287537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="" xmlns:a16="http://schemas.microsoft.com/office/drawing/2014/main" id="{398BDC1E-C6A8-408E-A4B6-1E1F5FCB353F}"/>
              </a:ext>
            </a:extLst>
          </p:cNvPr>
          <p:cNvSpPr/>
          <p:nvPr/>
        </p:nvSpPr>
        <p:spPr>
          <a:xfrm>
            <a:off x="10703907" y="3829590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="" xmlns:a16="http://schemas.microsoft.com/office/drawing/2014/main" id="{143C16A2-B64A-415B-B955-46422A1CF995}"/>
              </a:ext>
            </a:extLst>
          </p:cNvPr>
          <p:cNvSpPr/>
          <p:nvPr/>
        </p:nvSpPr>
        <p:spPr>
          <a:xfrm>
            <a:off x="10703907" y="4408103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="" xmlns:a16="http://schemas.microsoft.com/office/drawing/2014/main" id="{10E81C19-3FF1-4D94-A5F9-9809140C4854}"/>
              </a:ext>
            </a:extLst>
          </p:cNvPr>
          <p:cNvSpPr/>
          <p:nvPr/>
        </p:nvSpPr>
        <p:spPr>
          <a:xfrm>
            <a:off x="10703907" y="4964563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="" xmlns:a16="http://schemas.microsoft.com/office/drawing/2014/main" id="{33FC97AD-C971-4D50-A4FF-4717E609F31E}"/>
              </a:ext>
            </a:extLst>
          </p:cNvPr>
          <p:cNvSpPr/>
          <p:nvPr/>
        </p:nvSpPr>
        <p:spPr>
          <a:xfrm>
            <a:off x="10703907" y="5521022"/>
            <a:ext cx="409298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="" xmlns:a16="http://schemas.microsoft.com/office/drawing/2014/main" id="{C4808631-2321-457B-AEFB-3E978D18A910}"/>
              </a:ext>
            </a:extLst>
          </p:cNvPr>
          <p:cNvSpPr/>
          <p:nvPr/>
        </p:nvSpPr>
        <p:spPr>
          <a:xfrm>
            <a:off x="9328617" y="1024192"/>
            <a:ext cx="518258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96695949-C448-4017-BBF6-E81EAFF928E5}"/>
              </a:ext>
            </a:extLst>
          </p:cNvPr>
          <p:cNvSpPr txBox="1"/>
          <p:nvPr/>
        </p:nvSpPr>
        <p:spPr>
          <a:xfrm>
            <a:off x="2970271" y="2905542"/>
            <a:ext cx="2153542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Nhận xét: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F602F4E7-2EEC-4523-8DE5-A4D5DB20DCED}"/>
              </a:ext>
            </a:extLst>
          </p:cNvPr>
          <p:cNvSpPr/>
          <p:nvPr/>
        </p:nvSpPr>
        <p:spPr>
          <a:xfrm>
            <a:off x="10020705" y="1024192"/>
            <a:ext cx="334457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>
              <a:latin typeface="+mj-lt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="" xmlns:a16="http://schemas.microsoft.com/office/drawing/2014/main" id="{C3DDB1DC-B8A2-4478-9980-A5A6DDD9BB74}"/>
              </a:ext>
            </a:extLst>
          </p:cNvPr>
          <p:cNvSpPr/>
          <p:nvPr/>
        </p:nvSpPr>
        <p:spPr>
          <a:xfrm>
            <a:off x="10640836" y="1024192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>
              <a:latin typeface="+mj-lt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847D2F2A-BF6C-4DEE-8D64-52A1DA123D6C}"/>
              </a:ext>
            </a:extLst>
          </p:cNvPr>
          <p:cNvSpPr txBox="1"/>
          <p:nvPr/>
        </p:nvSpPr>
        <p:spPr>
          <a:xfrm>
            <a:off x="1817650" y="3737906"/>
            <a:ext cx="446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1" indent="-285771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Số bị chia là tích của các phép </a:t>
            </a:r>
            <a:r>
              <a:rPr lang="vi-VN" sz="2800" b="1" dirty="0" smtClean="0">
                <a:solidFill>
                  <a:srgbClr val="0000CC"/>
                </a:solidFill>
                <a:latin typeface="+mj-lt"/>
              </a:rPr>
              <a:t>nhân</a:t>
            </a:r>
            <a:r>
              <a:rPr lang="en-US" sz="2800" b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b="1" dirty="0" smtClean="0">
                <a:solidFill>
                  <a:srgbClr val="0000CC"/>
                </a:solidFill>
                <a:latin typeface="+mj-lt"/>
              </a:rPr>
              <a:t>.</a:t>
            </a:r>
            <a:endParaRPr lang="vi-VN" sz="28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B22D5968-FD88-4FD6-B0D3-E03465C74CAB}"/>
              </a:ext>
            </a:extLst>
          </p:cNvPr>
          <p:cNvSpPr txBox="1"/>
          <p:nvPr/>
        </p:nvSpPr>
        <p:spPr>
          <a:xfrm>
            <a:off x="1916387" y="4766657"/>
            <a:ext cx="381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1" indent="-285771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B050"/>
                </a:solidFill>
                <a:latin typeface="+mj-lt"/>
              </a:rPr>
              <a:t>Số chia đều là số 5.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6AC1B480-B287-4324-A28A-D3130E33529E}"/>
              </a:ext>
            </a:extLst>
          </p:cNvPr>
          <p:cNvSpPr txBox="1"/>
          <p:nvPr/>
        </p:nvSpPr>
        <p:spPr>
          <a:xfrm>
            <a:off x="1882165" y="5349282"/>
            <a:ext cx="4428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1" indent="-285771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Thương là các số tự nhiên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từ 1 đến 10.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1909E78-0916-499B-9ED9-8AF329883DBF}"/>
              </a:ext>
            </a:extLst>
          </p:cNvPr>
          <p:cNvSpPr/>
          <p:nvPr/>
        </p:nvSpPr>
        <p:spPr>
          <a:xfrm>
            <a:off x="9047759" y="2672750"/>
            <a:ext cx="2694493" cy="3991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="" xmlns:a16="http://schemas.microsoft.com/office/drawing/2014/main" id="{13616141-F6D2-4336-BE38-A25CA961428D}"/>
              </a:ext>
            </a:extLst>
          </p:cNvPr>
          <p:cNvSpPr/>
          <p:nvPr/>
        </p:nvSpPr>
        <p:spPr>
          <a:xfrm>
            <a:off x="9047758" y="430257"/>
            <a:ext cx="2694493" cy="2475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="" xmlns:a16="http://schemas.microsoft.com/office/drawing/2014/main" id="{64597D22-55ED-4DD4-895C-2632028B1536}"/>
              </a:ext>
            </a:extLst>
          </p:cNvPr>
          <p:cNvSpPr/>
          <p:nvPr/>
        </p:nvSpPr>
        <p:spPr>
          <a:xfrm>
            <a:off x="9116865" y="1010127"/>
            <a:ext cx="2392741" cy="46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="" xmlns:a16="http://schemas.microsoft.com/office/drawing/2014/main" id="{2807F29B-496E-4E97-AE97-C440432F09A9}"/>
              </a:ext>
            </a:extLst>
          </p:cNvPr>
          <p:cNvSpPr/>
          <p:nvPr/>
        </p:nvSpPr>
        <p:spPr>
          <a:xfrm>
            <a:off x="9144723" y="1573132"/>
            <a:ext cx="2392741" cy="46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="" xmlns:a16="http://schemas.microsoft.com/office/drawing/2014/main" id="{4C15BACA-5F5B-4127-8D49-BF5077BD811A}"/>
              </a:ext>
            </a:extLst>
          </p:cNvPr>
          <p:cNvSpPr/>
          <p:nvPr/>
        </p:nvSpPr>
        <p:spPr>
          <a:xfrm>
            <a:off x="9089952" y="2134013"/>
            <a:ext cx="2392741" cy="467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="" xmlns:a16="http://schemas.microsoft.com/office/drawing/2014/main" id="{E470D1C5-3741-4369-8620-23FE32A6071F}"/>
              </a:ext>
            </a:extLst>
          </p:cNvPr>
          <p:cNvSpPr/>
          <p:nvPr/>
        </p:nvSpPr>
        <p:spPr>
          <a:xfrm>
            <a:off x="9039557" y="486590"/>
            <a:ext cx="2669840" cy="523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187F26E9-1967-4141-9942-442800FB0208}"/>
              </a:ext>
            </a:extLst>
          </p:cNvPr>
          <p:cNvGrpSpPr/>
          <p:nvPr/>
        </p:nvGrpSpPr>
        <p:grpSpPr>
          <a:xfrm>
            <a:off x="1843808" y="832773"/>
            <a:ext cx="3485322" cy="1948069"/>
            <a:chOff x="2491408" y="1480931"/>
            <a:chExt cx="3485322" cy="1948069"/>
          </a:xfrm>
        </p:grpSpPr>
        <p:sp>
          <p:nvSpPr>
            <p:cNvPr id="119" name="Cloud 118">
              <a:extLst>
                <a:ext uri="{FF2B5EF4-FFF2-40B4-BE49-F238E27FC236}">
                  <a16:creationId xmlns="" xmlns:a16="http://schemas.microsoft.com/office/drawing/2014/main" id="{50E97345-0AF9-4BE4-A9F0-5A4A477B28BD}"/>
                </a:ext>
              </a:extLst>
            </p:cNvPr>
            <p:cNvSpPr/>
            <p:nvPr/>
          </p:nvSpPr>
          <p:spPr>
            <a:xfrm>
              <a:off x="2491408" y="1480931"/>
              <a:ext cx="3485322" cy="1948069"/>
            </a:xfrm>
            <a:prstGeom prst="cloud">
              <a:avLst/>
            </a:prstGeom>
            <a:solidFill>
              <a:srgbClr val="00B0F0"/>
            </a:solidFill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="" xmlns:a16="http://schemas.microsoft.com/office/drawing/2014/main" id="{ADA7BEB7-B846-45E4-81EB-08B8AC6B3520}"/>
                </a:ext>
              </a:extLst>
            </p:cNvPr>
            <p:cNvSpPr txBox="1"/>
            <p:nvPr/>
          </p:nvSpPr>
          <p:spPr>
            <a:xfrm>
              <a:off x="2641926" y="1601895"/>
              <a:ext cx="3314034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="" xmlns:a16="http://schemas.microsoft.com/office/drawing/2014/main" id="{CDCF15AF-0D76-42B8-BC91-0E4B9FE63E66}"/>
              </a:ext>
            </a:extLst>
          </p:cNvPr>
          <p:cNvGrpSpPr/>
          <p:nvPr/>
        </p:nvGrpSpPr>
        <p:grpSpPr>
          <a:xfrm>
            <a:off x="1933208" y="3481262"/>
            <a:ext cx="4230806" cy="2784145"/>
            <a:chOff x="7765576" y="1473955"/>
            <a:chExt cx="4230806" cy="278414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="" xmlns:a16="http://schemas.microsoft.com/office/drawing/2014/main" id="{EC3B6B42-5565-4207-89E8-0D86E56AE3D4}"/>
                </a:ext>
              </a:extLst>
            </p:cNvPr>
            <p:cNvSpPr/>
            <p:nvPr/>
          </p:nvSpPr>
          <p:spPr>
            <a:xfrm>
              <a:off x="7765576" y="1473955"/>
              <a:ext cx="4230806" cy="27841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07DE2F23-72D6-44AB-BEA4-C59D32559839}"/>
                </a:ext>
              </a:extLst>
            </p:cNvPr>
            <p:cNvSpPr txBox="1"/>
            <p:nvPr/>
          </p:nvSpPr>
          <p:spPr>
            <a:xfrm>
              <a:off x="7823770" y="1510924"/>
              <a:ext cx="3885274" cy="2600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chia,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5?</a:t>
              </a:r>
              <a:endPara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3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98" grpId="0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7" grpId="0" animBg="1"/>
      <p:bldP spid="108" grpId="0" animBg="1"/>
      <p:bldP spid="109" grpId="0" animBg="1"/>
      <p:bldP spid="110" grpId="0" uiExpand="1" build="p"/>
      <p:bldP spid="111" grpId="0" uiExpand="1" build="p"/>
      <p:bldP spid="112" grpId="0" uiExpand="1" build="p"/>
      <p:bldP spid="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4241369C-F03F-4F60-8F18-DD7785BF9D96}"/>
              </a:ext>
            </a:extLst>
          </p:cNvPr>
          <p:cNvGrpSpPr/>
          <p:nvPr/>
        </p:nvGrpSpPr>
        <p:grpSpPr>
          <a:xfrm>
            <a:off x="1080226" y="1848588"/>
            <a:ext cx="3250648" cy="1828799"/>
            <a:chOff x="511884" y="209863"/>
            <a:chExt cx="3250648" cy="1828799"/>
          </a:xfrm>
        </p:grpSpPr>
        <p:sp>
          <p:nvSpPr>
            <p:cNvPr id="73" name="Cloud 72">
              <a:extLst>
                <a:ext uri="{FF2B5EF4-FFF2-40B4-BE49-F238E27FC236}">
                  <a16:creationId xmlns="" xmlns:a16="http://schemas.microsoft.com/office/drawing/2014/main" id="{1F2C7720-E456-4BE4-9095-231466BE86CA}"/>
                </a:ext>
              </a:extLst>
            </p:cNvPr>
            <p:cNvSpPr/>
            <p:nvPr/>
          </p:nvSpPr>
          <p:spPr>
            <a:xfrm>
              <a:off x="584618" y="209863"/>
              <a:ext cx="3177914" cy="1828799"/>
            </a:xfrm>
            <a:prstGeom prst="cloud">
              <a:avLst/>
            </a:prstGeom>
            <a:solidFill>
              <a:srgbClr val="00B0F0"/>
            </a:solidFill>
            <a:ln w="28575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latin typeface="+mj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CC23F98E-E899-46F2-88AC-91ECB0BA4840}"/>
                </a:ext>
              </a:extLst>
            </p:cNvPr>
            <p:cNvSpPr txBox="1"/>
            <p:nvPr/>
          </p:nvSpPr>
          <p:spPr>
            <a:xfrm>
              <a:off x="511884" y="386439"/>
              <a:ext cx="3175697" cy="149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*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bảng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chia</a:t>
              </a:r>
              <a:r>
                <a:rPr lang="vi-VN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32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able 8">
                <a:extLst>
                  <a:ext uri="{FF2B5EF4-FFF2-40B4-BE49-F238E27FC236}">
                    <a16:creationId xmlns="" xmlns:a16="http://schemas.microsoft.com/office/drawing/2014/main" id="{185D007A-892E-4767-A926-439DF3E01E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4752369"/>
                  </p:ext>
                </p:extLst>
              </p:nvPr>
            </p:nvGraphicFramePr>
            <p:xfrm>
              <a:off x="4847518" y="269823"/>
              <a:ext cx="2951124" cy="64122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="" xmlns:a16="http://schemas.microsoft.com/office/drawing/2014/main" val="1880012416"/>
                        </a:ext>
                      </a:extLst>
                    </a:gridCol>
                  </a:tblGrid>
                  <a:tr h="4990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5</a:t>
                          </a:r>
                          <a:endParaRPr lang="vi-VN" sz="28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96944070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3200" b="1" dirty="0">
                              <a:latin typeface="+mj-lt"/>
                            </a:rPr>
                            <a:t>   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vi-VN" sz="3200" b="1" dirty="0">
                              <a:latin typeface="+mj-lt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:</m:t>
                              </m:r>
                            </m:oMath>
                          </a14:m>
                          <a:r>
                            <a:rPr lang="vi-VN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>
                              <a:latin typeface="+mj-lt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lang="vi-VN" sz="3200" b="1" dirty="0">
                              <a:latin typeface="+mj-lt"/>
                            </a:rPr>
                            <a:t>   =  </a:t>
                          </a:r>
                          <a:r>
                            <a:rPr lang="en-US" sz="3200" b="1" dirty="0">
                              <a:latin typeface="+mj-lt"/>
                            </a:rPr>
                            <a:t> </a:t>
                          </a:r>
                          <a:r>
                            <a:rPr lang="en-US" sz="3200" b="1" dirty="0" smtClean="0">
                              <a:solidFill>
                                <a:srgbClr val="FF0000"/>
                              </a:solidFill>
                              <a:latin typeface="+mj-lt"/>
                            </a:rPr>
                            <a:t>1</a:t>
                          </a:r>
                          <a:endParaRPr lang="vi-VN" sz="3200" b="1" dirty="0">
                            <a:solidFill>
                              <a:srgbClr val="FF0000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49865375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10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15485868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15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3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656584764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20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4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396525265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25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5   = 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705084290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30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6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728410800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35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7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098177519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40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= 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8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41001392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45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= 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9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610955094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50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: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=  </a:t>
                          </a:r>
                          <a:r>
                            <a:rPr kumimoji="0" lang="en-US" sz="32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10</a:t>
                          </a:r>
                          <a:endParaRPr kumimoji="0" lang="vi-VN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able 8">
                <a:extLst>
                  <a:ext uri="{FF2B5EF4-FFF2-40B4-BE49-F238E27FC236}">
                    <a16:creationId xmlns:a16="http://schemas.microsoft.com/office/drawing/2014/main" id="{185D007A-892E-4767-A926-439DF3E01E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4752369"/>
                  </p:ext>
                </p:extLst>
              </p:nvPr>
            </p:nvGraphicFramePr>
            <p:xfrm>
              <a:off x="4847518" y="269823"/>
              <a:ext cx="2951124" cy="64122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chia</a:t>
                          </a:r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28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5</a:t>
                          </a:r>
                          <a:endParaRPr lang="vi-VN" sz="2800" b="1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100000" r="-825" b="-9309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200000" r="-825" b="-8309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303125" r="-825" b="-7395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398969" r="-825" b="-6319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498969" r="-825" b="-5319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598969" r="-825" b="-4319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698969" r="-825" b="-3319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807292" r="-825" b="-2354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897938" r="-825" b="-1329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894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997938" r="-825" b="-329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404D4B-9FC9-4388-9A9E-F3F24F67A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6" y="725780"/>
            <a:ext cx="639457" cy="658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0A5B523-D836-4338-83F0-19625BDCD5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90" y="3087030"/>
            <a:ext cx="639456" cy="658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56E8EB1-90CD-47A6-808A-154845576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7034" l="5085" r="95763">
                        <a14:foregroundMark x1="11017" y1="30085" x2="11017" y2="30085"/>
                        <a14:foregroundMark x1="38136" y1="8475" x2="38136" y2="19492"/>
                        <a14:foregroundMark x1="5508" y1="30085" x2="5508" y2="30085"/>
                        <a14:foregroundMark x1="30085" y1="3390" x2="30085" y2="3390"/>
                        <a14:foregroundMark x1="52119" y1="97034" x2="52119" y2="97034"/>
                        <a14:foregroundMark x1="95763" y1="48729" x2="95763" y2="4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99" y="5460882"/>
            <a:ext cx="639457" cy="658263"/>
          </a:xfrm>
          <a:prstGeom prst="rect">
            <a:avLst/>
          </a:prstGeom>
        </p:spPr>
      </p:pic>
      <p:pic>
        <p:nvPicPr>
          <p:cNvPr id="13" name="Picture 6" descr="Cartoon Bee Chef stock illustration">
            <a:extLst>
              <a:ext uri="{FF2B5EF4-FFF2-40B4-BE49-F238E27FC236}">
                <a16:creationId xmlns="" xmlns:a16="http://schemas.microsoft.com/office/drawing/2014/main" id="{469E3265-10CC-47D9-B549-1D9D25A2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953864" y="1339305"/>
            <a:ext cx="690832" cy="658262"/>
          </a:xfrm>
          <a:prstGeom prst="rect">
            <a:avLst/>
          </a:prstGeom>
          <a:noFill/>
        </p:spPr>
      </p:pic>
      <p:pic>
        <p:nvPicPr>
          <p:cNvPr id="14" name="Picture 6" descr="Cartoon Bee Chef stock illustration">
            <a:extLst>
              <a:ext uri="{FF2B5EF4-FFF2-40B4-BE49-F238E27FC236}">
                <a16:creationId xmlns="" xmlns:a16="http://schemas.microsoft.com/office/drawing/2014/main" id="{EE40466A-219E-4B78-90D2-2753B822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852597" y="3675036"/>
            <a:ext cx="690832" cy="658262"/>
          </a:xfrm>
          <a:prstGeom prst="rect">
            <a:avLst/>
          </a:prstGeom>
          <a:noFill/>
        </p:spPr>
      </p:pic>
      <p:pic>
        <p:nvPicPr>
          <p:cNvPr id="15" name="Picture 6" descr="Cartoon Bee Chef stock illustration">
            <a:extLst>
              <a:ext uri="{FF2B5EF4-FFF2-40B4-BE49-F238E27FC236}">
                <a16:creationId xmlns="" xmlns:a16="http://schemas.microsoft.com/office/drawing/2014/main" id="{A7D88ED0-B57E-4686-B7D7-DCA043FC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50" b="99000" l="63625" r="97125">
                        <a14:foregroundMark x1="82750" y1="67000" x2="82750" y2="73375"/>
                        <a14:foregroundMark x1="67500" y1="69750" x2="67500" y2="69750"/>
                        <a14:foregroundMark x1="65875" y1="68875" x2="72000" y2="68875"/>
                        <a14:foregroundMark x1="82750" y1="64250" x2="85000" y2="73375"/>
                        <a14:foregroundMark x1="78125" y1="67875" x2="80375" y2="74250"/>
                        <a14:foregroundMark x1="65875" y1="87125" x2="65875" y2="87125"/>
                        <a14:foregroundMark x1="65875" y1="84375" x2="71250" y2="83500"/>
                        <a14:foregroundMark x1="66750" y1="86250" x2="66750" y2="86250"/>
                        <a14:foregroundMark x1="63625" y1="87125" x2="63625" y2="87125"/>
                        <a14:foregroundMark x1="79625" y1="99000" x2="80375" y2="95375"/>
                        <a14:foregroundMark x1="97125" y1="73375" x2="97125" y2="73375"/>
                        <a14:foregroundMark x1="75875" y1="99000" x2="81125" y2="92625"/>
                      </a14:backgroundRemoval>
                    </a14:imgEffect>
                  </a14:imgLayer>
                </a14:imgProps>
              </a:ext>
            </a:extLst>
          </a:blip>
          <a:srcRect l="62052" t="56522"/>
          <a:stretch>
            <a:fillRect/>
          </a:stretch>
        </p:blipFill>
        <p:spPr bwMode="auto">
          <a:xfrm>
            <a:off x="6909316" y="6017519"/>
            <a:ext cx="690832" cy="658262"/>
          </a:xfrm>
          <a:prstGeom prst="rect">
            <a:avLst/>
          </a:prstGeom>
          <a:noFill/>
        </p:spPr>
      </p:pic>
      <p:pic>
        <p:nvPicPr>
          <p:cNvPr id="16" name="Picture 2" descr="https://i.pinimg.com/564x/11/ff/df/11ffdf47a8b1565e114667b4786996eb.jpg">
            <a:extLst>
              <a:ext uri="{FF2B5EF4-FFF2-40B4-BE49-F238E27FC236}">
                <a16:creationId xmlns="" xmlns:a16="http://schemas.microsoft.com/office/drawing/2014/main" id="{A1CFD263-0450-4CD8-8B0D-1E6E46A36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096" y="2590632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564x/11/ff/df/11ffdf47a8b1565e114667b4786996eb.jpg">
            <a:extLst>
              <a:ext uri="{FF2B5EF4-FFF2-40B4-BE49-F238E27FC236}">
                <a16:creationId xmlns="" xmlns:a16="http://schemas.microsoft.com/office/drawing/2014/main" id="{BE9E349E-6F0D-43F7-BC58-B4B3262F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4" y="4953012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.pinimg.com/564x/11/ff/df/11ffdf47a8b1565e114667b4786996eb.jpg">
            <a:extLst>
              <a:ext uri="{FF2B5EF4-FFF2-40B4-BE49-F238E27FC236}">
                <a16:creationId xmlns="" xmlns:a16="http://schemas.microsoft.com/office/drawing/2014/main" id="{898BA192-CA15-4486-B5E6-38BBBF4F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11" y="1365038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.pinimg.com/564x/11/ff/df/11ffdf47a8b1565e114667b4786996eb.jpg">
            <a:extLst>
              <a:ext uri="{FF2B5EF4-FFF2-40B4-BE49-F238E27FC236}">
                <a16:creationId xmlns="" xmlns:a16="http://schemas.microsoft.com/office/drawing/2014/main" id="{C24D679E-9215-48A5-8331-14A95CE9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74" y="3081909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.pinimg.com/564x/11/ff/df/11ffdf47a8b1565e114667b4786996eb.jpg">
            <a:extLst>
              <a:ext uri="{FF2B5EF4-FFF2-40B4-BE49-F238E27FC236}">
                <a16:creationId xmlns="" xmlns:a16="http://schemas.microsoft.com/office/drawing/2014/main" id="{6D9D56EA-EEFE-4A9A-8E52-B454908D7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26" y="4249056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.pinimg.com/564x/11/ff/df/11ffdf47a8b1565e114667b4786996eb.jpg">
            <a:extLst>
              <a:ext uri="{FF2B5EF4-FFF2-40B4-BE49-F238E27FC236}">
                <a16:creationId xmlns="" xmlns:a16="http://schemas.microsoft.com/office/drawing/2014/main" id="{20E11E2C-4F0A-4801-9F41-F647EC39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5" b="89805" l="4965" r="89894">
                        <a14:foregroundMark x1="4965" y1="56833" x2="4965" y2="56833"/>
                        <a14:foregroundMark x1="62234" y1="6725" x2="62234" y2="6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31" y="5457544"/>
            <a:ext cx="667794" cy="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i.pinimg.com/564x/ed/56/09/ed56097633346188d05fbdda48323c69.jpg">
            <a:extLst>
              <a:ext uri="{FF2B5EF4-FFF2-40B4-BE49-F238E27FC236}">
                <a16:creationId xmlns="" xmlns:a16="http://schemas.microsoft.com/office/drawing/2014/main" id="{E854AD83-F4B3-46C9-A612-4CA2A3D9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37" y="1893489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i.pinimg.com/564x/ed/56/09/ed56097633346188d05fbdda48323c69.jpg">
            <a:extLst>
              <a:ext uri="{FF2B5EF4-FFF2-40B4-BE49-F238E27FC236}">
                <a16:creationId xmlns="" xmlns:a16="http://schemas.microsoft.com/office/drawing/2014/main" id="{15A7EEF9-75E1-4654-880A-766926FA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23" y="3652659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i.pinimg.com/564x/ed/56/09/ed56097633346188d05fbdda48323c69.jpg">
            <a:extLst>
              <a:ext uri="{FF2B5EF4-FFF2-40B4-BE49-F238E27FC236}">
                <a16:creationId xmlns="" xmlns:a16="http://schemas.microsoft.com/office/drawing/2014/main" id="{372A1ECF-2AAA-4DED-9BCF-FB54DE07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42" y="6032044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FLOWER">
            <a:extLst>
              <a:ext uri="{FF2B5EF4-FFF2-40B4-BE49-F238E27FC236}">
                <a16:creationId xmlns="" xmlns:a16="http://schemas.microsoft.com/office/drawing/2014/main" id="{6BD8B813-14BF-4CC5-9D49-95A95A83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35" b="94690" l="7203" r="89831">
                        <a14:foregroundMark x1="9746" y1="47345" x2="19492" y2="52212"/>
                        <a14:foregroundMark x1="7627" y1="44690" x2="19492" y2="52212"/>
                        <a14:foregroundMark x1="31356" y1="94690" x2="36017" y2="8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24" y="1951842"/>
            <a:ext cx="631181" cy="6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Mục này có hình ảnh của: {{ pinTitle }}">
            <a:extLst>
              <a:ext uri="{FF2B5EF4-FFF2-40B4-BE49-F238E27FC236}">
                <a16:creationId xmlns="" xmlns:a16="http://schemas.microsoft.com/office/drawing/2014/main" id="{F5C264C7-1ACD-4E00-8F54-75596E2E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15" y="4889776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Mục này có hình ảnh của: {{ pinTitle }}">
            <a:extLst>
              <a:ext uri="{FF2B5EF4-FFF2-40B4-BE49-F238E27FC236}">
                <a16:creationId xmlns="" xmlns:a16="http://schemas.microsoft.com/office/drawing/2014/main" id="{29B63FFF-5DCC-4A69-A8C3-DB6E25D6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697" y="2516457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FLOWER">
            <a:extLst>
              <a:ext uri="{FF2B5EF4-FFF2-40B4-BE49-F238E27FC236}">
                <a16:creationId xmlns="" xmlns:a16="http://schemas.microsoft.com/office/drawing/2014/main" id="{E8A3AA7D-5214-4F10-B3EB-54B4EB0C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35" b="94690" l="7203" r="89831">
                        <a14:foregroundMark x1="9746" y1="47345" x2="19492" y2="52212"/>
                        <a14:foregroundMark x1="7627" y1="44690" x2="19492" y2="52212"/>
                        <a14:foregroundMark x1="31356" y1="94690" x2="36017" y2="8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80" y="4338887"/>
            <a:ext cx="631181" cy="6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i.pinimg.com/564x/ed/56/09/ed56097633346188d05fbdda48323c69.jpg">
            <a:extLst>
              <a:ext uri="{FF2B5EF4-FFF2-40B4-BE49-F238E27FC236}">
                <a16:creationId xmlns="" xmlns:a16="http://schemas.microsoft.com/office/drawing/2014/main" id="{37FD8DBE-82D8-4900-95E5-80239E8C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29" b="89979" l="9929" r="89894">
                        <a14:foregroundMark x1="21809" y1="43284" x2="31028" y2="44776"/>
                        <a14:foregroundMark x1="20567" y1="63966" x2="28546" y2="67164"/>
                        <a14:foregroundMark x1="14007" y1="63966" x2="24468" y2="65458"/>
                        <a14:foregroundMark x1="25887" y1="82942" x2="44326" y2="84435"/>
                        <a14:foregroundMark x1="48227" y1="87633" x2="65426" y2="79744"/>
                        <a14:foregroundMark x1="69326" y1="78252" x2="78546" y2="68657"/>
                        <a14:foregroundMark x1="79787" y1="70149" x2="86525" y2="51173"/>
                        <a14:foregroundMark x1="83865" y1="35394" x2="81206" y2="54371"/>
                        <a14:foregroundMark x1="65426" y1="14712" x2="81206" y2="27505"/>
                        <a14:foregroundMark x1="41667" y1="14712" x2="66667" y2="11514"/>
                        <a14:foregroundMark x1="25887" y1="25800" x2="48227" y2="14712"/>
                        <a14:foregroundMark x1="28546" y1="19616" x2="44326" y2="8529"/>
                        <a14:foregroundMark x1="11348" y1="38593" x2="24468" y2="22601"/>
                        <a14:foregroundMark x1="19326" y1="56077" x2="28546" y2="40085"/>
                        <a14:foregroundMark x1="9929" y1="43284" x2="15248" y2="59062"/>
                        <a14:foregroundMark x1="15248" y1="62260" x2="28546" y2="7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55" y="742068"/>
            <a:ext cx="690832" cy="5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4B8AB7-05A2-4986-8A55-7ECCBEE612C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36291" y="681054"/>
            <a:ext cx="645112" cy="613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A9CAD4C0-790D-4990-9F98-8C6599BD422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49117" y="2454136"/>
            <a:ext cx="645112" cy="6134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494CD7E-0B2D-4AF1-8F39-30F14E413FE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38659" y="4222183"/>
            <a:ext cx="645112" cy="613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A0157AB-64F9-44C0-B273-F64F1AE54ED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0" b="91641" l="6780" r="94492">
                        <a14:foregroundMark x1="9746" y1="50155" x2="13983" y2="72446"/>
                        <a14:foregroundMark x1="9746" y1="16718" x2="18644" y2="31269"/>
                        <a14:foregroundMark x1="7627" y1="58204" x2="16525" y2="61300"/>
                        <a14:foregroundMark x1="55508" y1="50155" x2="88136" y2="53251"/>
                        <a14:foregroundMark x1="66336" y1="61300" x2="90254" y2="61300"/>
                        <a14:foregroundMark x1="49153" y1="61300" x2="50376" y2="61300"/>
                        <a14:foregroundMark x1="88136" y1="58204" x2="88136" y2="58204"/>
                        <a14:foregroundMark x1="94492" y1="55108" x2="94492" y2="55108"/>
                        <a14:foregroundMark x1="90254" y1="66254" x2="90254" y2="66254"/>
                        <a14:foregroundMark x1="18644" y1="91641" x2="18644" y2="91641"/>
                        <a14:foregroundMark x1="25000" y1="7430" x2="25000" y2="7430"/>
                        <a14:backgroundMark x1="18644" y1="71517" x2="44068" y2="71517"/>
                        <a14:backgroundMark x1="51695" y1="65635" x2="69492" y2="66563"/>
                        <a14:backgroundMark x1="41949" y1="70588" x2="61441" y2="70588"/>
                        <a14:backgroundMark x1="38136" y1="69969" x2="63559" y2="65015"/>
                        <a14:backgroundMark x1="50000" y1="65015" x2="59746" y2="63158"/>
                        <a14:backgroundMark x1="40254" y1="67183" x2="61441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29456"/>
          <a:stretch/>
        </p:blipFill>
        <p:spPr>
          <a:xfrm>
            <a:off x="5241339" y="5992404"/>
            <a:ext cx="645112" cy="613488"/>
          </a:xfrm>
          <a:prstGeom prst="rect">
            <a:avLst/>
          </a:prstGeom>
        </p:spPr>
      </p:pic>
      <p:pic>
        <p:nvPicPr>
          <p:cNvPr id="36" name="Picture 20" descr="Mục này có hình ảnh của: {{ pinTitle }}">
            <a:extLst>
              <a:ext uri="{FF2B5EF4-FFF2-40B4-BE49-F238E27FC236}">
                <a16:creationId xmlns="" xmlns:a16="http://schemas.microsoft.com/office/drawing/2014/main" id="{8697599B-F8C3-4BE9-B8E7-1B410D02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52" y="1365036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Mục này có hình ảnh của: {{ pinTitle }}">
            <a:extLst>
              <a:ext uri="{FF2B5EF4-FFF2-40B4-BE49-F238E27FC236}">
                <a16:creationId xmlns="" xmlns:a16="http://schemas.microsoft.com/office/drawing/2014/main" id="{3FCBFC90-E00D-400B-A362-4A96C44E4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5" y="3126392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 descr="Mục này có hình ảnh của: {{ pinTitle }}">
            <a:extLst>
              <a:ext uri="{FF2B5EF4-FFF2-40B4-BE49-F238E27FC236}">
                <a16:creationId xmlns="" xmlns:a16="http://schemas.microsoft.com/office/drawing/2014/main" id="{AC68DCB0-7121-4284-8919-640E41A2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3" b="96429" l="5532" r="99149">
                        <a14:foregroundMark x1="14043" y1="34821" x2="27234" y2="43304"/>
                        <a14:foregroundMark x1="11064" y1="37500" x2="21702" y2="43304"/>
                        <a14:foregroundMark x1="8511" y1="40625" x2="24681" y2="51786"/>
                        <a14:foregroundMark x1="51064" y1="1339" x2="67234" y2="4018"/>
                        <a14:foregroundMark x1="88511" y1="43304" x2="93617" y2="54464"/>
                        <a14:foregroundMark x1="24681" y1="96429" x2="24681" y2="96429"/>
                        <a14:foregroundMark x1="5957" y1="40625" x2="19149" y2="40625"/>
                        <a14:foregroundMark x1="91064" y1="37500" x2="99149" y2="43304"/>
                        <a14:foregroundMark x1="93617" y1="32143" x2="93617" y2="32143"/>
                        <a14:foregroundMark x1="91064" y1="23661" x2="99149" y2="43304"/>
                        <a14:foregroundMark x1="42979" y1="9821" x2="64255" y2="20982"/>
                        <a14:foregroundMark x1="24681" y1="85268" x2="24681" y2="85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50" y="5452452"/>
            <a:ext cx="563876" cy="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5A3A6D-9D55-4864-92DF-603088C94F7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27" y="1854991"/>
            <a:ext cx="745706" cy="5698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8660299-1DAF-4FC4-B2B6-EC8AE89948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25" y="3636750"/>
            <a:ext cx="745706" cy="5698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5CD60A10-B871-4F95-A197-310F4B19E7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7" b="93522" l="6356" r="95339">
                        <a14:foregroundMark x1="11441" y1="39676" x2="11441" y2="43725"/>
                        <a14:foregroundMark x1="8898" y1="34413" x2="8051" y2="46559"/>
                        <a14:foregroundMark x1="6356" y1="63563" x2="8051" y2="74494"/>
                        <a14:foregroundMark x1="73729" y1="23077" x2="77542" y2="29960"/>
                        <a14:foregroundMark x1="73305" y1="22672" x2="75424" y2="26721"/>
                        <a14:foregroundMark x1="84322" y1="44130" x2="86441" y2="47368"/>
                        <a14:foregroundMark x1="62288" y1="91093" x2="77542" y2="92713"/>
                        <a14:foregroundMark x1="32203" y1="93927" x2="38136" y2="91903"/>
                        <a14:foregroundMark x1="88136" y1="48988" x2="95339" y2="44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7" y="4839554"/>
            <a:ext cx="745706" cy="569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="" xmlns:a16="http://schemas.microsoft.com/office/drawing/2014/main" id="{9E45FEB4-E7F2-45A6-B188-AD253AEB9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44" r="3429"/>
          <a:stretch/>
        </p:blipFill>
        <p:spPr>
          <a:xfrm>
            <a:off x="526351" y="517855"/>
            <a:ext cx="10410190" cy="516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9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="" xmlns:a16="http://schemas.microsoft.com/office/drawing/2014/main" id="{69251B13-C21D-499F-BB6A-779D7DFDEC0C}"/>
              </a:ext>
            </a:extLst>
          </p:cNvPr>
          <p:cNvSpPr/>
          <p:nvPr/>
        </p:nvSpPr>
        <p:spPr>
          <a:xfrm>
            <a:off x="1388206" y="627115"/>
            <a:ext cx="703821" cy="595904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F88FDF0F-9BA7-4DDC-8CE4-405EE46B8711}"/>
              </a:ext>
            </a:extLst>
          </p:cNvPr>
          <p:cNvGrpSpPr/>
          <p:nvPr/>
        </p:nvGrpSpPr>
        <p:grpSpPr>
          <a:xfrm>
            <a:off x="2206675" y="581516"/>
            <a:ext cx="1282115" cy="669643"/>
            <a:chOff x="1870518" y="1433476"/>
            <a:chExt cx="985660" cy="341670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5508C1B8-5308-421B-A86F-0F01D29D099E}"/>
                </a:ext>
              </a:extLst>
            </p:cNvPr>
            <p:cNvGrpSpPr/>
            <p:nvPr/>
          </p:nvGrpSpPr>
          <p:grpSpPr>
            <a:xfrm>
              <a:off x="1870518" y="1440654"/>
              <a:ext cx="985660" cy="334492"/>
              <a:chOff x="1870518" y="1440654"/>
              <a:chExt cx="985660" cy="334492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="" xmlns:a16="http://schemas.microsoft.com/office/drawing/2014/main" id="{08292299-00F3-4784-90FF-94576C1FA61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985660" cy="334492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B5BDBF2B-D334-40D6-9E56-432272DAB7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95472" cy="329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</a:rPr>
                  <a:t>Số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A2F3A742-8205-4186-9047-34D6B62071C9}"/>
                </a:ext>
              </a:extLst>
            </p:cNvPr>
            <p:cNvSpPr txBox="1"/>
            <p:nvPr/>
          </p:nvSpPr>
          <p:spPr>
            <a:xfrm>
              <a:off x="2464874" y="1433476"/>
              <a:ext cx="358860" cy="329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17">
                <a:extLst>
                  <a:ext uri="{FF2B5EF4-FFF2-40B4-BE49-F238E27FC236}">
                    <a16:creationId xmlns="" xmlns:a16="http://schemas.microsoft.com/office/drawing/2014/main" id="{37506BA0-EB0A-4EE0-A8EA-FEBE6310CA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6580178"/>
                  </p:ext>
                </p:extLst>
              </p:nvPr>
            </p:nvGraphicFramePr>
            <p:xfrm>
              <a:off x="1259656" y="1678046"/>
              <a:ext cx="9361450" cy="216713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67574">
                      <a:extLst>
                        <a:ext uri="{9D8B030D-6E8A-4147-A177-3AD203B41FA5}">
                          <a16:colId xmlns="" xmlns:a16="http://schemas.microsoft.com/office/drawing/2014/main" val="3750429237"/>
                        </a:ext>
                      </a:extLst>
                    </a:gridCol>
                    <a:gridCol w="1012991">
                      <a:extLst>
                        <a:ext uri="{9D8B030D-6E8A-4147-A177-3AD203B41FA5}">
                          <a16:colId xmlns="" xmlns:a16="http://schemas.microsoft.com/office/drawing/2014/main" val="892396866"/>
                        </a:ext>
                      </a:extLst>
                    </a:gridCol>
                    <a:gridCol w="1024380">
                      <a:extLst>
                        <a:ext uri="{9D8B030D-6E8A-4147-A177-3AD203B41FA5}">
                          <a16:colId xmlns="" xmlns:a16="http://schemas.microsoft.com/office/drawing/2014/main" val="1994511951"/>
                        </a:ext>
                      </a:extLst>
                    </a:gridCol>
                    <a:gridCol w="1086469">
                      <a:extLst>
                        <a:ext uri="{9D8B030D-6E8A-4147-A177-3AD203B41FA5}">
                          <a16:colId xmlns="" xmlns:a16="http://schemas.microsoft.com/office/drawing/2014/main" val="1764713203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="" xmlns:a16="http://schemas.microsoft.com/office/drawing/2014/main" val="2253912237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="" xmlns:a16="http://schemas.microsoft.com/office/drawing/2014/main" val="1514898112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="" xmlns:a16="http://schemas.microsoft.com/office/drawing/2014/main" val="177573286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="" xmlns:a16="http://schemas.microsoft.com/office/drawing/2014/main" val="3556572793"/>
                        </a:ext>
                      </a:extLst>
                    </a:gridCol>
                  </a:tblGrid>
                  <a:tr h="707833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933725870"/>
                      </a:ext>
                    </a:extLst>
                  </a:tr>
                  <a:tr h="707833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54868410"/>
                      </a:ext>
                    </a:extLst>
                  </a:tr>
                  <a:tr h="751471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17">
                <a:extLst>
                  <a:ext uri="{FF2B5EF4-FFF2-40B4-BE49-F238E27FC236}">
                    <a16:creationId xmlns:a16="http://schemas.microsoft.com/office/drawing/2014/main" id="{37506BA0-EB0A-4EE0-A8EA-FEBE6310CA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6580178"/>
                  </p:ext>
                </p:extLst>
              </p:nvPr>
            </p:nvGraphicFramePr>
            <p:xfrm>
              <a:off x="1259656" y="1678046"/>
              <a:ext cx="9361450" cy="216713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6757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12991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24380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86469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117509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707833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90" t="-1288" r="-431379" b="-56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707833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751471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marT="45721" marB="45721"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6270868-8350-49C4-A706-7CFB34F2AA18}"/>
              </a:ext>
            </a:extLst>
          </p:cNvPr>
          <p:cNvSpPr txBox="1"/>
          <p:nvPr/>
        </p:nvSpPr>
        <p:spPr>
          <a:xfrm>
            <a:off x="4152819" y="3147660"/>
            <a:ext cx="748821" cy="61555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B094779-6454-404F-8B06-5C8B6F5B1A5D}"/>
              </a:ext>
            </a:extLst>
          </p:cNvPr>
          <p:cNvSpPr txBox="1"/>
          <p:nvPr/>
        </p:nvSpPr>
        <p:spPr>
          <a:xfrm>
            <a:off x="5208018" y="3160644"/>
            <a:ext cx="748821" cy="61555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4520A33-1723-492B-A813-0600F1869256}"/>
              </a:ext>
            </a:extLst>
          </p:cNvPr>
          <p:cNvSpPr txBox="1"/>
          <p:nvPr/>
        </p:nvSpPr>
        <p:spPr>
          <a:xfrm>
            <a:off x="6317399" y="3155662"/>
            <a:ext cx="748821" cy="61555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500813D-810B-42A5-9150-0B9155658753}"/>
              </a:ext>
            </a:extLst>
          </p:cNvPr>
          <p:cNvSpPr txBox="1"/>
          <p:nvPr/>
        </p:nvSpPr>
        <p:spPr>
          <a:xfrm>
            <a:off x="7432721" y="3150680"/>
            <a:ext cx="748821" cy="61555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664749E1-6AA0-4F82-8DA8-B2DD4223DEAB}"/>
              </a:ext>
            </a:extLst>
          </p:cNvPr>
          <p:cNvSpPr txBox="1"/>
          <p:nvPr/>
        </p:nvSpPr>
        <p:spPr>
          <a:xfrm>
            <a:off x="8563265" y="3150680"/>
            <a:ext cx="748821" cy="61555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5CDD41-DED9-4D30-979D-6236A4C38BBA}"/>
              </a:ext>
            </a:extLst>
          </p:cNvPr>
          <p:cNvSpPr txBox="1"/>
          <p:nvPr/>
        </p:nvSpPr>
        <p:spPr>
          <a:xfrm>
            <a:off x="1806870" y="4077815"/>
            <a:ext cx="7421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FDBE355-302B-4B5E-994E-088AE998EEAC}"/>
              </a:ext>
            </a:extLst>
          </p:cNvPr>
          <p:cNvSpPr txBox="1"/>
          <p:nvPr/>
        </p:nvSpPr>
        <p:spPr>
          <a:xfrm>
            <a:off x="1778733" y="4720228"/>
            <a:ext cx="753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AACB485-3EE5-48A6-9001-EC7E8DBDEDF0}"/>
              </a:ext>
            </a:extLst>
          </p:cNvPr>
          <p:cNvSpPr txBox="1"/>
          <p:nvPr/>
        </p:nvSpPr>
        <p:spPr>
          <a:xfrm>
            <a:off x="1778733" y="5373030"/>
            <a:ext cx="721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4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8" grpId="0" animBg="1"/>
      <p:bldP spid="39" grpId="0" animBg="1"/>
      <p:bldP spid="40" grpId="0" animBg="1"/>
      <p:bldP spid="41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A9CF2F9-9C63-4135-A3AE-4D3C7D31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129" y="1320211"/>
            <a:ext cx="9003742" cy="302846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B97CD592-69A6-4B82-86AB-1054D7744C73}"/>
              </a:ext>
            </a:extLst>
          </p:cNvPr>
          <p:cNvSpPr/>
          <p:nvPr/>
        </p:nvSpPr>
        <p:spPr>
          <a:xfrm>
            <a:off x="829993" y="532629"/>
            <a:ext cx="673888" cy="577210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AB4FD96-4B07-456F-8EBB-BB0DFE3C055C}"/>
              </a:ext>
            </a:extLst>
          </p:cNvPr>
          <p:cNvSpPr txBox="1"/>
          <p:nvPr/>
        </p:nvSpPr>
        <p:spPr>
          <a:xfrm>
            <a:off x="1594131" y="559624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Tính nhẩm.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7DD298F-1034-4359-84E4-6EECC6E53DA9}"/>
              </a:ext>
            </a:extLst>
          </p:cNvPr>
          <p:cNvSpPr/>
          <p:nvPr/>
        </p:nvSpPr>
        <p:spPr>
          <a:xfrm>
            <a:off x="2844517" y="4417594"/>
            <a:ext cx="1939955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</a:rPr>
              <a:t> 10</a:t>
            </a:r>
            <a:r>
              <a:rPr lang="vi-VN" sz="2000" b="1" dirty="0">
                <a:solidFill>
                  <a:prstClr val="black"/>
                </a:solidFill>
              </a:rPr>
              <a:t>  </a:t>
            </a:r>
            <a:r>
              <a:rPr lang="vi-VN" sz="2400" b="1" dirty="0">
                <a:solidFill>
                  <a:prstClr val="black"/>
                </a:solidFill>
              </a:rPr>
              <a:t>: </a:t>
            </a:r>
            <a:r>
              <a:rPr lang="vi-VN" sz="2000" b="1" dirty="0">
                <a:solidFill>
                  <a:prstClr val="black"/>
                </a:solidFill>
              </a:rPr>
              <a:t> </a:t>
            </a:r>
            <a:r>
              <a:rPr lang="vi-VN" sz="2400" b="1" dirty="0">
                <a:solidFill>
                  <a:prstClr val="black"/>
                </a:solidFill>
              </a:rPr>
              <a:t>5 =       </a:t>
            </a:r>
            <a:endParaRPr lang="vi-VN" sz="2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96EDBDC-2EE5-495C-BF2B-EF2A447197D1}"/>
              </a:ext>
            </a:extLst>
          </p:cNvPr>
          <p:cNvSpPr/>
          <p:nvPr/>
        </p:nvSpPr>
        <p:spPr>
          <a:xfrm>
            <a:off x="2840573" y="5138435"/>
            <a:ext cx="1939955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</a:rPr>
              <a:t>12 : 2 =       </a:t>
            </a:r>
            <a:endParaRPr lang="vi-VN" sz="24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FDE9F30-595C-42AE-A677-1ED93E4C108D}"/>
              </a:ext>
            </a:extLst>
          </p:cNvPr>
          <p:cNvSpPr/>
          <p:nvPr/>
        </p:nvSpPr>
        <p:spPr>
          <a:xfrm>
            <a:off x="2837872" y="5789199"/>
            <a:ext cx="1939955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</a:rPr>
              <a:t> 20</a:t>
            </a:r>
            <a:r>
              <a:rPr lang="vi-VN" sz="2000" b="1" dirty="0">
                <a:solidFill>
                  <a:prstClr val="black"/>
                </a:solidFill>
              </a:rPr>
              <a:t>  </a:t>
            </a:r>
            <a:r>
              <a:rPr lang="vi-VN" sz="2400" b="1" dirty="0">
                <a:solidFill>
                  <a:prstClr val="black"/>
                </a:solidFill>
              </a:rPr>
              <a:t>: </a:t>
            </a:r>
            <a:r>
              <a:rPr lang="vi-VN" sz="2000" b="1" dirty="0">
                <a:solidFill>
                  <a:prstClr val="black"/>
                </a:solidFill>
              </a:rPr>
              <a:t> </a:t>
            </a:r>
            <a:r>
              <a:rPr lang="vi-VN" sz="2400" b="1" dirty="0">
                <a:solidFill>
                  <a:prstClr val="black"/>
                </a:solidFill>
              </a:rPr>
              <a:t>5 =       </a:t>
            </a:r>
            <a:endParaRPr lang="vi-VN" sz="24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A9B41AF-D5DC-4E7A-AC66-C4A47216FB3F}"/>
              </a:ext>
            </a:extLst>
          </p:cNvPr>
          <p:cNvSpPr/>
          <p:nvPr/>
        </p:nvSpPr>
        <p:spPr>
          <a:xfrm>
            <a:off x="7153670" y="4314944"/>
            <a:ext cx="1877791" cy="46166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14</a:t>
            </a:r>
            <a:r>
              <a:rPr lang="vi-VN" sz="2000" b="1" dirty="0">
                <a:solidFill>
                  <a:schemeClr val="bg1"/>
                </a:solidFill>
              </a:rPr>
              <a:t>  </a:t>
            </a:r>
            <a:r>
              <a:rPr lang="vi-VN" sz="2400" b="1" dirty="0">
                <a:solidFill>
                  <a:schemeClr val="bg1"/>
                </a:solidFill>
              </a:rPr>
              <a:t>: </a:t>
            </a:r>
            <a:r>
              <a:rPr lang="vi-VN" sz="20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2 =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0F46242-8F94-42D9-B275-6AC0A6F8CF3F}"/>
              </a:ext>
            </a:extLst>
          </p:cNvPr>
          <p:cNvSpPr/>
          <p:nvPr/>
        </p:nvSpPr>
        <p:spPr>
          <a:xfrm>
            <a:off x="7153670" y="5095231"/>
            <a:ext cx="1882679" cy="46166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15 : 5 =     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C2B0BE-FA3F-4845-AC0B-D8F6FD4FEE60}"/>
              </a:ext>
            </a:extLst>
          </p:cNvPr>
          <p:cNvSpPr/>
          <p:nvPr/>
        </p:nvSpPr>
        <p:spPr>
          <a:xfrm>
            <a:off x="7120932" y="5859539"/>
            <a:ext cx="1939955" cy="461665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40</a:t>
            </a:r>
            <a:r>
              <a:rPr lang="vi-VN" sz="2000" b="1" dirty="0">
                <a:solidFill>
                  <a:schemeClr val="bg1"/>
                </a:solidFill>
              </a:rPr>
              <a:t>  </a:t>
            </a:r>
            <a:r>
              <a:rPr lang="vi-VN" sz="2400" b="1" dirty="0">
                <a:solidFill>
                  <a:schemeClr val="bg1"/>
                </a:solidFill>
              </a:rPr>
              <a:t>: </a:t>
            </a:r>
            <a:r>
              <a:rPr lang="vi-VN" sz="20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5 =     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C47C2C0-6076-4C30-BF0E-89F8DC151807}"/>
              </a:ext>
            </a:extLst>
          </p:cNvPr>
          <p:cNvSpPr txBox="1"/>
          <p:nvPr/>
        </p:nvSpPr>
        <p:spPr>
          <a:xfrm>
            <a:off x="4178649" y="4386812"/>
            <a:ext cx="54854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2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0C59CE8-BF9B-4884-9C1D-629FE98930E6}"/>
              </a:ext>
            </a:extLst>
          </p:cNvPr>
          <p:cNvSpPr txBox="1"/>
          <p:nvPr/>
        </p:nvSpPr>
        <p:spPr>
          <a:xfrm>
            <a:off x="4159937" y="5105459"/>
            <a:ext cx="54854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6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B6AE4E9-05C4-4A10-A5D9-41BB2B7615F3}"/>
              </a:ext>
            </a:extLst>
          </p:cNvPr>
          <p:cNvSpPr txBox="1"/>
          <p:nvPr/>
        </p:nvSpPr>
        <p:spPr>
          <a:xfrm>
            <a:off x="4172004" y="5737728"/>
            <a:ext cx="54854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4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603CF6-EC86-42A2-8B00-FC91A8290DD9}"/>
              </a:ext>
            </a:extLst>
          </p:cNvPr>
          <p:cNvSpPr txBox="1"/>
          <p:nvPr/>
        </p:nvSpPr>
        <p:spPr>
          <a:xfrm>
            <a:off x="8487799" y="4292301"/>
            <a:ext cx="54854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7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28D0CA1-4550-4530-927A-FCBC0F9EF2A6}"/>
              </a:ext>
            </a:extLst>
          </p:cNvPr>
          <p:cNvSpPr txBox="1"/>
          <p:nvPr/>
        </p:nvSpPr>
        <p:spPr>
          <a:xfrm>
            <a:off x="8475608" y="5053221"/>
            <a:ext cx="54854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E4022E8-1426-4823-971B-9031B74F4D89}"/>
              </a:ext>
            </a:extLst>
          </p:cNvPr>
          <p:cNvSpPr txBox="1"/>
          <p:nvPr/>
        </p:nvSpPr>
        <p:spPr>
          <a:xfrm>
            <a:off x="8497268" y="5832602"/>
            <a:ext cx="54854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8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01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1C2AC43-242F-47C2-96DD-10B0136C187D}"/>
              </a:ext>
            </a:extLst>
          </p:cNvPr>
          <p:cNvSpPr/>
          <p:nvPr/>
        </p:nvSpPr>
        <p:spPr>
          <a:xfrm>
            <a:off x="329428" y="349843"/>
            <a:ext cx="675553" cy="564556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7982E1-EE33-45DC-935E-5A9D6FFFDB55}"/>
              </a:ext>
            </a:extLst>
          </p:cNvPr>
          <p:cNvSpPr txBox="1"/>
          <p:nvPr/>
        </p:nvSpPr>
        <p:spPr>
          <a:xfrm>
            <a:off x="526530" y="311931"/>
            <a:ext cx="5578850" cy="249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hàng có 40 bông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cúc. Cô bán hàng đã bó hoa cúc thành các bó, mỗi bó 5 bông. Hỏi có bao nhiêu bó hoa cúc?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AF1ECBF-366E-4961-8055-7E3452F1AD3A}"/>
              </a:ext>
            </a:extLst>
          </p:cNvPr>
          <p:cNvSpPr txBox="1"/>
          <p:nvPr/>
        </p:nvSpPr>
        <p:spPr>
          <a:xfrm>
            <a:off x="7829057" y="359489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681E7D-C3EA-44B8-9CFF-864B08281928}"/>
              </a:ext>
            </a:extLst>
          </p:cNvPr>
          <p:cNvSpPr txBox="1"/>
          <p:nvPr/>
        </p:nvSpPr>
        <p:spPr>
          <a:xfrm>
            <a:off x="6527411" y="4910355"/>
            <a:ext cx="412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bó hoa cúc là: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75DD3F-05B5-474B-9FF6-438D97C17618}"/>
              </a:ext>
            </a:extLst>
          </p:cNvPr>
          <p:cNvSpPr txBox="1"/>
          <p:nvPr/>
        </p:nvSpPr>
        <p:spPr>
          <a:xfrm>
            <a:off x="6414868" y="5475152"/>
            <a:ext cx="401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5 = 8 (bó)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CDA82E-4173-4195-8A43-1D8FF982CBE9}"/>
              </a:ext>
            </a:extLst>
          </p:cNvPr>
          <p:cNvSpPr txBox="1"/>
          <p:nvPr/>
        </p:nvSpPr>
        <p:spPr>
          <a:xfrm>
            <a:off x="6901777" y="6036920"/>
            <a:ext cx="401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8 bó hoa cúc.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A826F97-AA9C-4711-82AE-46E62DF685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319" y="275307"/>
            <a:ext cx="5678662" cy="315369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37486F8-2CF5-4D23-95E4-D375E895B08C}"/>
              </a:ext>
            </a:extLst>
          </p:cNvPr>
          <p:cNvCxnSpPr>
            <a:cxnSpLocks/>
          </p:cNvCxnSpPr>
          <p:nvPr/>
        </p:nvCxnSpPr>
        <p:spPr>
          <a:xfrm>
            <a:off x="3123030" y="858127"/>
            <a:ext cx="2846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CE43407-485F-496A-9031-9E4BB843D115}"/>
              </a:ext>
            </a:extLst>
          </p:cNvPr>
          <p:cNvCxnSpPr>
            <a:cxnSpLocks/>
          </p:cNvCxnSpPr>
          <p:nvPr/>
        </p:nvCxnSpPr>
        <p:spPr>
          <a:xfrm>
            <a:off x="3216810" y="2073573"/>
            <a:ext cx="2738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05390658-0D63-4B44-9D4C-85A3748B8E9A}"/>
              </a:ext>
            </a:extLst>
          </p:cNvPr>
          <p:cNvCxnSpPr>
            <a:cxnSpLocks/>
          </p:cNvCxnSpPr>
          <p:nvPr/>
        </p:nvCxnSpPr>
        <p:spPr>
          <a:xfrm>
            <a:off x="1373943" y="2687398"/>
            <a:ext cx="38451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F6136BB-E5E9-436B-A542-EBE5D909B44A}"/>
              </a:ext>
            </a:extLst>
          </p:cNvPr>
          <p:cNvSpPr txBox="1"/>
          <p:nvPr/>
        </p:nvSpPr>
        <p:spPr>
          <a:xfrm>
            <a:off x="1641997" y="3602491"/>
            <a:ext cx="1851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132C320-B1E0-4FCC-8BE2-577C9F1DF469}"/>
              </a:ext>
            </a:extLst>
          </p:cNvPr>
          <p:cNvSpPr txBox="1"/>
          <p:nvPr/>
        </p:nvSpPr>
        <p:spPr>
          <a:xfrm>
            <a:off x="6625885" y="4326549"/>
            <a:ext cx="3882683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bó hoa cúc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D0FDA6-E612-4601-AF0D-75B8BED674B1}"/>
              </a:ext>
            </a:extLst>
          </p:cNvPr>
          <p:cNvSpPr txBox="1"/>
          <p:nvPr/>
        </p:nvSpPr>
        <p:spPr>
          <a:xfrm>
            <a:off x="836018" y="4340494"/>
            <a:ext cx="4658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1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DE2F5A9C-59DA-4E8B-9A80-443AA05BD222}"/>
              </a:ext>
            </a:extLst>
          </p:cNvPr>
          <p:cNvCxnSpPr>
            <a:cxnSpLocks/>
          </p:cNvCxnSpPr>
          <p:nvPr/>
        </p:nvCxnSpPr>
        <p:spPr>
          <a:xfrm>
            <a:off x="639068" y="1463504"/>
            <a:ext cx="5004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59D2EC5-39F8-4825-8548-704741D2D960}"/>
              </a:ext>
            </a:extLst>
          </p:cNvPr>
          <p:cNvSpPr txBox="1"/>
          <p:nvPr/>
        </p:nvSpPr>
        <p:spPr>
          <a:xfrm>
            <a:off x="822959" y="5078499"/>
            <a:ext cx="446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37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27" grpId="0"/>
      <p:bldP spid="30" grpId="0" animBg="1"/>
      <p:bldP spid="31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ownloads\2021 - KHUNG VIET CHU KHÔNG NỀN\KHUNG_CHU_4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263" y="-182880"/>
            <a:ext cx="7323258" cy="706338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715065" y="2444522"/>
            <a:ext cx="6923631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dirty="0" err="1" smtClean="0">
                <a:solidFill>
                  <a:srgbClr val="FF0066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Vận</a:t>
            </a:r>
            <a:r>
              <a:rPr lang="en-US" sz="9000" b="1" dirty="0" smtClean="0">
                <a:solidFill>
                  <a:srgbClr val="FF0066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9000" b="1" dirty="0" err="1" smtClean="0">
                <a:solidFill>
                  <a:srgbClr val="FF0066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19EB664-702B-4C2E-8217-C0BE9AA64FAB}"/>
              </a:ext>
            </a:extLst>
          </p:cNvPr>
          <p:cNvSpPr/>
          <p:nvPr/>
        </p:nvSpPr>
        <p:spPr>
          <a:xfrm>
            <a:off x="2580398" y="6026287"/>
            <a:ext cx="1884640" cy="62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9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5BEC23-4722-43BE-B746-97997E0786C4}"/>
              </a:ext>
            </a:extLst>
          </p:cNvPr>
          <p:cNvSpPr txBox="1"/>
          <p:nvPr/>
        </p:nvSpPr>
        <p:spPr>
          <a:xfrm>
            <a:off x="845911" y="1544511"/>
            <a:ext cx="7733207" cy="80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DD66423-C1D1-4511-8E1F-1E0104786171}"/>
              </a:ext>
            </a:extLst>
          </p:cNvPr>
          <p:cNvSpPr txBox="1"/>
          <p:nvPr/>
        </p:nvSpPr>
        <p:spPr>
          <a:xfrm>
            <a:off x="785756" y="2669583"/>
            <a:ext cx="11406244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3583595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16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1231" y="436731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7831374" y="5957830"/>
            <a:ext cx="2187578" cy="715479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591803" y="2336601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089720" y="2336601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87636" y="2336601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592561" y="3882674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090478" y="3882674"/>
            <a:ext cx="1337688" cy="133768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Google Shape;180;p1"/>
          <p:cNvSpPr/>
          <p:nvPr/>
        </p:nvSpPr>
        <p:spPr>
          <a:xfrm>
            <a:off x="384321" y="155786"/>
            <a:ext cx="5121915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VÒNG QUAY </a:t>
            </a:r>
            <a:endParaRPr sz="4400" dirty="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KÌ DIỆU</a:t>
            </a:r>
            <a:endParaRPr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87599" y="886265"/>
            <a:ext cx="7247467" cy="1927273"/>
          </a:xfrm>
          <a:prstGeom prst="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: 5 = …?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0312" y="3304306"/>
            <a:ext cx="3822197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A.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464289" y="3304306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00312" y="4567050"/>
            <a:ext cx="3822197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3464289" y="4567050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10328222" y="6041036"/>
            <a:ext cx="1567377" cy="53636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0358203" y="6093583"/>
            <a:ext cx="1573967" cy="502089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952" y="900331"/>
            <a:ext cx="8290252" cy="2091597"/>
          </a:xfrm>
          <a:prstGeom prst="rect">
            <a:avLst/>
          </a:prstGeom>
          <a:solidFill>
            <a:srgbClr val="7030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 : 5 = …?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4741" y="3551623"/>
            <a:ext cx="445604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9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428717" y="3551623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4741" y="4814367"/>
            <a:ext cx="445604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7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3428717" y="4814367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3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64898" y="692223"/>
            <a:ext cx="8033345" cy="2017109"/>
          </a:xfrm>
          <a:prstGeom prst="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: 5 = …?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1387" y="3268290"/>
            <a:ext cx="4364963" cy="10500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6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695364" y="3268290"/>
            <a:ext cx="1022227" cy="105007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31387" y="4688479"/>
            <a:ext cx="4364963" cy="10500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7 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3695364" y="4688479"/>
            <a:ext cx="1022227" cy="105007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10298243" y="6056026"/>
            <a:ext cx="1525726" cy="537413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10193311" y="6088825"/>
            <a:ext cx="1645647" cy="492442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4898" y="829994"/>
            <a:ext cx="7928413" cy="2014805"/>
          </a:xfrm>
          <a:prstGeom prst="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: 5 = …?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8703" y="3390601"/>
            <a:ext cx="453987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6 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472679" y="3390601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08703" y="4653345"/>
            <a:ext cx="453987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3472679" y="4653345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10154" y="858130"/>
            <a:ext cx="8117058" cy="2003418"/>
          </a:xfrm>
          <a:prstGeom prst="rect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: 5 = …?</a:t>
            </a:r>
            <a:endParaRPr lang="en-US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8686" y="3355108"/>
            <a:ext cx="4402607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342663" y="3355108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8686" y="4651718"/>
            <a:ext cx="4402607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3342663" y="4651718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10418161" y="6086007"/>
            <a:ext cx="1450775" cy="513054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55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73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194E7B-9DFE-4227-B67F-25F5111F4BF6}"/>
              </a:ext>
            </a:extLst>
          </p:cNvPr>
          <p:cNvSpPr txBox="1"/>
          <p:nvPr/>
        </p:nvSpPr>
        <p:spPr>
          <a:xfrm>
            <a:off x="1482943" y="2298136"/>
            <a:ext cx="8877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25)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948A36-357B-484C-9FE1-F06D0852A7FA}"/>
              </a:ext>
            </a:extLst>
          </p:cNvPr>
          <p:cNvSpPr txBox="1"/>
          <p:nvPr/>
        </p:nvSpPr>
        <p:spPr>
          <a:xfrm>
            <a:off x="5769380" y="3313799"/>
            <a:ext cx="5404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20E4154-6730-4535-9D86-1C66CEF43A78}"/>
              </a:ext>
            </a:extLst>
          </p:cNvPr>
          <p:cNvSpPr txBox="1"/>
          <p:nvPr/>
        </p:nvSpPr>
        <p:spPr>
          <a:xfrm>
            <a:off x="1420949" y="1228729"/>
            <a:ext cx="1013783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1194E7B-9DFE-4227-B67F-25F5111F4BF6}"/>
              </a:ext>
            </a:extLst>
          </p:cNvPr>
          <p:cNvSpPr txBox="1"/>
          <p:nvPr/>
        </p:nvSpPr>
        <p:spPr>
          <a:xfrm>
            <a:off x="1482943" y="3313799"/>
            <a:ext cx="541903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bị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9227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>
            <a:extLst>
              <a:ext uri="{FF2B5EF4-FFF2-40B4-BE49-F238E27FC236}">
                <a16:creationId xmlns="" xmlns:a16="http://schemas.microsoft.com/office/drawing/2014/main" id="{E3D0E609-4C3C-40D8-9CE0-9B26E4A91CFA}"/>
              </a:ext>
            </a:extLst>
          </p:cNvPr>
          <p:cNvSpPr/>
          <p:nvPr/>
        </p:nvSpPr>
        <p:spPr>
          <a:xfrm>
            <a:off x="1446691" y="2302072"/>
            <a:ext cx="9753600" cy="14247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</a:t>
            </a:r>
            <a:r>
              <a:rPr lang="vi-V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THIẾT KẾ BỞI NGUYỄN HIỀN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FACE: Hien Nguyen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 CHỈ SỬ DỤNG - NGHIÊM CẤM BUÔN BÁN, SAO CHÉP D</a:t>
            </a:r>
            <a:r>
              <a:rPr lang="vi-V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MỌI HÌNH THỨC.</a:t>
            </a:r>
            <a:endParaRPr lang="vi-VN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F0C3CC-5BD6-4A6F-A681-2E17B9359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" b="4614"/>
          <a:stretch/>
        </p:blipFill>
        <p:spPr>
          <a:xfrm rot="5400000">
            <a:off x="2667001" y="-2667001"/>
            <a:ext cx="6858000" cy="12192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E5BE7E-FC07-4B11-87DC-BBC016756912}"/>
              </a:ext>
            </a:extLst>
          </p:cNvPr>
          <p:cNvSpPr/>
          <p:nvPr/>
        </p:nvSpPr>
        <p:spPr>
          <a:xfrm>
            <a:off x="1522491" y="2078304"/>
            <a:ext cx="960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KẾT NỐI TRI THỨC VỚI CUỘC SỐNG</a:t>
            </a:r>
          </a:p>
          <a:p>
            <a:pPr algn="ctr"/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* * * * * </a:t>
            </a:r>
            <a:endParaRPr lang="en-US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76B0A4-3962-4ADF-A2C2-5121F3CA698C}"/>
              </a:ext>
            </a:extLst>
          </p:cNvPr>
          <p:cNvSpPr/>
          <p:nvPr/>
        </p:nvSpPr>
        <p:spPr>
          <a:xfrm>
            <a:off x="368471" y="3573952"/>
            <a:ext cx="11783773" cy="1003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</a:t>
            </a:r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41</a:t>
            </a: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4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PHÉP CHIA.</a:t>
            </a:r>
            <a:endParaRPr lang="en-US" sz="44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DCF0AF7-0221-4DB6-BCF9-9151B7F155F1}"/>
              </a:ext>
            </a:extLst>
          </p:cNvPr>
          <p:cNvSpPr/>
          <p:nvPr/>
        </p:nvSpPr>
        <p:spPr>
          <a:xfrm>
            <a:off x="4446451" y="4981006"/>
            <a:ext cx="37773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4400" b="1" cap="none" spc="5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Trang</a:t>
            </a:r>
            <a:r>
              <a:rPr lang="en-US" sz="4400" b="1" spc="5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15</a:t>
            </a:r>
            <a:r>
              <a:rPr lang="en-US" sz="4400" b="1" cap="none" spc="5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en-US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E477B6-D462-4536-A6EA-BAC19C8BFCED}"/>
              </a:ext>
            </a:extLst>
          </p:cNvPr>
          <p:cNvSpPr/>
          <p:nvPr/>
        </p:nvSpPr>
        <p:spPr>
          <a:xfrm>
            <a:off x="1878320" y="827013"/>
            <a:ext cx="86797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Toán</a:t>
            </a:r>
            <a:r>
              <a:rPr lang="en-US" altLang="zh-CN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2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DA02B1-7DC4-4843-BD6A-F1A2E605770E}"/>
              </a:ext>
            </a:extLst>
          </p:cNvPr>
          <p:cNvSpPr txBox="1"/>
          <p:nvPr/>
        </p:nvSpPr>
        <p:spPr>
          <a:xfrm>
            <a:off x="1913866" y="3342368"/>
            <a:ext cx="5105912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F2AC5F-7D9C-4AC7-9B0F-B30543FC5049}"/>
              </a:ext>
            </a:extLst>
          </p:cNvPr>
          <p:cNvSpPr txBox="1"/>
          <p:nvPr/>
        </p:nvSpPr>
        <p:spPr>
          <a:xfrm>
            <a:off x="2664707" y="4471476"/>
            <a:ext cx="922249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– Trang 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2ED5BF-D83E-499D-B6F3-EE3E426E5FD3}"/>
              </a:ext>
            </a:extLst>
          </p:cNvPr>
          <p:cNvSpPr txBox="1"/>
          <p:nvPr/>
        </p:nvSpPr>
        <p:spPr>
          <a:xfrm>
            <a:off x="1916431" y="2157191"/>
            <a:ext cx="790281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C64075-9493-4B09-99FD-27F7B94290A8}"/>
              </a:ext>
            </a:extLst>
          </p:cNvPr>
          <p:cNvSpPr txBox="1"/>
          <p:nvPr/>
        </p:nvSpPr>
        <p:spPr>
          <a:xfrm>
            <a:off x="1913866" y="1217247"/>
            <a:ext cx="6186309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E5BE7E-FC07-4B11-87DC-BBC016756912}"/>
              </a:ext>
            </a:extLst>
          </p:cNvPr>
          <p:cNvSpPr/>
          <p:nvPr/>
        </p:nvSpPr>
        <p:spPr>
          <a:xfrm>
            <a:off x="1522491" y="2078304"/>
            <a:ext cx="960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KẾT NỐI TRI THỨC VỚI CUỘC SỐNG</a:t>
            </a:r>
          </a:p>
          <a:p>
            <a:pPr algn="ctr"/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* * * * * </a:t>
            </a:r>
            <a:endParaRPr lang="en-US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776B0A4-3962-4ADF-A2C2-5121F3CA698C}"/>
              </a:ext>
            </a:extLst>
          </p:cNvPr>
          <p:cNvSpPr/>
          <p:nvPr/>
        </p:nvSpPr>
        <p:spPr>
          <a:xfrm>
            <a:off x="368471" y="3573952"/>
            <a:ext cx="11783773" cy="1003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</a:t>
            </a:r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sz="44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BẢNG NHÂN 5.</a:t>
            </a:r>
            <a:endParaRPr lang="en-US" sz="4400" b="1" cap="none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DCF0AF7-0221-4DB6-BCF9-9151B7F155F1}"/>
              </a:ext>
            </a:extLst>
          </p:cNvPr>
          <p:cNvSpPr/>
          <p:nvPr/>
        </p:nvSpPr>
        <p:spPr>
          <a:xfrm>
            <a:off x="4446451" y="4981006"/>
            <a:ext cx="37773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(Trang</a:t>
            </a:r>
            <a:r>
              <a:rPr lang="en-US" sz="4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12</a:t>
            </a:r>
            <a:r>
              <a:rPr lang="en-US" sz="44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E477B6-D462-4536-A6EA-BAC19C8BFCED}"/>
              </a:ext>
            </a:extLst>
          </p:cNvPr>
          <p:cNvSpPr/>
          <p:nvPr/>
        </p:nvSpPr>
        <p:spPr>
          <a:xfrm>
            <a:off x="1878320" y="827013"/>
            <a:ext cx="86797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Toán</a:t>
            </a:r>
            <a:r>
              <a:rPr lang="en-US" altLang="zh-CN" sz="5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2</a:t>
            </a:r>
            <a:r>
              <a:rPr kumimoji="0" lang="en-US" altLang="zh-CN" sz="5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5" y="0"/>
            <a:ext cx="12218545" cy="6781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1095" y="748417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67968" y="1674189"/>
            <a:ext cx="4709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415" y="2099698"/>
            <a:ext cx="9793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106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noProof="0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noProof="0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noProof="0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25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63985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0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6000" r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9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955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DD8DC40-E5EB-400D-9F3A-90557031E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10472" r="2128" b="727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5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Hinh_6">
            <a:extLst>
              <a:ext uri="{FF2B5EF4-FFF2-40B4-BE49-F238E27FC236}">
                <a16:creationId xmlns="" xmlns:a16="http://schemas.microsoft.com/office/drawing/2014/main" id="{9BD99D25-3AD4-42DA-AFCF-E85B077D5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440" y="2407905"/>
            <a:ext cx="2720780" cy="30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inh_6">
            <a:extLst>
              <a:ext uri="{FF2B5EF4-FFF2-40B4-BE49-F238E27FC236}">
                <a16:creationId xmlns="" xmlns:a16="http://schemas.microsoft.com/office/drawing/2014/main" id="{EC36DEA5-2D76-429F-8018-2315C5B877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304" y="0"/>
            <a:ext cx="2720780" cy="30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7" descr="Hinh_6">
            <a:extLst>
              <a:ext uri="{FF2B5EF4-FFF2-40B4-BE49-F238E27FC236}">
                <a16:creationId xmlns="" xmlns:a16="http://schemas.microsoft.com/office/drawing/2014/main" id="{56F4DE4B-8E8E-4E3B-9D0F-B78CC0267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346" y="3351167"/>
            <a:ext cx="2720780" cy="303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994D261-6A3D-4650-A647-6F72F7760DFC}"/>
              </a:ext>
            </a:extLst>
          </p:cNvPr>
          <p:cNvGrpSpPr/>
          <p:nvPr/>
        </p:nvGrpSpPr>
        <p:grpSpPr>
          <a:xfrm>
            <a:off x="3649224" y="312429"/>
            <a:ext cx="3273287" cy="2852982"/>
            <a:chOff x="3649224" y="312429"/>
            <a:chExt cx="3273287" cy="2852982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C27005D-A902-4D1F-BC15-7B07EB2EF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5" b="85448" l="6560" r="93972">
                          <a14:foregroundMark x1="58156" y1="6157" x2="57801" y2="10821"/>
                          <a14:foregroundMark x1="42730" y1="3545" x2="44149" y2="7463"/>
                          <a14:foregroundMark x1="11525" y1="59142" x2="41135" y2="68657"/>
                          <a14:foregroundMark x1="41135" y1="68657" x2="55674" y2="68843"/>
                          <a14:foregroundMark x1="55674" y1="68843" x2="93972" y2="60448"/>
                          <a14:foregroundMark x1="8156" y1="57276" x2="9574" y2="69963"/>
                          <a14:foregroundMark x1="9574" y1="69963" x2="7801" y2="80597"/>
                          <a14:foregroundMark x1="6560" y1="82276" x2="9574" y2="854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" t="2158" r="2082" b="10627"/>
            <a:stretch/>
          </p:blipFill>
          <p:spPr>
            <a:xfrm>
              <a:off x="3649224" y="312429"/>
              <a:ext cx="3273287" cy="2852982"/>
            </a:xfrm>
            <a:prstGeom prst="rect">
              <a:avLst/>
            </a:prstGeom>
          </p:spPr>
        </p:pic>
        <p:sp>
          <p:nvSpPr>
            <p:cNvPr id="11" name="Oval 10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9227AE0F-21EE-425D-828B-07E6C4CF8662}"/>
                </a:ext>
              </a:extLst>
            </p:cNvPr>
            <p:cNvSpPr/>
            <p:nvPr/>
          </p:nvSpPr>
          <p:spPr>
            <a:xfrm>
              <a:off x="5035826" y="2227325"/>
              <a:ext cx="908720" cy="7266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>
                    <a:solidFill>
                      <a:srgbClr val="00B0F0"/>
                    </a:solidFill>
                  </a:ln>
                </a:rPr>
                <a:t>3</a:t>
              </a:r>
              <a:endParaRPr lang="vi-VN" sz="4800" b="1" dirty="0">
                <a:ln>
                  <a:solidFill>
                    <a:srgbClr val="00B0F0"/>
                  </a:solidFill>
                </a:ln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0A4CD5D-D000-4768-8B91-83D4581AFAAA}"/>
              </a:ext>
            </a:extLst>
          </p:cNvPr>
          <p:cNvGrpSpPr/>
          <p:nvPr/>
        </p:nvGrpSpPr>
        <p:grpSpPr>
          <a:xfrm>
            <a:off x="2195009" y="3722679"/>
            <a:ext cx="3273287" cy="2852982"/>
            <a:chOff x="2195009" y="3722679"/>
            <a:chExt cx="3273287" cy="2852982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B0CE3C7-B7C4-4C52-B147-35944B1B9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5" b="85448" l="6560" r="93972">
                          <a14:foregroundMark x1="58156" y1="6157" x2="57801" y2="10821"/>
                          <a14:foregroundMark x1="42730" y1="3545" x2="44149" y2="7463"/>
                          <a14:foregroundMark x1="11525" y1="59142" x2="41135" y2="68657"/>
                          <a14:foregroundMark x1="41135" y1="68657" x2="55674" y2="68843"/>
                          <a14:foregroundMark x1="55674" y1="68843" x2="93972" y2="60448"/>
                          <a14:foregroundMark x1="8156" y1="57276" x2="9574" y2="69963"/>
                          <a14:foregroundMark x1="9574" y1="69963" x2="7801" y2="80597"/>
                          <a14:foregroundMark x1="6560" y1="82276" x2="9574" y2="854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" t="2158" r="2082" b="10627"/>
            <a:stretch/>
          </p:blipFill>
          <p:spPr>
            <a:xfrm>
              <a:off x="2195009" y="3722679"/>
              <a:ext cx="3273287" cy="2852982"/>
            </a:xfrm>
            <a:prstGeom prst="rect">
              <a:avLst/>
            </a:prstGeom>
          </p:spPr>
        </p:pic>
        <p:sp>
          <p:nvSpPr>
            <p:cNvPr id="12" name="Oval 11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94E6F5AD-672C-4BBE-B3A0-0536F041F568}"/>
                </a:ext>
              </a:extLst>
            </p:cNvPr>
            <p:cNvSpPr/>
            <p:nvPr/>
          </p:nvSpPr>
          <p:spPr>
            <a:xfrm>
              <a:off x="3595814" y="5663207"/>
              <a:ext cx="908720" cy="7266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>
                    <a:solidFill>
                      <a:srgbClr val="00B0F0"/>
                    </a:solidFill>
                  </a:ln>
                </a:rPr>
                <a:t>1</a:t>
              </a:r>
              <a:endParaRPr lang="vi-VN" sz="4800" b="1" dirty="0">
                <a:ln>
                  <a:solidFill>
                    <a:srgbClr val="00B0F0"/>
                  </a:solidFill>
                </a:ln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B4D0CF6-5746-4014-B547-17944CB6F6A4}"/>
              </a:ext>
            </a:extLst>
          </p:cNvPr>
          <p:cNvGrpSpPr/>
          <p:nvPr/>
        </p:nvGrpSpPr>
        <p:grpSpPr>
          <a:xfrm>
            <a:off x="7304936" y="3351167"/>
            <a:ext cx="3273287" cy="2852982"/>
            <a:chOff x="7304936" y="3351167"/>
            <a:chExt cx="3273287" cy="285298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2281E90-9CFA-4116-8FE7-999D33B9A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45" b="85448" l="6560" r="93972">
                          <a14:foregroundMark x1="58156" y1="6157" x2="57801" y2="10821"/>
                          <a14:foregroundMark x1="42730" y1="3545" x2="44149" y2="7463"/>
                          <a14:foregroundMark x1="11525" y1="59142" x2="41135" y2="68657"/>
                          <a14:foregroundMark x1="41135" y1="68657" x2="55674" y2="68843"/>
                          <a14:foregroundMark x1="55674" y1="68843" x2="93972" y2="60448"/>
                          <a14:foregroundMark x1="8156" y1="57276" x2="9574" y2="69963"/>
                          <a14:foregroundMark x1="9574" y1="69963" x2="7801" y2="80597"/>
                          <a14:foregroundMark x1="6560" y1="82276" x2="9574" y2="854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" t="2158" r="2082" b="10627"/>
            <a:stretch/>
          </p:blipFill>
          <p:spPr>
            <a:xfrm>
              <a:off x="7304936" y="3351167"/>
              <a:ext cx="3273287" cy="2852982"/>
            </a:xfrm>
            <a:prstGeom prst="rect">
              <a:avLst/>
            </a:prstGeom>
          </p:spPr>
        </p:pic>
        <p:sp>
          <p:nvSpPr>
            <p:cNvPr id="13" name="Oval 12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E0D9A1A1-8944-48C7-8FDB-6F0C73D9FD33}"/>
                </a:ext>
              </a:extLst>
            </p:cNvPr>
            <p:cNvSpPr/>
            <p:nvPr/>
          </p:nvSpPr>
          <p:spPr>
            <a:xfrm>
              <a:off x="8753483" y="5299858"/>
              <a:ext cx="908720" cy="72669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>
                    <a:solidFill>
                      <a:srgbClr val="00B0F0"/>
                    </a:solidFill>
                  </a:ln>
                </a:rPr>
                <a:t>2</a:t>
              </a:r>
              <a:endParaRPr lang="vi-VN" sz="4800" b="1" dirty="0">
                <a:ln>
                  <a:solidFill>
                    <a:srgbClr val="00B0F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690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-0.56016 0.035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8" y="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9 4.81481E-6 L -0.5668 0.0263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56081 0.0032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47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>
            <a:extLst>
              <a:ext uri="{FF2B5EF4-FFF2-40B4-BE49-F238E27FC236}">
                <a16:creationId xmlns="" xmlns:a16="http://schemas.microsoft.com/office/drawing/2014/main" id="{0E119A09-11A3-4C74-A671-FB460BA84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087" y="227250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3491" name="Text Box 80">
            <a:extLst>
              <a:ext uri="{FF2B5EF4-FFF2-40B4-BE49-F238E27FC236}">
                <a16:creationId xmlns="" xmlns:a16="http://schemas.microsoft.com/office/drawing/2014/main" id="{61841274-1548-44CD-B371-CDD34E88D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881" y="347603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7" name="32-Point Star 16">
            <a:extLst>
              <a:ext uri="{FF2B5EF4-FFF2-40B4-BE49-F238E27FC236}">
                <a16:creationId xmlns="" xmlns:a16="http://schemas.microsoft.com/office/drawing/2014/main" id="{C9FE430E-91E2-4058-8588-583109C6C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276" y="4143549"/>
            <a:ext cx="1940765" cy="1143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660066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latin typeface="Calibri" panose="020F0502020204030204" pitchFamily="34" charset="0"/>
              </a:rPr>
              <a:t>B. 6</a:t>
            </a:r>
          </a:p>
        </p:txBody>
      </p:sp>
      <p:sp>
        <p:nvSpPr>
          <p:cNvPr id="18" name="32-Point Star 17">
            <a:extLst>
              <a:ext uri="{FF2B5EF4-FFF2-40B4-BE49-F238E27FC236}">
                <a16:creationId xmlns="" xmlns:a16="http://schemas.microsoft.com/office/drawing/2014/main" id="{0DA37892-D1CD-4415-8F40-F590555EA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8321" y="4210223"/>
            <a:ext cx="1752600" cy="1143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660066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latin typeface="Calibri" panose="020F0502020204030204" pitchFamily="34" charset="0"/>
              </a:rPr>
              <a:t>C. 7</a:t>
            </a:r>
          </a:p>
        </p:txBody>
      </p:sp>
      <p:sp>
        <p:nvSpPr>
          <p:cNvPr id="19" name="32-Point Star 18">
            <a:extLst>
              <a:ext uri="{FF2B5EF4-FFF2-40B4-BE49-F238E27FC236}">
                <a16:creationId xmlns="" xmlns:a16="http://schemas.microsoft.com/office/drawing/2014/main" id="{EAF322F2-5ACF-4AE8-B00E-0FBE03541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400" y="4222157"/>
            <a:ext cx="1752600" cy="1143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660066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latin typeface="Calibri" panose="020F0502020204030204" pitchFamily="34" charset="0"/>
              </a:rPr>
              <a:t>A. 5</a:t>
            </a:r>
          </a:p>
        </p:txBody>
      </p:sp>
      <p:pic>
        <p:nvPicPr>
          <p:cNvPr id="20" name="Picture 19" descr="Sairoi.gif">
            <a:extLst>
              <a:ext uri="{FF2B5EF4-FFF2-40B4-BE49-F238E27FC236}">
                <a16:creationId xmlns="" xmlns:a16="http://schemas.microsoft.com/office/drawing/2014/main" id="{69F5B15F-D564-4EF6-85ED-4D678D656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21" y="3211686"/>
            <a:ext cx="1659821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airoi.gif">
            <a:extLst>
              <a:ext uri="{FF2B5EF4-FFF2-40B4-BE49-F238E27FC236}">
                <a16:creationId xmlns="" xmlns:a16="http://schemas.microsoft.com/office/drawing/2014/main" id="{1A862B24-0A9E-44D8-8631-23956ACFE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20" y="3229149"/>
            <a:ext cx="152399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ungroi.gif">
            <a:extLst>
              <a:ext uri="{FF2B5EF4-FFF2-40B4-BE49-F238E27FC236}">
                <a16:creationId xmlns="" xmlns:a16="http://schemas.microsoft.com/office/drawing/2014/main" id="{14E24FB4-8F7B-4795-9F31-B7535865B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99" y="3231557"/>
            <a:ext cx="156375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AutoShape 10">
            <a:extLst>
              <a:ext uri="{FF2B5EF4-FFF2-40B4-BE49-F238E27FC236}">
                <a16:creationId xmlns="" xmlns:a16="http://schemas.microsoft.com/office/drawing/2014/main" id="{29EC3E45-5BD4-40E2-984A-910E9E27C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325" y="1916114"/>
            <a:ext cx="4717769" cy="931863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66CC"/>
              </a:gs>
              <a:gs pos="50000">
                <a:schemeClr val="bg1"/>
              </a:gs>
              <a:gs pos="100000">
                <a:srgbClr val="FF66CC"/>
              </a:gs>
            </a:gsLst>
            <a:lin ang="5400000" scaled="1"/>
          </a:gra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800" b="1" dirty="0">
                <a:solidFill>
                  <a:srgbClr val="FF0000"/>
                </a:solidFill>
              </a:rPr>
              <a:t>25  :  5  =  ?</a:t>
            </a:r>
          </a:p>
        </p:txBody>
      </p:sp>
      <p:sp>
        <p:nvSpPr>
          <p:cNvPr id="63499" name="Oval 11">
            <a:extLst>
              <a:ext uri="{FF2B5EF4-FFF2-40B4-BE49-F238E27FC236}">
                <a16:creationId xmlns="" xmlns:a16="http://schemas.microsoft.com/office/drawing/2014/main" id="{15B5D83C-8E30-4E1C-80CB-C7CE4429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325" y="416547"/>
            <a:ext cx="4717771" cy="1292532"/>
          </a:xfrm>
          <a:prstGeom prst="ellipse">
            <a:avLst/>
          </a:prstGeom>
          <a:gradFill rotWithShape="1">
            <a:gsLst>
              <a:gs pos="0">
                <a:srgbClr val="FF33CC"/>
              </a:gs>
              <a:gs pos="50000">
                <a:schemeClr val="bg1"/>
              </a:gs>
              <a:gs pos="100000">
                <a:srgbClr val="FF33CC"/>
              </a:gs>
            </a:gsLst>
            <a:lin ang="18900000" scaled="1"/>
          </a:gra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5000"/>
              </a:lnSpc>
            </a:pPr>
            <a:r>
              <a:rPr lang="en-US" altLang="vi-VN" sz="3600" b="1" dirty="0" err="1">
                <a:solidFill>
                  <a:srgbClr val="0000CC"/>
                </a:solidFill>
              </a:rPr>
              <a:t>Chọn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đáp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án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đúng</a:t>
            </a:r>
            <a:r>
              <a:rPr lang="en-US" altLang="vi-VN" sz="3600" b="1" dirty="0">
                <a:solidFill>
                  <a:srgbClr val="0000CC"/>
                </a:solidFill>
              </a:rPr>
              <a:t>:</a:t>
            </a:r>
          </a:p>
        </p:txBody>
      </p:sp>
      <p:pic>
        <p:nvPicPr>
          <p:cNvPr id="63500" name="Picture 12" descr="Hinh_6">
            <a:extLst>
              <a:ext uri="{FF2B5EF4-FFF2-40B4-BE49-F238E27FC236}">
                <a16:creationId xmlns="" xmlns:a16="http://schemas.microsoft.com/office/drawing/2014/main" id="{D2F1F994-B17C-4763-9E0E-DCC7453CFE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159" y="5160208"/>
            <a:ext cx="1659827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4" name="Picture 26" descr="Hinh_6">
            <a:extLst>
              <a:ext uri="{FF2B5EF4-FFF2-40B4-BE49-F238E27FC236}">
                <a16:creationId xmlns="" xmlns:a16="http://schemas.microsoft.com/office/drawing/2014/main" id="{BDB74494-DB71-4408-98AA-5878591EBC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713" y="5130181"/>
            <a:ext cx="1659827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5" name="Picture 27" descr="Hinh_6">
            <a:extLst>
              <a:ext uri="{FF2B5EF4-FFF2-40B4-BE49-F238E27FC236}">
                <a16:creationId xmlns="" xmlns:a16="http://schemas.microsoft.com/office/drawing/2014/main" id="{AD52FB17-F735-4957-94FC-EC97A488B0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28" y="5132589"/>
            <a:ext cx="1659827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16" name="AutoShape 2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F0027DBB-62AB-44D7-8BD8-5E0F81995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07" y="5998540"/>
            <a:ext cx="685800" cy="609600"/>
          </a:xfrm>
          <a:prstGeom prst="actionButtonForwardNext">
            <a:avLst/>
          </a:prstGeom>
          <a:gradFill rotWithShape="1">
            <a:gsLst>
              <a:gs pos="0">
                <a:srgbClr val="CC0066"/>
              </a:gs>
              <a:gs pos="50000">
                <a:srgbClr val="FFFF66"/>
              </a:gs>
              <a:gs pos="100000">
                <a:srgbClr val="CC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3498" grpId="0" animBg="1"/>
      <p:bldP spid="6349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>
            <a:extLst>
              <a:ext uri="{FF2B5EF4-FFF2-40B4-BE49-F238E27FC236}">
                <a16:creationId xmlns="" xmlns:a16="http://schemas.microsoft.com/office/drawing/2014/main" id="{6BDB3867-04F4-43CC-A060-5DEA3033B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931" y="229238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7" name="32-Point Star 16">
            <a:extLst>
              <a:ext uri="{FF2B5EF4-FFF2-40B4-BE49-F238E27FC236}">
                <a16:creationId xmlns="" xmlns:a16="http://schemas.microsoft.com/office/drawing/2014/main" id="{B5E399D5-350F-4796-8D7A-BC7949BC2B44}"/>
              </a:ext>
            </a:extLst>
          </p:cNvPr>
          <p:cNvSpPr/>
          <p:nvPr/>
        </p:nvSpPr>
        <p:spPr>
          <a:xfrm>
            <a:off x="2776179" y="4064003"/>
            <a:ext cx="1905000" cy="1219200"/>
          </a:xfrm>
          <a:prstGeom prst="star32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A. 6</a:t>
            </a:r>
          </a:p>
        </p:txBody>
      </p:sp>
      <p:sp>
        <p:nvSpPr>
          <p:cNvPr id="18" name="32-Point Star 17">
            <a:extLst>
              <a:ext uri="{FF2B5EF4-FFF2-40B4-BE49-F238E27FC236}">
                <a16:creationId xmlns="" xmlns:a16="http://schemas.microsoft.com/office/drawing/2014/main" id="{6D844D77-ED53-4B65-94FD-EBA36E0BDAD0}"/>
              </a:ext>
            </a:extLst>
          </p:cNvPr>
          <p:cNvSpPr/>
          <p:nvPr/>
        </p:nvSpPr>
        <p:spPr>
          <a:xfrm>
            <a:off x="5747977" y="4037499"/>
            <a:ext cx="1994949" cy="1219200"/>
          </a:xfrm>
          <a:prstGeom prst="star32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B. 7</a:t>
            </a:r>
          </a:p>
        </p:txBody>
      </p:sp>
      <p:sp>
        <p:nvSpPr>
          <p:cNvPr id="19" name="32-Point Star 18">
            <a:extLst>
              <a:ext uri="{FF2B5EF4-FFF2-40B4-BE49-F238E27FC236}">
                <a16:creationId xmlns="" xmlns:a16="http://schemas.microsoft.com/office/drawing/2014/main" id="{C6A9B07B-F9FC-4958-ADBB-9779FF361A15}"/>
              </a:ext>
            </a:extLst>
          </p:cNvPr>
          <p:cNvSpPr/>
          <p:nvPr/>
        </p:nvSpPr>
        <p:spPr>
          <a:xfrm>
            <a:off x="8650355" y="4159868"/>
            <a:ext cx="1994947" cy="1219200"/>
          </a:xfrm>
          <a:prstGeom prst="star32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C. 8</a:t>
            </a:r>
          </a:p>
        </p:txBody>
      </p:sp>
      <p:pic>
        <p:nvPicPr>
          <p:cNvPr id="20" name="Picture 19" descr="Sairoi.gif">
            <a:extLst>
              <a:ext uri="{FF2B5EF4-FFF2-40B4-BE49-F238E27FC236}">
                <a16:creationId xmlns="" xmlns:a16="http://schemas.microsoft.com/office/drawing/2014/main" id="{CF030772-1591-426D-BEA0-363AF254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79" y="3149603"/>
            <a:ext cx="1409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airoi.gif">
            <a:extLst>
              <a:ext uri="{FF2B5EF4-FFF2-40B4-BE49-F238E27FC236}">
                <a16:creationId xmlns="" xmlns:a16="http://schemas.microsoft.com/office/drawing/2014/main" id="{2F7CE703-5416-44F6-88D9-456E6B953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78" y="3056425"/>
            <a:ext cx="1409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ungroi.gif">
            <a:extLst>
              <a:ext uri="{FF2B5EF4-FFF2-40B4-BE49-F238E27FC236}">
                <a16:creationId xmlns="" xmlns:a16="http://schemas.microsoft.com/office/drawing/2014/main" id="{9B6903EF-A727-4600-A127-CDCC614C4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07" y="3127066"/>
            <a:ext cx="1409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AutoShape 10">
            <a:extLst>
              <a:ext uri="{FF2B5EF4-FFF2-40B4-BE49-F238E27FC236}">
                <a16:creationId xmlns="" xmlns:a16="http://schemas.microsoft.com/office/drawing/2014/main" id="{2185E633-E5F3-4CED-9BFC-459759559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931" y="1832272"/>
            <a:ext cx="4939683" cy="897836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90DA0C"/>
              </a:gs>
              <a:gs pos="50000">
                <a:schemeClr val="bg1"/>
              </a:gs>
              <a:gs pos="100000">
                <a:srgbClr val="90DA0C"/>
              </a:gs>
            </a:gsLst>
            <a:lin ang="5400000" scaled="1"/>
          </a:gra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800" b="1" dirty="0">
                <a:solidFill>
                  <a:srgbClr val="FF0000"/>
                </a:solidFill>
              </a:rPr>
              <a:t>40  :  5  =  ?</a:t>
            </a:r>
          </a:p>
        </p:txBody>
      </p:sp>
      <p:sp>
        <p:nvSpPr>
          <p:cNvPr id="64523" name="Oval 11">
            <a:extLst>
              <a:ext uri="{FF2B5EF4-FFF2-40B4-BE49-F238E27FC236}">
                <a16:creationId xmlns="" xmlns:a16="http://schemas.microsoft.com/office/drawing/2014/main" id="{1FB7129C-2B09-4369-995A-866E71485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936" y="418865"/>
            <a:ext cx="4450791" cy="1143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0DA0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5000"/>
              </a:lnSpc>
            </a:pPr>
            <a:r>
              <a:rPr lang="en-US" altLang="vi-VN" sz="3200" b="1" dirty="0" err="1">
                <a:solidFill>
                  <a:srgbClr val="0000CC"/>
                </a:solidFill>
              </a:rPr>
              <a:t>Chọn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đáp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án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đúng</a:t>
            </a:r>
            <a:r>
              <a:rPr lang="en-US" altLang="vi-VN" sz="3200" b="1" dirty="0">
                <a:solidFill>
                  <a:srgbClr val="0000CC"/>
                </a:solidFill>
              </a:rPr>
              <a:t>:</a:t>
            </a:r>
          </a:p>
        </p:txBody>
      </p:sp>
      <p:pic>
        <p:nvPicPr>
          <p:cNvPr id="64524" name="Picture 12" descr="Hinh_6">
            <a:extLst>
              <a:ext uri="{FF2B5EF4-FFF2-40B4-BE49-F238E27FC236}">
                <a16:creationId xmlns="" xmlns:a16="http://schemas.microsoft.com/office/drawing/2014/main" id="{739F1630-E9AE-4FDE-ADE2-7FF4BDD1AD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16" y="5348579"/>
            <a:ext cx="1506781" cy="15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8" name="Picture 26" descr="Hinh_6">
            <a:extLst>
              <a:ext uri="{FF2B5EF4-FFF2-40B4-BE49-F238E27FC236}">
                <a16:creationId xmlns="" xmlns:a16="http://schemas.microsoft.com/office/drawing/2014/main" id="{7200139F-E291-4A20-9B0A-F16C87022C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97" y="5269951"/>
            <a:ext cx="1506781" cy="15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9" name="Picture 27" descr="Hinh_6">
            <a:extLst>
              <a:ext uri="{FF2B5EF4-FFF2-40B4-BE49-F238E27FC236}">
                <a16:creationId xmlns="" xmlns:a16="http://schemas.microsoft.com/office/drawing/2014/main" id="{8C5B9C73-4BCB-45E5-AC8D-182A73B64D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74" y="5260666"/>
            <a:ext cx="1506781" cy="15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40" name="AutoShape 28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EBE66098-5D99-4200-94E9-DB0549792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940" y="6101969"/>
            <a:ext cx="685800" cy="609600"/>
          </a:xfrm>
          <a:prstGeom prst="actionButtonForwardNext">
            <a:avLst/>
          </a:prstGeom>
          <a:gradFill rotWithShape="1">
            <a:gsLst>
              <a:gs pos="0">
                <a:srgbClr val="FFFF66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4522" grpId="0" animBg="1"/>
      <p:bldP spid="645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>
            <a:extLst>
              <a:ext uri="{FF2B5EF4-FFF2-40B4-BE49-F238E27FC236}">
                <a16:creationId xmlns="" xmlns:a16="http://schemas.microsoft.com/office/drawing/2014/main" id="{E1DD2A75-C71B-459C-B25D-0EE5A6665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904" y="25050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7" name="32-Point Star 16">
            <a:extLst>
              <a:ext uri="{FF2B5EF4-FFF2-40B4-BE49-F238E27FC236}">
                <a16:creationId xmlns="" xmlns:a16="http://schemas.microsoft.com/office/drawing/2014/main" id="{96D8D71B-402F-42D2-93EB-49FE993EE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685" y="4191000"/>
            <a:ext cx="1972932" cy="12192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6600C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A. 5</a:t>
            </a:r>
          </a:p>
        </p:txBody>
      </p:sp>
      <p:sp>
        <p:nvSpPr>
          <p:cNvPr id="18" name="32-Point Star 17">
            <a:extLst>
              <a:ext uri="{FF2B5EF4-FFF2-40B4-BE49-F238E27FC236}">
                <a16:creationId xmlns="" xmlns:a16="http://schemas.microsoft.com/office/drawing/2014/main" id="{4C9E1363-508A-4D27-B0E9-FFB6E9DFB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982" y="4172779"/>
            <a:ext cx="1752600" cy="12192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6600C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C. 3</a:t>
            </a:r>
          </a:p>
        </p:txBody>
      </p:sp>
      <p:sp>
        <p:nvSpPr>
          <p:cNvPr id="19" name="32-Point Star 18">
            <a:extLst>
              <a:ext uri="{FF2B5EF4-FFF2-40B4-BE49-F238E27FC236}">
                <a16:creationId xmlns="" xmlns:a16="http://schemas.microsoft.com/office/drawing/2014/main" id="{8AFF2AFE-A929-4359-A2D8-49619F03B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375" y="4191000"/>
            <a:ext cx="1752600" cy="12192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6600C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B. 2</a:t>
            </a:r>
          </a:p>
        </p:txBody>
      </p:sp>
      <p:pic>
        <p:nvPicPr>
          <p:cNvPr id="20" name="Picture 19" descr="Sairoi.gif">
            <a:extLst>
              <a:ext uri="{FF2B5EF4-FFF2-40B4-BE49-F238E27FC236}">
                <a16:creationId xmlns="" xmlns:a16="http://schemas.microsoft.com/office/drawing/2014/main" id="{876964F4-A92B-4F1D-8583-496637D36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22" y="3276600"/>
            <a:ext cx="1409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airoi.gif">
            <a:extLst>
              <a:ext uri="{FF2B5EF4-FFF2-40B4-BE49-F238E27FC236}">
                <a16:creationId xmlns="" xmlns:a16="http://schemas.microsoft.com/office/drawing/2014/main" id="{9B9BEA4D-03A9-4CCC-A0C6-32F54A2A4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482" y="3191705"/>
            <a:ext cx="1409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ungroi.gif">
            <a:extLst>
              <a:ext uri="{FF2B5EF4-FFF2-40B4-BE49-F238E27FC236}">
                <a16:creationId xmlns="" xmlns:a16="http://schemas.microsoft.com/office/drawing/2014/main" id="{74BDD78E-C749-4B22-9946-1C6595C0B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75" y="3200400"/>
            <a:ext cx="1409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AutoShape 10">
            <a:extLst>
              <a:ext uri="{FF2B5EF4-FFF2-40B4-BE49-F238E27FC236}">
                <a16:creationId xmlns="" xmlns:a16="http://schemas.microsoft.com/office/drawing/2014/main" id="{E41C9041-D9A0-4E2A-AE1D-4EC36BFB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532" y="1708391"/>
            <a:ext cx="5233182" cy="914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800" b="1" dirty="0">
                <a:solidFill>
                  <a:srgbClr val="0000CC"/>
                </a:solidFill>
              </a:rPr>
              <a:t>10  :  5  =  ?</a:t>
            </a:r>
          </a:p>
        </p:txBody>
      </p:sp>
      <p:sp>
        <p:nvSpPr>
          <p:cNvPr id="65547" name="Oval 11">
            <a:extLst>
              <a:ext uri="{FF2B5EF4-FFF2-40B4-BE49-F238E27FC236}">
                <a16:creationId xmlns="" xmlns:a16="http://schemas.microsoft.com/office/drawing/2014/main" id="{1AEBD791-0760-4954-9382-220C20154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378" y="334344"/>
            <a:ext cx="4611747" cy="1134059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189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5000"/>
              </a:lnSpc>
            </a:pPr>
            <a:r>
              <a:rPr lang="en-US" altLang="vi-VN" sz="3200" b="1" dirty="0" err="1">
                <a:solidFill>
                  <a:srgbClr val="0000CC"/>
                </a:solidFill>
              </a:rPr>
              <a:t>Chọn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đáp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án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đúng</a:t>
            </a:r>
            <a:r>
              <a:rPr lang="en-US" altLang="vi-VN" sz="3200" b="1" dirty="0">
                <a:solidFill>
                  <a:srgbClr val="0000CC"/>
                </a:solidFill>
              </a:rPr>
              <a:t>:</a:t>
            </a:r>
          </a:p>
        </p:txBody>
      </p:sp>
      <p:pic>
        <p:nvPicPr>
          <p:cNvPr id="65548" name="Picture 12" descr="Hinh_6">
            <a:extLst>
              <a:ext uri="{FF2B5EF4-FFF2-40B4-BE49-F238E27FC236}">
                <a16:creationId xmlns="" xmlns:a16="http://schemas.microsoft.com/office/drawing/2014/main" id="{1D6122C2-F84F-48A4-AB63-430BA9706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25" y="5260146"/>
            <a:ext cx="1507436" cy="15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2" name="Picture 26" descr="Hinh_6">
            <a:extLst>
              <a:ext uri="{FF2B5EF4-FFF2-40B4-BE49-F238E27FC236}">
                <a16:creationId xmlns="" xmlns:a16="http://schemas.microsoft.com/office/drawing/2014/main" id="{D7BB789C-7B4F-417E-9552-880DA57E5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67" y="5307840"/>
            <a:ext cx="1507436" cy="15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3" name="Picture 27" descr="Hinh_6">
            <a:extLst>
              <a:ext uri="{FF2B5EF4-FFF2-40B4-BE49-F238E27FC236}">
                <a16:creationId xmlns="" xmlns:a16="http://schemas.microsoft.com/office/drawing/2014/main" id="{2D19E6F3-5840-482A-AE48-ED56AA94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95" y="5278367"/>
            <a:ext cx="1507436" cy="15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4" name="AutoShape 2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26A5BA3E-3479-40CE-92DC-1E5649254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584" y="6181174"/>
            <a:ext cx="609600" cy="533400"/>
          </a:xfrm>
          <a:prstGeom prst="actionButtonForwardNext">
            <a:avLst/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5546" grpId="0" animBg="1"/>
      <p:bldP spid="655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>
            <a:extLst>
              <a:ext uri="{FF2B5EF4-FFF2-40B4-BE49-F238E27FC236}">
                <a16:creationId xmlns="" xmlns:a16="http://schemas.microsoft.com/office/drawing/2014/main" id="{0E119A09-11A3-4C74-A671-FB460BA84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087" y="227250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3491" name="Text Box 80">
            <a:extLst>
              <a:ext uri="{FF2B5EF4-FFF2-40B4-BE49-F238E27FC236}">
                <a16:creationId xmlns="" xmlns:a16="http://schemas.microsoft.com/office/drawing/2014/main" id="{61841274-1548-44CD-B371-CDD34E88D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881" y="3476034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7" name="32-Point Star 16">
            <a:extLst>
              <a:ext uri="{FF2B5EF4-FFF2-40B4-BE49-F238E27FC236}">
                <a16:creationId xmlns="" xmlns:a16="http://schemas.microsoft.com/office/drawing/2014/main" id="{C9FE430E-91E2-4058-8588-583109C6C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276" y="4143549"/>
            <a:ext cx="1940765" cy="1143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latin typeface="Calibri" panose="020F0502020204030204" pitchFamily="34" charset="0"/>
              </a:rPr>
              <a:t>B. 7</a:t>
            </a:r>
          </a:p>
        </p:txBody>
      </p:sp>
      <p:sp>
        <p:nvSpPr>
          <p:cNvPr id="18" name="32-Point Star 17">
            <a:extLst>
              <a:ext uri="{FF2B5EF4-FFF2-40B4-BE49-F238E27FC236}">
                <a16:creationId xmlns="" xmlns:a16="http://schemas.microsoft.com/office/drawing/2014/main" id="{0DA37892-D1CD-4415-8F40-F590555EA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8321" y="4210223"/>
            <a:ext cx="1752600" cy="1143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latin typeface="Calibri" panose="020F0502020204030204" pitchFamily="34" charset="0"/>
              </a:rPr>
              <a:t>C. 5</a:t>
            </a:r>
          </a:p>
        </p:txBody>
      </p:sp>
      <p:sp>
        <p:nvSpPr>
          <p:cNvPr id="19" name="32-Point Star 18">
            <a:extLst>
              <a:ext uri="{FF2B5EF4-FFF2-40B4-BE49-F238E27FC236}">
                <a16:creationId xmlns="" xmlns:a16="http://schemas.microsoft.com/office/drawing/2014/main" id="{EAF322F2-5ACF-4AE8-B00E-0FBE03541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400" y="4222157"/>
            <a:ext cx="1752600" cy="11430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latin typeface="Calibri" panose="020F0502020204030204" pitchFamily="34" charset="0"/>
              </a:rPr>
              <a:t>A. 9</a:t>
            </a:r>
          </a:p>
        </p:txBody>
      </p:sp>
      <p:pic>
        <p:nvPicPr>
          <p:cNvPr id="20" name="Picture 19" descr="Sairoi.gif">
            <a:extLst>
              <a:ext uri="{FF2B5EF4-FFF2-40B4-BE49-F238E27FC236}">
                <a16:creationId xmlns="" xmlns:a16="http://schemas.microsoft.com/office/drawing/2014/main" id="{69F5B15F-D564-4EF6-85ED-4D678D656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21" y="3211686"/>
            <a:ext cx="1659821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airoi.gif">
            <a:extLst>
              <a:ext uri="{FF2B5EF4-FFF2-40B4-BE49-F238E27FC236}">
                <a16:creationId xmlns="" xmlns:a16="http://schemas.microsoft.com/office/drawing/2014/main" id="{1A862B24-0A9E-44D8-8631-23956ACFE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20" y="3229149"/>
            <a:ext cx="152399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ungroi.gif">
            <a:extLst>
              <a:ext uri="{FF2B5EF4-FFF2-40B4-BE49-F238E27FC236}">
                <a16:creationId xmlns="" xmlns:a16="http://schemas.microsoft.com/office/drawing/2014/main" id="{14E24FB4-8F7B-4795-9F31-B7535865B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99" y="3231557"/>
            <a:ext cx="156375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AutoShape 10">
            <a:extLst>
              <a:ext uri="{FF2B5EF4-FFF2-40B4-BE49-F238E27FC236}">
                <a16:creationId xmlns="" xmlns:a16="http://schemas.microsoft.com/office/drawing/2014/main" id="{29EC3E45-5BD4-40E2-984A-910E9E27C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325" y="1916114"/>
            <a:ext cx="4717769" cy="931863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66CC"/>
              </a:gs>
              <a:gs pos="50000">
                <a:schemeClr val="bg1"/>
              </a:gs>
              <a:gs pos="100000">
                <a:srgbClr val="FF66CC"/>
              </a:gs>
            </a:gsLst>
            <a:lin ang="5400000" scaled="1"/>
          </a:gra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800" b="1" dirty="0">
                <a:solidFill>
                  <a:srgbClr val="FF0000"/>
                </a:solidFill>
              </a:rPr>
              <a:t>45  :  5  =  ?</a:t>
            </a:r>
          </a:p>
        </p:txBody>
      </p:sp>
      <p:sp>
        <p:nvSpPr>
          <p:cNvPr id="63499" name="Oval 11">
            <a:extLst>
              <a:ext uri="{FF2B5EF4-FFF2-40B4-BE49-F238E27FC236}">
                <a16:creationId xmlns="" xmlns:a16="http://schemas.microsoft.com/office/drawing/2014/main" id="{15B5D83C-8E30-4E1C-80CB-C7CE4429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5325" y="416547"/>
            <a:ext cx="4717771" cy="1292532"/>
          </a:xfrm>
          <a:prstGeom prst="ellipse">
            <a:avLst/>
          </a:prstGeom>
          <a:gradFill rotWithShape="1">
            <a:gsLst>
              <a:gs pos="0">
                <a:srgbClr val="FF33CC"/>
              </a:gs>
              <a:gs pos="50000">
                <a:schemeClr val="bg1"/>
              </a:gs>
              <a:gs pos="100000">
                <a:srgbClr val="FF33CC"/>
              </a:gs>
            </a:gsLst>
            <a:lin ang="18900000" scaled="1"/>
          </a:gradFill>
          <a:ln w="9525">
            <a:solidFill>
              <a:srgbClr val="66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5000"/>
              </a:lnSpc>
            </a:pPr>
            <a:r>
              <a:rPr lang="en-US" altLang="vi-VN" sz="3600" b="1" dirty="0" err="1">
                <a:solidFill>
                  <a:srgbClr val="0000CC"/>
                </a:solidFill>
              </a:rPr>
              <a:t>Chọn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đáp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án</a:t>
            </a:r>
            <a:r>
              <a:rPr lang="en-US" altLang="vi-VN" sz="3600" b="1" dirty="0">
                <a:solidFill>
                  <a:srgbClr val="0000CC"/>
                </a:solidFill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</a:rPr>
              <a:t>đúng</a:t>
            </a:r>
            <a:r>
              <a:rPr lang="en-US" altLang="vi-VN" sz="3600" b="1" dirty="0">
                <a:solidFill>
                  <a:srgbClr val="0000CC"/>
                </a:solidFill>
              </a:rPr>
              <a:t>:</a:t>
            </a:r>
          </a:p>
        </p:txBody>
      </p:sp>
      <p:pic>
        <p:nvPicPr>
          <p:cNvPr id="63500" name="Picture 12" descr="Hinh_6">
            <a:extLst>
              <a:ext uri="{FF2B5EF4-FFF2-40B4-BE49-F238E27FC236}">
                <a16:creationId xmlns="" xmlns:a16="http://schemas.microsoft.com/office/drawing/2014/main" id="{D2F1F994-B17C-4763-9E0E-DCC7453CFE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159" y="5160208"/>
            <a:ext cx="1659827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4" name="Picture 26" descr="Hinh_6">
            <a:extLst>
              <a:ext uri="{FF2B5EF4-FFF2-40B4-BE49-F238E27FC236}">
                <a16:creationId xmlns="" xmlns:a16="http://schemas.microsoft.com/office/drawing/2014/main" id="{BDB74494-DB71-4408-98AA-5878591EBC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713" y="5130181"/>
            <a:ext cx="1659827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5" name="Picture 27" descr="Hinh_6">
            <a:extLst>
              <a:ext uri="{FF2B5EF4-FFF2-40B4-BE49-F238E27FC236}">
                <a16:creationId xmlns="" xmlns:a16="http://schemas.microsoft.com/office/drawing/2014/main" id="{AD52FB17-F735-4957-94FC-EC97A488B0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28" y="5132589"/>
            <a:ext cx="1659827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16" name="AutoShape 28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F0027DBB-62AB-44D7-8BD8-5E0F81995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07" y="5998540"/>
            <a:ext cx="685800" cy="609600"/>
          </a:xfrm>
          <a:prstGeom prst="actionButtonForwardNext">
            <a:avLst/>
          </a:prstGeom>
          <a:gradFill rotWithShape="1">
            <a:gsLst>
              <a:gs pos="0">
                <a:srgbClr val="CC0066"/>
              </a:gs>
              <a:gs pos="50000">
                <a:srgbClr val="FFFF66"/>
              </a:gs>
              <a:gs pos="100000">
                <a:srgbClr val="CC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1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3498" grpId="0" animBg="1"/>
      <p:bldP spid="6349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>
            <a:extLst>
              <a:ext uri="{FF2B5EF4-FFF2-40B4-BE49-F238E27FC236}">
                <a16:creationId xmlns="" xmlns:a16="http://schemas.microsoft.com/office/drawing/2014/main" id="{6BDB3867-04F4-43CC-A060-5DEA3033B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931" y="229238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7" name="32-Point Star 16">
            <a:extLst>
              <a:ext uri="{FF2B5EF4-FFF2-40B4-BE49-F238E27FC236}">
                <a16:creationId xmlns="" xmlns:a16="http://schemas.microsoft.com/office/drawing/2014/main" id="{B5E399D5-350F-4796-8D7A-BC7949BC2B44}"/>
              </a:ext>
            </a:extLst>
          </p:cNvPr>
          <p:cNvSpPr/>
          <p:nvPr/>
        </p:nvSpPr>
        <p:spPr>
          <a:xfrm>
            <a:off x="2776179" y="4064003"/>
            <a:ext cx="1905000" cy="1219200"/>
          </a:xfrm>
          <a:prstGeom prst="star32">
            <a:avLst/>
          </a:prstGeom>
          <a:ln w="19050">
            <a:solidFill>
              <a:srgbClr val="CC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A. 4</a:t>
            </a:r>
          </a:p>
        </p:txBody>
      </p:sp>
      <p:sp>
        <p:nvSpPr>
          <p:cNvPr id="18" name="32-Point Star 17">
            <a:extLst>
              <a:ext uri="{FF2B5EF4-FFF2-40B4-BE49-F238E27FC236}">
                <a16:creationId xmlns="" xmlns:a16="http://schemas.microsoft.com/office/drawing/2014/main" id="{6D844D77-ED53-4B65-94FD-EBA36E0BDAD0}"/>
              </a:ext>
            </a:extLst>
          </p:cNvPr>
          <p:cNvSpPr/>
          <p:nvPr/>
        </p:nvSpPr>
        <p:spPr>
          <a:xfrm>
            <a:off x="5747977" y="4037499"/>
            <a:ext cx="1994949" cy="1219200"/>
          </a:xfrm>
          <a:prstGeom prst="star32">
            <a:avLst/>
          </a:prstGeom>
          <a:ln w="19050">
            <a:solidFill>
              <a:srgbClr val="CC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B. 5</a:t>
            </a:r>
          </a:p>
        </p:txBody>
      </p:sp>
      <p:sp>
        <p:nvSpPr>
          <p:cNvPr id="19" name="32-Point Star 18">
            <a:extLst>
              <a:ext uri="{FF2B5EF4-FFF2-40B4-BE49-F238E27FC236}">
                <a16:creationId xmlns="" xmlns:a16="http://schemas.microsoft.com/office/drawing/2014/main" id="{C6A9B07B-F9FC-4958-ADBB-9779FF361A15}"/>
              </a:ext>
            </a:extLst>
          </p:cNvPr>
          <p:cNvSpPr/>
          <p:nvPr/>
        </p:nvSpPr>
        <p:spPr>
          <a:xfrm>
            <a:off x="8650355" y="4159868"/>
            <a:ext cx="1994947" cy="1219200"/>
          </a:xfrm>
          <a:prstGeom prst="star32">
            <a:avLst/>
          </a:prstGeom>
          <a:ln w="19050">
            <a:solidFill>
              <a:srgbClr val="CC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C. 6</a:t>
            </a:r>
          </a:p>
        </p:txBody>
      </p:sp>
      <p:pic>
        <p:nvPicPr>
          <p:cNvPr id="20" name="Picture 19" descr="Sairoi.gif">
            <a:extLst>
              <a:ext uri="{FF2B5EF4-FFF2-40B4-BE49-F238E27FC236}">
                <a16:creationId xmlns="" xmlns:a16="http://schemas.microsoft.com/office/drawing/2014/main" id="{CF030772-1591-426D-BEA0-363AF2546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79" y="3149603"/>
            <a:ext cx="1409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airoi.gif">
            <a:extLst>
              <a:ext uri="{FF2B5EF4-FFF2-40B4-BE49-F238E27FC236}">
                <a16:creationId xmlns="" xmlns:a16="http://schemas.microsoft.com/office/drawing/2014/main" id="{2F7CE703-5416-44F6-88D9-456E6B953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78" y="3056425"/>
            <a:ext cx="1409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ungroi.gif">
            <a:extLst>
              <a:ext uri="{FF2B5EF4-FFF2-40B4-BE49-F238E27FC236}">
                <a16:creationId xmlns="" xmlns:a16="http://schemas.microsoft.com/office/drawing/2014/main" id="{9B6903EF-A727-4600-A127-CDCC614C4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007" y="3127066"/>
            <a:ext cx="1409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AutoShape 10">
            <a:extLst>
              <a:ext uri="{FF2B5EF4-FFF2-40B4-BE49-F238E27FC236}">
                <a16:creationId xmlns="" xmlns:a16="http://schemas.microsoft.com/office/drawing/2014/main" id="{2185E633-E5F3-4CED-9BFC-459759559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931" y="1832272"/>
            <a:ext cx="4939683" cy="897836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90DA0C"/>
              </a:gs>
              <a:gs pos="50000">
                <a:schemeClr val="bg1"/>
              </a:gs>
              <a:gs pos="100000">
                <a:srgbClr val="90DA0C"/>
              </a:gs>
            </a:gsLst>
            <a:lin ang="5400000" scaled="1"/>
          </a:gra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800" b="1" dirty="0">
                <a:solidFill>
                  <a:srgbClr val="FF0000"/>
                </a:solidFill>
              </a:rPr>
              <a:t>30  :  5  =  ?</a:t>
            </a:r>
          </a:p>
        </p:txBody>
      </p:sp>
      <p:sp>
        <p:nvSpPr>
          <p:cNvPr id="64523" name="Oval 11">
            <a:extLst>
              <a:ext uri="{FF2B5EF4-FFF2-40B4-BE49-F238E27FC236}">
                <a16:creationId xmlns="" xmlns:a16="http://schemas.microsoft.com/office/drawing/2014/main" id="{1FB7129C-2B09-4369-995A-866E71485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936" y="418865"/>
            <a:ext cx="4450791" cy="1143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0DA0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5000"/>
              </a:lnSpc>
            </a:pPr>
            <a:r>
              <a:rPr lang="en-US" altLang="vi-VN" sz="3200" b="1" dirty="0" err="1">
                <a:solidFill>
                  <a:srgbClr val="0000CC"/>
                </a:solidFill>
              </a:rPr>
              <a:t>Chọn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đáp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án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đúng</a:t>
            </a:r>
            <a:r>
              <a:rPr lang="en-US" altLang="vi-VN" sz="3200" b="1" dirty="0">
                <a:solidFill>
                  <a:srgbClr val="0000CC"/>
                </a:solidFill>
              </a:rPr>
              <a:t>:</a:t>
            </a:r>
          </a:p>
        </p:txBody>
      </p:sp>
      <p:pic>
        <p:nvPicPr>
          <p:cNvPr id="64524" name="Picture 12" descr="Hinh_6">
            <a:extLst>
              <a:ext uri="{FF2B5EF4-FFF2-40B4-BE49-F238E27FC236}">
                <a16:creationId xmlns="" xmlns:a16="http://schemas.microsoft.com/office/drawing/2014/main" id="{739F1630-E9AE-4FDE-ADE2-7FF4BDD1AD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116" y="5348579"/>
            <a:ext cx="1506781" cy="15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8" name="Picture 26" descr="Hinh_6">
            <a:extLst>
              <a:ext uri="{FF2B5EF4-FFF2-40B4-BE49-F238E27FC236}">
                <a16:creationId xmlns="" xmlns:a16="http://schemas.microsoft.com/office/drawing/2014/main" id="{7200139F-E291-4A20-9B0A-F16C87022C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97" y="5269951"/>
            <a:ext cx="1506781" cy="15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9" name="Picture 27" descr="Hinh_6">
            <a:extLst>
              <a:ext uri="{FF2B5EF4-FFF2-40B4-BE49-F238E27FC236}">
                <a16:creationId xmlns="" xmlns:a16="http://schemas.microsoft.com/office/drawing/2014/main" id="{8C5B9C73-4BCB-45E5-AC8D-182A73B64D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74" y="5260666"/>
            <a:ext cx="1506781" cy="15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40" name="AutoShape 2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EBE66098-5D99-4200-94E9-DB0549792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940" y="6101969"/>
            <a:ext cx="685800" cy="609600"/>
          </a:xfrm>
          <a:prstGeom prst="actionButtonForwardNext">
            <a:avLst/>
          </a:prstGeom>
          <a:gradFill rotWithShape="1">
            <a:gsLst>
              <a:gs pos="0">
                <a:srgbClr val="FFFF66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47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4522" grpId="0" animBg="1"/>
      <p:bldP spid="645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>
            <a:extLst>
              <a:ext uri="{FF2B5EF4-FFF2-40B4-BE49-F238E27FC236}">
                <a16:creationId xmlns="" xmlns:a16="http://schemas.microsoft.com/office/drawing/2014/main" id="{E1DD2A75-C71B-459C-B25D-0EE5A6665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904" y="25050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17" name="32-Point Star 16">
            <a:extLst>
              <a:ext uri="{FF2B5EF4-FFF2-40B4-BE49-F238E27FC236}">
                <a16:creationId xmlns="" xmlns:a16="http://schemas.microsoft.com/office/drawing/2014/main" id="{96D8D71B-402F-42D2-93EB-49FE993EE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685" y="4191000"/>
            <a:ext cx="1972932" cy="12192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FF0066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A. 2</a:t>
            </a:r>
          </a:p>
        </p:txBody>
      </p:sp>
      <p:sp>
        <p:nvSpPr>
          <p:cNvPr id="18" name="32-Point Star 17">
            <a:extLst>
              <a:ext uri="{FF2B5EF4-FFF2-40B4-BE49-F238E27FC236}">
                <a16:creationId xmlns="" xmlns:a16="http://schemas.microsoft.com/office/drawing/2014/main" id="{4C9E1363-508A-4D27-B0E9-FFB6E9DFB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982" y="4172779"/>
            <a:ext cx="1752600" cy="12192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FF0066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C. 5</a:t>
            </a:r>
          </a:p>
        </p:txBody>
      </p:sp>
      <p:sp>
        <p:nvSpPr>
          <p:cNvPr id="19" name="32-Point Star 18">
            <a:extLst>
              <a:ext uri="{FF2B5EF4-FFF2-40B4-BE49-F238E27FC236}">
                <a16:creationId xmlns="" xmlns:a16="http://schemas.microsoft.com/office/drawing/2014/main" id="{8AFF2AFE-A929-4359-A2D8-49619F03B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375" y="4191000"/>
            <a:ext cx="1752600" cy="1219200"/>
          </a:xfrm>
          <a:prstGeom prst="star32">
            <a:avLst>
              <a:gd name="adj" fmla="val 37500"/>
            </a:avLst>
          </a:prstGeom>
          <a:solidFill>
            <a:schemeClr val="bg1"/>
          </a:solidFill>
          <a:ln w="25400" algn="ctr">
            <a:solidFill>
              <a:srgbClr val="FF0066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0000CC"/>
                </a:solidFill>
                <a:latin typeface="Calibri" panose="020F0502020204030204" pitchFamily="34" charset="0"/>
              </a:rPr>
              <a:t>B. 3</a:t>
            </a:r>
          </a:p>
        </p:txBody>
      </p:sp>
      <p:pic>
        <p:nvPicPr>
          <p:cNvPr id="20" name="Picture 19" descr="Sairoi.gif">
            <a:extLst>
              <a:ext uri="{FF2B5EF4-FFF2-40B4-BE49-F238E27FC236}">
                <a16:creationId xmlns="" xmlns:a16="http://schemas.microsoft.com/office/drawing/2014/main" id="{876964F4-A92B-4F1D-8583-496637D369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22" y="3276600"/>
            <a:ext cx="1409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airoi.gif">
            <a:extLst>
              <a:ext uri="{FF2B5EF4-FFF2-40B4-BE49-F238E27FC236}">
                <a16:creationId xmlns="" xmlns:a16="http://schemas.microsoft.com/office/drawing/2014/main" id="{9B9BEA4D-03A9-4CCC-A0C6-32F54A2A4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482" y="3191705"/>
            <a:ext cx="1409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Dungroi.gif">
            <a:extLst>
              <a:ext uri="{FF2B5EF4-FFF2-40B4-BE49-F238E27FC236}">
                <a16:creationId xmlns="" xmlns:a16="http://schemas.microsoft.com/office/drawing/2014/main" id="{74BDD78E-C749-4B22-9946-1C6595C0B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75" y="3200400"/>
            <a:ext cx="1409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AutoShape 10">
            <a:extLst>
              <a:ext uri="{FF2B5EF4-FFF2-40B4-BE49-F238E27FC236}">
                <a16:creationId xmlns="" xmlns:a16="http://schemas.microsoft.com/office/drawing/2014/main" id="{E41C9041-D9A0-4E2A-AE1D-4EC36BFB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125" y="1708391"/>
            <a:ext cx="5233182" cy="914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800" b="1" dirty="0">
                <a:solidFill>
                  <a:srgbClr val="0000CC"/>
                </a:solidFill>
              </a:rPr>
              <a:t>15  :  5  =  ?</a:t>
            </a:r>
          </a:p>
        </p:txBody>
      </p:sp>
      <p:sp>
        <p:nvSpPr>
          <p:cNvPr id="65547" name="Oval 11">
            <a:extLst>
              <a:ext uri="{FF2B5EF4-FFF2-40B4-BE49-F238E27FC236}">
                <a16:creationId xmlns="" xmlns:a16="http://schemas.microsoft.com/office/drawing/2014/main" id="{1AEBD791-0760-4954-9382-220C20154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633" y="348412"/>
            <a:ext cx="4611747" cy="1134059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189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25000"/>
              </a:lnSpc>
            </a:pPr>
            <a:r>
              <a:rPr lang="en-US" altLang="vi-VN" sz="3200" b="1" dirty="0" err="1">
                <a:solidFill>
                  <a:srgbClr val="0000CC"/>
                </a:solidFill>
              </a:rPr>
              <a:t>Chọn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đáp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án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đúng</a:t>
            </a:r>
            <a:r>
              <a:rPr lang="en-US" altLang="vi-VN" sz="3200" b="1" dirty="0">
                <a:solidFill>
                  <a:srgbClr val="0000CC"/>
                </a:solidFill>
              </a:rPr>
              <a:t>:</a:t>
            </a:r>
          </a:p>
        </p:txBody>
      </p:sp>
      <p:pic>
        <p:nvPicPr>
          <p:cNvPr id="65548" name="Picture 12" descr="Hinh_6">
            <a:extLst>
              <a:ext uri="{FF2B5EF4-FFF2-40B4-BE49-F238E27FC236}">
                <a16:creationId xmlns="" xmlns:a16="http://schemas.microsoft.com/office/drawing/2014/main" id="{1D6122C2-F84F-48A4-AB63-430BA9706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25" y="5260146"/>
            <a:ext cx="1507436" cy="15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2" name="Picture 26" descr="Hinh_6">
            <a:extLst>
              <a:ext uri="{FF2B5EF4-FFF2-40B4-BE49-F238E27FC236}">
                <a16:creationId xmlns="" xmlns:a16="http://schemas.microsoft.com/office/drawing/2014/main" id="{D7BB789C-7B4F-417E-9552-880DA57E5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67" y="5307840"/>
            <a:ext cx="1507436" cy="15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63" name="Picture 27" descr="Hinh_6">
            <a:extLst>
              <a:ext uri="{FF2B5EF4-FFF2-40B4-BE49-F238E27FC236}">
                <a16:creationId xmlns="" xmlns:a16="http://schemas.microsoft.com/office/drawing/2014/main" id="{2D19E6F3-5840-482A-AE48-ED56AA94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95" y="5278367"/>
            <a:ext cx="1507436" cy="150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4" name="AutoShape 28">
            <a:hlinkClick r:id="rId9" action="ppaction://hlinksldjump" highlightClick="1"/>
            <a:extLst>
              <a:ext uri="{FF2B5EF4-FFF2-40B4-BE49-F238E27FC236}">
                <a16:creationId xmlns="" xmlns:a16="http://schemas.microsoft.com/office/drawing/2014/main" id="{26A5BA3E-3479-40CE-92DC-1E5649254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584" y="6181174"/>
            <a:ext cx="609600" cy="533400"/>
          </a:xfrm>
          <a:prstGeom prst="actionButtonForwardNext">
            <a:avLst/>
          </a:prstGeom>
          <a:gradFill rotWithShape="1">
            <a:gsLst>
              <a:gs pos="0">
                <a:srgbClr val="FF00FF"/>
              </a:gs>
              <a:gs pos="50000">
                <a:schemeClr val="bg1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050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5546" grpId="0" animBg="1"/>
      <p:bldP spid="655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0755" y="340776"/>
            <a:ext cx="6351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1. CHỌN ĐÁP ÁN ĐÚNG: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3539514" y="3773229"/>
            <a:ext cx="4373114" cy="1171135"/>
            <a:chOff x="1598473" y="3337645"/>
            <a:chExt cx="4391020" cy="1307177"/>
          </a:xfrm>
        </p:grpSpPr>
        <p:pic>
          <p:nvPicPr>
            <p:cNvPr id="8" name="Picture 2" descr="E:\2021 - ANH LOGO - CHUAN NHAT\119.jpg"/>
            <p:cNvPicPr>
              <a:picLocks noChangeAspect="1" noChangeArrowheads="1"/>
            </p:cNvPicPr>
            <p:nvPr/>
          </p:nvPicPr>
          <p:blipFill>
            <a:blip r:embed="rId4" cstate="print"/>
            <a:srcRect l="803" t="33654" r="50658" b="36770"/>
            <a:stretch>
              <a:fillRect/>
            </a:stretch>
          </p:blipFill>
          <p:spPr bwMode="auto">
            <a:xfrm>
              <a:off x="1598473" y="3337645"/>
              <a:ext cx="4391020" cy="1307177"/>
            </a:xfrm>
            <a:prstGeom prst="rect">
              <a:avLst/>
            </a:prstGeom>
            <a:noFill/>
          </p:spPr>
        </p:pic>
        <p:sp>
          <p:nvSpPr>
            <p:cNvPr id="11" name="Rounded Rectangle 10"/>
            <p:cNvSpPr/>
            <p:nvPr/>
          </p:nvSpPr>
          <p:spPr>
            <a:xfrm>
              <a:off x="3468687" y="3649696"/>
              <a:ext cx="2117725" cy="7715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r>
                <a:rPr lang="en-US" sz="4800" b="1" dirty="0">
                  <a:solidFill>
                    <a:srgbClr val="0000FF"/>
                  </a:solidFill>
                  <a:latin typeface="Calibri" panose="020F0502020204030204"/>
                </a:rPr>
                <a:t>B. 5</a:t>
              </a: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3544714" y="2290166"/>
            <a:ext cx="4373114" cy="1198390"/>
            <a:chOff x="1532232" y="1690399"/>
            <a:chExt cx="4391020" cy="1337598"/>
          </a:xfrm>
        </p:grpSpPr>
        <p:pic>
          <p:nvPicPr>
            <p:cNvPr id="7" name="Picture 2" descr="E:\2021 - ANH LOGO - CHUAN NHAT\119.jpg"/>
            <p:cNvPicPr>
              <a:picLocks noChangeAspect="1" noChangeArrowheads="1"/>
            </p:cNvPicPr>
            <p:nvPr/>
          </p:nvPicPr>
          <p:blipFill>
            <a:blip r:embed="rId4" cstate="print"/>
            <a:srcRect l="803" r="50658" b="69736"/>
            <a:stretch>
              <a:fillRect/>
            </a:stretch>
          </p:blipFill>
          <p:spPr bwMode="auto">
            <a:xfrm>
              <a:off x="1532232" y="1690399"/>
              <a:ext cx="4391020" cy="1337598"/>
            </a:xfrm>
            <a:prstGeom prst="rect">
              <a:avLst/>
            </a:prstGeom>
            <a:noFill/>
          </p:spPr>
        </p:pic>
        <p:sp>
          <p:nvSpPr>
            <p:cNvPr id="12" name="Rounded Rectangle 11"/>
            <p:cNvSpPr/>
            <p:nvPr/>
          </p:nvSpPr>
          <p:spPr>
            <a:xfrm>
              <a:off x="3649199" y="1934409"/>
              <a:ext cx="1652135" cy="7715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r>
                <a:rPr lang="en-US" sz="4800" b="1" dirty="0">
                  <a:solidFill>
                    <a:srgbClr val="0000FF"/>
                  </a:solidFill>
                  <a:latin typeface="Calibri" panose="020F0502020204030204"/>
                </a:rPr>
                <a:t>A. </a:t>
              </a:r>
              <a:r>
                <a:rPr lang="en-US" sz="4800" b="1" dirty="0" smtClean="0">
                  <a:solidFill>
                    <a:srgbClr val="0000FF"/>
                  </a:solidFill>
                  <a:latin typeface="Calibri" panose="020F0502020204030204"/>
                </a:rPr>
                <a:t>7</a:t>
              </a:r>
              <a:endParaRPr lang="en-US" sz="4800" b="1" dirty="0">
                <a:solidFill>
                  <a:srgbClr val="0000FF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3636498" y="5093151"/>
            <a:ext cx="4373114" cy="1371599"/>
            <a:chOff x="1695454" y="4955596"/>
            <a:chExt cx="4391020" cy="1530927"/>
          </a:xfrm>
        </p:grpSpPr>
        <p:pic>
          <p:nvPicPr>
            <p:cNvPr id="9" name="Picture 2" descr="E:\2021 - ANH LOGO - CHUAN NHAT\119.jpg"/>
            <p:cNvPicPr>
              <a:picLocks noChangeAspect="1" noChangeArrowheads="1"/>
            </p:cNvPicPr>
            <p:nvPr/>
          </p:nvPicPr>
          <p:blipFill>
            <a:blip r:embed="rId4" cstate="print"/>
            <a:srcRect l="803" t="65362" r="50658"/>
            <a:stretch>
              <a:fillRect/>
            </a:stretch>
          </p:blipFill>
          <p:spPr bwMode="auto">
            <a:xfrm>
              <a:off x="1695454" y="4955596"/>
              <a:ext cx="4391020" cy="1530927"/>
            </a:xfrm>
            <a:prstGeom prst="rect">
              <a:avLst/>
            </a:prstGeom>
            <a:noFill/>
          </p:spPr>
        </p:pic>
        <p:sp>
          <p:nvSpPr>
            <p:cNvPr id="13" name="Rounded Rectangle 12"/>
            <p:cNvSpPr/>
            <p:nvPr/>
          </p:nvSpPr>
          <p:spPr>
            <a:xfrm>
              <a:off x="3528923" y="5429251"/>
              <a:ext cx="1954213" cy="7715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r>
                <a:rPr lang="en-US" sz="4800" b="1" dirty="0">
                  <a:solidFill>
                    <a:srgbClr val="0000FF"/>
                  </a:solidFill>
                  <a:latin typeface="Calibri" panose="020F0502020204030204"/>
                </a:rPr>
                <a:t>C. 6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0447" y="1151479"/>
            <a:ext cx="3415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>
                <a:solidFill>
                  <a:srgbClr val="FF0066"/>
                </a:solidFill>
                <a:latin typeface="Calibri" panose="020F0502020204030204"/>
              </a:rPr>
              <a:t>10 : 2 = ?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7633769" y="3758151"/>
            <a:ext cx="2669215" cy="1257889"/>
          </a:xfrm>
          <a:prstGeom prst="irregularSeal1">
            <a:avLst/>
          </a:prstGeom>
          <a:solidFill>
            <a:srgbClr val="FF006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465279" y="4017926"/>
            <a:ext cx="2107200" cy="691230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b="1" dirty="0">
                <a:solidFill>
                  <a:schemeClr val="bg1"/>
                </a:solidFill>
                <a:latin typeface="Calibri" panose="020F0502020204030204"/>
              </a:rPr>
              <a:t>B. 5</a:t>
            </a:r>
          </a:p>
        </p:txBody>
      </p:sp>
      <p:sp>
        <p:nvSpPr>
          <p:cNvPr id="25" name="Star: 7 Points 24">
            <a:extLst>
              <a:ext uri="{FF2B5EF4-FFF2-40B4-BE49-F238E27FC236}">
                <a16:creationId xmlns="" xmlns:a16="http://schemas.microsoft.com/office/drawing/2014/main" id="{2A32F5DF-4C32-4593-845F-8D17EED1C870}"/>
              </a:ext>
            </a:extLst>
          </p:cNvPr>
          <p:cNvSpPr/>
          <p:nvPr/>
        </p:nvSpPr>
        <p:spPr>
          <a:xfrm>
            <a:off x="9182999" y="1235474"/>
            <a:ext cx="1177159" cy="985738"/>
          </a:xfrm>
          <a:prstGeom prst="star7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0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6" name="Star: 7 Points 25">
            <a:extLst>
              <a:ext uri="{FF2B5EF4-FFF2-40B4-BE49-F238E27FC236}">
                <a16:creationId xmlns="" xmlns:a16="http://schemas.microsoft.com/office/drawing/2014/main" id="{3A7E5C8E-81B1-4DBD-A821-1AE42ADF1B07}"/>
              </a:ext>
            </a:extLst>
          </p:cNvPr>
          <p:cNvSpPr/>
          <p:nvPr/>
        </p:nvSpPr>
        <p:spPr>
          <a:xfrm>
            <a:off x="9182999" y="1226358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7" name="Star: 7 Points 26">
            <a:extLst>
              <a:ext uri="{FF2B5EF4-FFF2-40B4-BE49-F238E27FC236}">
                <a16:creationId xmlns="" xmlns:a16="http://schemas.microsoft.com/office/drawing/2014/main" id="{8E1A9D41-2456-4977-B382-39E631781EA0}"/>
              </a:ext>
            </a:extLst>
          </p:cNvPr>
          <p:cNvSpPr/>
          <p:nvPr/>
        </p:nvSpPr>
        <p:spPr>
          <a:xfrm>
            <a:off x="9209749" y="1216791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8" name="Star: 7 Points 27">
            <a:extLst>
              <a:ext uri="{FF2B5EF4-FFF2-40B4-BE49-F238E27FC236}">
                <a16:creationId xmlns="" xmlns:a16="http://schemas.microsoft.com/office/drawing/2014/main" id="{82D86A3F-CD70-464B-BD77-3989CB2AE9CE}"/>
              </a:ext>
            </a:extLst>
          </p:cNvPr>
          <p:cNvSpPr/>
          <p:nvPr/>
        </p:nvSpPr>
        <p:spPr>
          <a:xfrm>
            <a:off x="9225088" y="1230695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9" name="Star: 7 Points 28">
            <a:extLst>
              <a:ext uri="{FF2B5EF4-FFF2-40B4-BE49-F238E27FC236}">
                <a16:creationId xmlns="" xmlns:a16="http://schemas.microsoft.com/office/drawing/2014/main" id="{E19F7FA6-487D-4319-B01D-594512A8C37F}"/>
              </a:ext>
            </a:extLst>
          </p:cNvPr>
          <p:cNvSpPr/>
          <p:nvPr/>
        </p:nvSpPr>
        <p:spPr>
          <a:xfrm>
            <a:off x="9209321" y="1223743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0" name="Star: 7 Points 29">
            <a:extLst>
              <a:ext uri="{FF2B5EF4-FFF2-40B4-BE49-F238E27FC236}">
                <a16:creationId xmlns="" xmlns:a16="http://schemas.microsoft.com/office/drawing/2014/main" id="{2DCC0F64-690F-4D74-9517-8ECE95D36E19}"/>
              </a:ext>
            </a:extLst>
          </p:cNvPr>
          <p:cNvSpPr/>
          <p:nvPr/>
        </p:nvSpPr>
        <p:spPr>
          <a:xfrm>
            <a:off x="9198173" y="1221992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5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1" name="Star: 7 Points 30">
            <a:extLst>
              <a:ext uri="{FF2B5EF4-FFF2-40B4-BE49-F238E27FC236}">
                <a16:creationId xmlns="" xmlns:a16="http://schemas.microsoft.com/office/drawing/2014/main" id="{EE5F9107-F0AD-4396-A6E7-DDE93621D0B2}"/>
              </a:ext>
            </a:extLst>
          </p:cNvPr>
          <p:cNvSpPr/>
          <p:nvPr/>
        </p:nvSpPr>
        <p:spPr>
          <a:xfrm>
            <a:off x="9213939" y="1224550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6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2" name="Star: 7 Points 31">
            <a:extLst>
              <a:ext uri="{FF2B5EF4-FFF2-40B4-BE49-F238E27FC236}">
                <a16:creationId xmlns="" xmlns:a16="http://schemas.microsoft.com/office/drawing/2014/main" id="{F17809DC-4084-4A3C-BBB3-3BC6597E4C3B}"/>
              </a:ext>
            </a:extLst>
          </p:cNvPr>
          <p:cNvSpPr/>
          <p:nvPr/>
        </p:nvSpPr>
        <p:spPr>
          <a:xfrm>
            <a:off x="9218129" y="1191388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7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3" name="Star: 7 Points 32">
            <a:extLst>
              <a:ext uri="{FF2B5EF4-FFF2-40B4-BE49-F238E27FC236}">
                <a16:creationId xmlns="" xmlns:a16="http://schemas.microsoft.com/office/drawing/2014/main" id="{462D7BF4-9943-493E-B1D3-C7A0D3C74535}"/>
              </a:ext>
            </a:extLst>
          </p:cNvPr>
          <p:cNvSpPr/>
          <p:nvPr/>
        </p:nvSpPr>
        <p:spPr>
          <a:xfrm>
            <a:off x="9229113" y="1207675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8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4" name="Star: 7 Points 33">
            <a:extLst>
              <a:ext uri="{FF2B5EF4-FFF2-40B4-BE49-F238E27FC236}">
                <a16:creationId xmlns="" xmlns:a16="http://schemas.microsoft.com/office/drawing/2014/main" id="{3755E411-48F8-4DE0-8CB6-016C1523EEEA}"/>
              </a:ext>
            </a:extLst>
          </p:cNvPr>
          <p:cNvSpPr/>
          <p:nvPr/>
        </p:nvSpPr>
        <p:spPr>
          <a:xfrm>
            <a:off x="9230397" y="1212982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9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5" name="Star: 7 Points 34">
            <a:extLst>
              <a:ext uri="{FF2B5EF4-FFF2-40B4-BE49-F238E27FC236}">
                <a16:creationId xmlns="" xmlns:a16="http://schemas.microsoft.com/office/drawing/2014/main" id="{BFE8AB4C-EE96-431B-A0EE-B5C8CDD2C413}"/>
              </a:ext>
            </a:extLst>
          </p:cNvPr>
          <p:cNvSpPr/>
          <p:nvPr/>
        </p:nvSpPr>
        <p:spPr>
          <a:xfrm>
            <a:off x="9088936" y="1186187"/>
            <a:ext cx="1481849" cy="1073806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10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D1262455-7DA4-4DF5-89A8-7DFA812DCE4F}"/>
              </a:ext>
            </a:extLst>
          </p:cNvPr>
          <p:cNvSpPr/>
          <p:nvPr/>
        </p:nvSpPr>
        <p:spPr>
          <a:xfrm>
            <a:off x="8968374" y="1048664"/>
            <a:ext cx="1891862" cy="16454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het-gi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 tmFilter="0,0; .5, 0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20" grpId="0" animBg="1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3000" r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7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="" xmlns:a16="http://schemas.microsoft.com/office/drawing/2014/main" id="{37719E8F-5A17-4B75-AB6F-5B6322B53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786" t="5196" r="5498" b="9369"/>
          <a:stretch/>
        </p:blipFill>
        <p:spPr>
          <a:xfrm>
            <a:off x="626596" y="373250"/>
            <a:ext cx="10938820" cy="476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2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93D5D8E-4736-473A-9D99-7029F985703F}"/>
              </a:ext>
            </a:extLst>
          </p:cNvPr>
          <p:cNvSpPr/>
          <p:nvPr/>
        </p:nvSpPr>
        <p:spPr>
          <a:xfrm>
            <a:off x="2686987" y="862443"/>
            <a:ext cx="633927" cy="573761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</a:rPr>
              <a:t>1</a:t>
            </a:r>
            <a:endParaRPr lang="vi-VN" sz="3600" b="1" dirty="0">
              <a:solidFill>
                <a:srgbClr val="0000C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E579E65-EB1E-4984-BB66-CC376E38FC4D}"/>
              </a:ext>
            </a:extLst>
          </p:cNvPr>
          <p:cNvSpPr txBox="1"/>
          <p:nvPr/>
        </p:nvSpPr>
        <p:spPr>
          <a:xfrm>
            <a:off x="3363121" y="890583"/>
            <a:ext cx="1898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Tính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4D4408-E71F-41F7-8C86-58C19DB0D96A}"/>
              </a:ext>
            </a:extLst>
          </p:cNvPr>
          <p:cNvSpPr txBox="1"/>
          <p:nvPr/>
        </p:nvSpPr>
        <p:spPr>
          <a:xfrm>
            <a:off x="2322612" y="1946221"/>
            <a:ext cx="6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56A4924-D8A7-483D-9869-9D263A77947B}"/>
              </a:ext>
            </a:extLst>
          </p:cNvPr>
          <p:cNvSpPr txBox="1"/>
          <p:nvPr/>
        </p:nvSpPr>
        <p:spPr>
          <a:xfrm>
            <a:off x="2364819" y="3952236"/>
            <a:ext cx="6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2608FC6-3408-41BA-BFC5-CC6EDEBF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5579" y="1918100"/>
            <a:ext cx="6327507" cy="16139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C93C62E-D0DA-45EA-8E30-020CDD6124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9205" y="3845691"/>
            <a:ext cx="6423882" cy="15985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FD64A81-1A2D-4FFF-8F84-AED5C8BD9731}"/>
              </a:ext>
            </a:extLst>
          </p:cNvPr>
          <p:cNvSpPr txBox="1"/>
          <p:nvPr/>
        </p:nvSpPr>
        <p:spPr>
          <a:xfrm>
            <a:off x="5482006" y="2475216"/>
            <a:ext cx="491429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BEB5CD3-3973-444C-811D-310744CF091B}"/>
              </a:ext>
            </a:extLst>
          </p:cNvPr>
          <p:cNvSpPr txBox="1"/>
          <p:nvPr/>
        </p:nvSpPr>
        <p:spPr>
          <a:xfrm>
            <a:off x="7707909" y="2404879"/>
            <a:ext cx="74716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233878A-F86B-4F15-B7A9-35F5215B4438}"/>
              </a:ext>
            </a:extLst>
          </p:cNvPr>
          <p:cNvSpPr txBox="1"/>
          <p:nvPr/>
        </p:nvSpPr>
        <p:spPr>
          <a:xfrm>
            <a:off x="5502461" y="4481233"/>
            <a:ext cx="74716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0981289-686F-447A-8E53-7670A8176489}"/>
              </a:ext>
            </a:extLst>
          </p:cNvPr>
          <p:cNvSpPr txBox="1"/>
          <p:nvPr/>
        </p:nvSpPr>
        <p:spPr>
          <a:xfrm>
            <a:off x="7821227" y="4523433"/>
            <a:ext cx="74716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7247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/>
      <p:bldP spid="27" grpId="0" animBg="1"/>
      <p:bldP spid="28" grpId="0" animBg="1"/>
      <p:bldP spid="29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63AC26-31AB-4A54-BCF2-6A9B38394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7" r="1774" b="9778"/>
          <a:stretch/>
        </p:blipFill>
        <p:spPr>
          <a:xfrm>
            <a:off x="6335152" y="239177"/>
            <a:ext cx="5552048" cy="335345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13B7FC80-EF49-41F6-AECD-B5981AC04C64}"/>
              </a:ext>
            </a:extLst>
          </p:cNvPr>
          <p:cNvSpPr/>
          <p:nvPr/>
        </p:nvSpPr>
        <p:spPr>
          <a:xfrm>
            <a:off x="318868" y="308960"/>
            <a:ext cx="674962" cy="563263"/>
          </a:xfrm>
          <a:prstGeom prst="ellipse">
            <a:avLst/>
          </a:prstGeom>
          <a:solidFill>
            <a:srgbClr val="00B0F0"/>
          </a:solidFill>
          <a:ln w="28575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59379D-8D3E-4975-B6E7-6FCE8242A9D8}"/>
              </a:ext>
            </a:extLst>
          </p:cNvPr>
          <p:cNvSpPr txBox="1"/>
          <p:nvPr/>
        </p:nvSpPr>
        <p:spPr>
          <a:xfrm>
            <a:off x="604621" y="295193"/>
            <a:ext cx="5533581" cy="273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66BA6E1-7266-4900-B63E-9D1C16CB8059}"/>
              </a:ext>
            </a:extLst>
          </p:cNvPr>
          <p:cNvSpPr txBox="1"/>
          <p:nvPr/>
        </p:nvSpPr>
        <p:spPr>
          <a:xfrm>
            <a:off x="7897955" y="364890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+mj-lt"/>
              </a:rPr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7DA69A-0E8C-40E4-9F7A-AC153425CF72}"/>
              </a:ext>
            </a:extLst>
          </p:cNvPr>
          <p:cNvSpPr txBox="1"/>
          <p:nvPr/>
        </p:nvSpPr>
        <p:spPr>
          <a:xfrm>
            <a:off x="6597748" y="4115103"/>
            <a:ext cx="5168067" cy="1119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0000CC"/>
                </a:solidFill>
                <a:latin typeface="+mj-lt"/>
              </a:rPr>
              <a:t>   </a:t>
            </a:r>
            <a:r>
              <a:rPr lang="vi-VN" sz="2800" b="1" dirty="0">
                <a:solidFill>
                  <a:srgbClr val="0000CC"/>
                </a:solidFill>
                <a:latin typeface="+mj-lt"/>
              </a:rPr>
              <a:t>Bạn Nam trang trí được số chiếc đèn ông sao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B9D59B-CC52-44D7-B9BC-FFF8D32E37EE}"/>
              </a:ext>
            </a:extLst>
          </p:cNvPr>
          <p:cNvSpPr txBox="1"/>
          <p:nvPr/>
        </p:nvSpPr>
        <p:spPr>
          <a:xfrm>
            <a:off x="6907236" y="5361553"/>
            <a:ext cx="3528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+mj-lt"/>
              </a:rPr>
              <a:t>30 : 5 = 6 (chiếc)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51C8D8-4108-4E4F-A25E-E5ADA59ABC88}"/>
              </a:ext>
            </a:extLst>
          </p:cNvPr>
          <p:cNvSpPr txBox="1"/>
          <p:nvPr/>
        </p:nvSpPr>
        <p:spPr>
          <a:xfrm>
            <a:off x="6649038" y="5953223"/>
            <a:ext cx="506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b="1" dirty="0">
                <a:solidFill>
                  <a:srgbClr val="0000CC"/>
                </a:solidFill>
                <a:latin typeface="+mj-lt"/>
              </a:rPr>
              <a:t>Đáp số: 6 chiếc đèn ông sao.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2E84762-3D7C-4C64-9DA3-A87594B46DFF}"/>
              </a:ext>
            </a:extLst>
          </p:cNvPr>
          <p:cNvCxnSpPr>
            <a:cxnSpLocks/>
          </p:cNvCxnSpPr>
          <p:nvPr/>
        </p:nvCxnSpPr>
        <p:spPr>
          <a:xfrm>
            <a:off x="3179299" y="773773"/>
            <a:ext cx="2391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ADD4B59-511E-4887-AD23-ADBA09375DFD}"/>
              </a:ext>
            </a:extLst>
          </p:cNvPr>
          <p:cNvCxnSpPr>
            <a:cxnSpLocks/>
          </p:cNvCxnSpPr>
          <p:nvPr/>
        </p:nvCxnSpPr>
        <p:spPr>
          <a:xfrm>
            <a:off x="731520" y="1840573"/>
            <a:ext cx="2630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158A2D9-38CE-478A-B17E-DB23EB5E3DDC}"/>
              </a:ext>
            </a:extLst>
          </p:cNvPr>
          <p:cNvCxnSpPr>
            <a:cxnSpLocks/>
          </p:cNvCxnSpPr>
          <p:nvPr/>
        </p:nvCxnSpPr>
        <p:spPr>
          <a:xfrm>
            <a:off x="4501661" y="1306001"/>
            <a:ext cx="15662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E80C117C-7492-42E5-B32D-C4A121FA6C3B}"/>
              </a:ext>
            </a:extLst>
          </p:cNvPr>
          <p:cNvCxnSpPr>
            <a:cxnSpLocks/>
          </p:cNvCxnSpPr>
          <p:nvPr/>
        </p:nvCxnSpPr>
        <p:spPr>
          <a:xfrm>
            <a:off x="703384" y="2361078"/>
            <a:ext cx="53644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1A99BF5-4462-4582-80E7-3331831DB0A2}"/>
              </a:ext>
            </a:extLst>
          </p:cNvPr>
          <p:cNvCxnSpPr>
            <a:cxnSpLocks/>
          </p:cNvCxnSpPr>
          <p:nvPr/>
        </p:nvCxnSpPr>
        <p:spPr>
          <a:xfrm>
            <a:off x="703384" y="2909719"/>
            <a:ext cx="11113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A01797F-FC24-419A-A663-B37562F85045}"/>
              </a:ext>
            </a:extLst>
          </p:cNvPr>
          <p:cNvSpPr txBox="1"/>
          <p:nvPr/>
        </p:nvSpPr>
        <p:spPr>
          <a:xfrm>
            <a:off x="1491175" y="3648905"/>
            <a:ext cx="229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09BDD0-9091-4D0E-94A3-FA4C9D96A2B8}"/>
              </a:ext>
            </a:extLst>
          </p:cNvPr>
          <p:cNvSpPr txBox="1"/>
          <p:nvPr/>
        </p:nvSpPr>
        <p:spPr>
          <a:xfrm>
            <a:off x="361063" y="4143239"/>
            <a:ext cx="5406691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37BA1B3-F1CB-48D1-B79D-DABA063FE127}"/>
              </a:ext>
            </a:extLst>
          </p:cNvPr>
          <p:cNvSpPr txBox="1"/>
          <p:nvPr/>
        </p:nvSpPr>
        <p:spPr>
          <a:xfrm>
            <a:off x="346995" y="4731990"/>
            <a:ext cx="5533581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B0D1345-72CC-45BC-8E13-6B01AB56665F}"/>
              </a:ext>
            </a:extLst>
          </p:cNvPr>
          <p:cNvGrpSpPr/>
          <p:nvPr/>
        </p:nvGrpSpPr>
        <p:grpSpPr>
          <a:xfrm>
            <a:off x="9280275" y="2719792"/>
            <a:ext cx="2616593" cy="1530854"/>
            <a:chOff x="4431360" y="2620350"/>
            <a:chExt cx="2616593" cy="1530854"/>
          </a:xfrm>
        </p:grpSpPr>
        <p:sp>
          <p:nvSpPr>
            <p:cNvPr id="35" name="Cloud 34">
              <a:extLst>
                <a:ext uri="{FF2B5EF4-FFF2-40B4-BE49-F238E27FC236}">
                  <a16:creationId xmlns="" xmlns:a16="http://schemas.microsoft.com/office/drawing/2014/main" id="{7DC8384A-4882-4807-B4BF-980087617D3A}"/>
                </a:ext>
              </a:extLst>
            </p:cNvPr>
            <p:cNvSpPr/>
            <p:nvPr/>
          </p:nvSpPr>
          <p:spPr>
            <a:xfrm>
              <a:off x="4431360" y="2620350"/>
              <a:ext cx="2616593" cy="1530854"/>
            </a:xfrm>
            <a:prstGeom prst="cloud">
              <a:avLst/>
            </a:prstGeom>
            <a:solidFill>
              <a:srgbClr val="FFFF00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FAB107E5-BE7F-416A-A5B1-2E68101D417F}"/>
                </a:ext>
              </a:extLst>
            </p:cNvPr>
            <p:cNvSpPr txBox="1"/>
            <p:nvPr/>
          </p:nvSpPr>
          <p:spPr>
            <a:xfrm>
              <a:off x="4623046" y="2692961"/>
              <a:ext cx="2199821" cy="121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sz="2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 chiếc đèn ông sao </a:t>
              </a:r>
              <a:r>
                <a:rPr lang="en-US" sz="2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2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ạn Nam trang trí được là: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5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27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ownloads\2021 - KHUNG VIET CHU KHÔNG NỀN\KHUNG_CHU_4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263" y="-182880"/>
            <a:ext cx="7323258" cy="706338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715065" y="2444522"/>
            <a:ext cx="6923631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b="1" dirty="0" err="1" smtClean="0">
                <a:solidFill>
                  <a:srgbClr val="FF0066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Vận</a:t>
            </a:r>
            <a:r>
              <a:rPr lang="en-US" sz="9000" b="1" dirty="0" smtClean="0">
                <a:solidFill>
                  <a:srgbClr val="FF0066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9000" b="1" dirty="0" err="1" smtClean="0">
                <a:solidFill>
                  <a:srgbClr val="FF0066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dụng</a:t>
            </a:r>
            <a:endParaRPr kumimoji="0" lang="en-US" sz="9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19EB664-702B-4C2E-8217-C0BE9AA64FAB}"/>
              </a:ext>
            </a:extLst>
          </p:cNvPr>
          <p:cNvSpPr/>
          <p:nvPr/>
        </p:nvSpPr>
        <p:spPr>
          <a:xfrm>
            <a:off x="2580398" y="6026287"/>
            <a:ext cx="1884640" cy="626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97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EC57FC-4E4C-430B-A0AC-B55FF0214479}"/>
              </a:ext>
            </a:extLst>
          </p:cNvPr>
          <p:cNvSpPr txBox="1"/>
          <p:nvPr/>
        </p:nvSpPr>
        <p:spPr>
          <a:xfrm>
            <a:off x="845911" y="1544511"/>
            <a:ext cx="7733207" cy="80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CCCFE7-984D-4DA3-8519-5B3EBB1F9CD5}"/>
              </a:ext>
            </a:extLst>
          </p:cNvPr>
          <p:cNvSpPr txBox="1"/>
          <p:nvPr/>
        </p:nvSpPr>
        <p:spPr>
          <a:xfrm>
            <a:off x="785756" y="3429000"/>
            <a:ext cx="11406244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1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61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</p:spTree>
    <p:extLst>
      <p:ext uri="{BB962C8B-B14F-4D97-AF65-F5344CB8AC3E}">
        <p14:creationId xmlns:p14="http://schemas.microsoft.com/office/powerpoint/2010/main" val="23273212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Không có mô tả.">
            <a:extLst>
              <a:ext uri="{FF2B5EF4-FFF2-40B4-BE49-F238E27FC236}">
                <a16:creationId xmlns="" xmlns:a16="http://schemas.microsoft.com/office/drawing/2014/main" id="{AB6A1C6B-10F6-42C3-BFE1-0812B1E9B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" t="9145" r="16495"/>
          <a:stretch/>
        </p:blipFill>
        <p:spPr bwMode="auto">
          <a:xfrm>
            <a:off x="2264228" y="711200"/>
            <a:ext cx="7068458" cy="316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846E05-FD87-4C56-A3F2-A2259B5C3E60}"/>
              </a:ext>
            </a:extLst>
          </p:cNvPr>
          <p:cNvSpPr txBox="1"/>
          <p:nvPr/>
        </p:nvSpPr>
        <p:spPr>
          <a:xfrm flipH="1">
            <a:off x="554954" y="4007471"/>
            <a:ext cx="11082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CHỌN TẤM THẺ NÀO?</a:t>
            </a:r>
          </a:p>
        </p:txBody>
      </p:sp>
    </p:spTree>
    <p:extLst>
      <p:ext uri="{BB962C8B-B14F-4D97-AF65-F5344CB8AC3E}">
        <p14:creationId xmlns:p14="http://schemas.microsoft.com/office/powerpoint/2010/main" val="261114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582D8AE-11A5-4CCD-8054-970741E53D8C}"/>
              </a:ext>
            </a:extLst>
          </p:cNvPr>
          <p:cNvSpPr/>
          <p:nvPr/>
        </p:nvSpPr>
        <p:spPr>
          <a:xfrm>
            <a:off x="6406068" y="4359599"/>
            <a:ext cx="5151293" cy="1810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</a:t>
            </a:r>
            <a:r>
              <a:rPr lang="vi-V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THIẾT KẾ BỞI NGUYỄN HIỀN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FACE: Hien Nguyen</a:t>
            </a: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https://www.facebook.com/profile.php?id=100027092413846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 CHỈ SỬ DỤNG - NGHIÊM CẤM BUÔN BÁN, SAO CHÉP D</a:t>
            </a:r>
            <a:r>
              <a:rPr lang="vi-V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MỌI HÌNH THỨC.</a:t>
            </a:r>
            <a:endParaRPr lang="vi-VN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Không có mô tả.">
            <a:extLst>
              <a:ext uri="{FF2B5EF4-FFF2-40B4-BE49-F238E27FC236}">
                <a16:creationId xmlns="" xmlns:a16="http://schemas.microsoft.com/office/drawing/2014/main" id="{51C5E436-7058-4E76-AA9D-596B9A7D4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4" y="188343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9D7F09-28A3-4204-8109-6B5C1E88C83C}"/>
              </a:ext>
            </a:extLst>
          </p:cNvPr>
          <p:cNvSpPr txBox="1"/>
          <p:nvPr/>
        </p:nvSpPr>
        <p:spPr>
          <a:xfrm flipH="1">
            <a:off x="56272" y="1259328"/>
            <a:ext cx="4844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CHỌN TẤM THẺ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2DAB00-1E2E-4552-B821-D3DCC83AA4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2823" y="292390"/>
            <a:ext cx="1693179" cy="1426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66DB35-89CA-432C-BF58-D896D5BE81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90" r="3584"/>
          <a:stretch/>
        </p:blipFill>
        <p:spPr>
          <a:xfrm>
            <a:off x="5964702" y="347152"/>
            <a:ext cx="5627076" cy="2382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867544F-2BE7-4798-B4AC-87622FEE7F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250" t="4598" r="4770" b="6380"/>
          <a:stretch/>
        </p:blipFill>
        <p:spPr>
          <a:xfrm>
            <a:off x="6124445" y="2433763"/>
            <a:ext cx="5804961" cy="4290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15F3F2-E61F-4B06-B003-8116BBDEF53E}"/>
              </a:ext>
            </a:extLst>
          </p:cNvPr>
          <p:cNvSpPr txBox="1"/>
          <p:nvPr/>
        </p:nvSpPr>
        <p:spPr>
          <a:xfrm>
            <a:off x="693334" y="2630833"/>
            <a:ext cx="51526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71" indent="-285771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CC"/>
                </a:solidFill>
                <a:latin typeface="+mj-lt"/>
              </a:rPr>
              <a:t>Chơi theo nhóm.</a:t>
            </a:r>
          </a:p>
          <a:p>
            <a:pPr marL="285771" indent="-285771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CC"/>
                </a:solidFill>
                <a:latin typeface="+mj-lt"/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71" indent="-285771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CC"/>
                </a:solidFill>
                <a:latin typeface="+mj-lt"/>
              </a:rPr>
              <a:t>Trò chơi kết thúc khi úp được 6 tấm thẻ.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C000708-6F2C-4CA5-8943-64072C417BE7}"/>
              </a:ext>
            </a:extLst>
          </p:cNvPr>
          <p:cNvSpPr/>
          <p:nvPr/>
        </p:nvSpPr>
        <p:spPr>
          <a:xfrm>
            <a:off x="620571" y="2433761"/>
            <a:ext cx="5360770" cy="3791264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1"/>
          </a:p>
        </p:txBody>
      </p:sp>
    </p:spTree>
    <p:extLst>
      <p:ext uri="{BB962C8B-B14F-4D97-AF65-F5344CB8AC3E}">
        <p14:creationId xmlns:p14="http://schemas.microsoft.com/office/powerpoint/2010/main" val="1524204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59259E-6 L 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 uiExpand="1" build="p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r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9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71C045-6DE2-4003-B668-AE2AA6AD9C40}"/>
              </a:ext>
            </a:extLst>
          </p:cNvPr>
          <p:cNvSpPr txBox="1"/>
          <p:nvPr/>
        </p:nvSpPr>
        <p:spPr>
          <a:xfrm>
            <a:off x="1111460" y="2244310"/>
            <a:ext cx="541903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952152-47FF-43F5-8648-CCC6007F9E7F}"/>
              </a:ext>
            </a:extLst>
          </p:cNvPr>
          <p:cNvSpPr txBox="1"/>
          <p:nvPr/>
        </p:nvSpPr>
        <p:spPr>
          <a:xfrm>
            <a:off x="1874967" y="3513109"/>
            <a:ext cx="918492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F0C956-9F6F-47FF-B520-8EC858A96A0E}"/>
              </a:ext>
            </a:extLst>
          </p:cNvPr>
          <p:cNvSpPr txBox="1"/>
          <p:nvPr/>
        </p:nvSpPr>
        <p:spPr>
          <a:xfrm>
            <a:off x="1111460" y="975511"/>
            <a:ext cx="1013783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71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ar: 7 Points 8">
            <a:extLst>
              <a:ext uri="{FF2B5EF4-FFF2-40B4-BE49-F238E27FC236}">
                <a16:creationId xmlns="" xmlns:a16="http://schemas.microsoft.com/office/drawing/2014/main" id="{ADC009BC-EFBB-4CE6-8F10-C84473DAA98A}"/>
              </a:ext>
            </a:extLst>
          </p:cNvPr>
          <p:cNvSpPr/>
          <p:nvPr/>
        </p:nvSpPr>
        <p:spPr>
          <a:xfrm>
            <a:off x="9434518" y="1135785"/>
            <a:ext cx="1177159" cy="985738"/>
          </a:xfrm>
          <a:prstGeom prst="star7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0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1" name="Star: 7 Points 30">
            <a:extLst>
              <a:ext uri="{FF2B5EF4-FFF2-40B4-BE49-F238E27FC236}">
                <a16:creationId xmlns="" xmlns:a16="http://schemas.microsoft.com/office/drawing/2014/main" id="{45E71D4D-F6B7-4513-B481-FE301AB568FD}"/>
              </a:ext>
            </a:extLst>
          </p:cNvPr>
          <p:cNvSpPr/>
          <p:nvPr/>
        </p:nvSpPr>
        <p:spPr>
          <a:xfrm>
            <a:off x="9434518" y="1126669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7" name="Star: 7 Points 26">
            <a:extLst>
              <a:ext uri="{FF2B5EF4-FFF2-40B4-BE49-F238E27FC236}">
                <a16:creationId xmlns="" xmlns:a16="http://schemas.microsoft.com/office/drawing/2014/main" id="{98560A4C-6E78-4B68-9280-5390B37C933B}"/>
              </a:ext>
            </a:extLst>
          </p:cNvPr>
          <p:cNvSpPr/>
          <p:nvPr/>
        </p:nvSpPr>
        <p:spPr>
          <a:xfrm>
            <a:off x="9461268" y="1117102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8" name="Star: 7 Points 27">
            <a:extLst>
              <a:ext uri="{FF2B5EF4-FFF2-40B4-BE49-F238E27FC236}">
                <a16:creationId xmlns="" xmlns:a16="http://schemas.microsoft.com/office/drawing/2014/main" id="{818F7DCC-494B-4C55-9557-4D15B5BDD9CC}"/>
              </a:ext>
            </a:extLst>
          </p:cNvPr>
          <p:cNvSpPr/>
          <p:nvPr/>
        </p:nvSpPr>
        <p:spPr>
          <a:xfrm>
            <a:off x="9476607" y="1131006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9" name="Star: 7 Points 28">
            <a:extLst>
              <a:ext uri="{FF2B5EF4-FFF2-40B4-BE49-F238E27FC236}">
                <a16:creationId xmlns="" xmlns:a16="http://schemas.microsoft.com/office/drawing/2014/main" id="{EECC73D7-408E-4D6E-8F11-86C09AC4FA22}"/>
              </a:ext>
            </a:extLst>
          </p:cNvPr>
          <p:cNvSpPr/>
          <p:nvPr/>
        </p:nvSpPr>
        <p:spPr>
          <a:xfrm>
            <a:off x="9460840" y="1124054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0" name="Star: 7 Points 29">
            <a:extLst>
              <a:ext uri="{FF2B5EF4-FFF2-40B4-BE49-F238E27FC236}">
                <a16:creationId xmlns="" xmlns:a16="http://schemas.microsoft.com/office/drawing/2014/main" id="{83DC0495-A5D4-4187-B59B-5E4B94338832}"/>
              </a:ext>
            </a:extLst>
          </p:cNvPr>
          <p:cNvSpPr/>
          <p:nvPr/>
        </p:nvSpPr>
        <p:spPr>
          <a:xfrm>
            <a:off x="9449692" y="1122303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5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6" name="Star: 7 Points 35">
            <a:extLst>
              <a:ext uri="{FF2B5EF4-FFF2-40B4-BE49-F238E27FC236}">
                <a16:creationId xmlns="" xmlns:a16="http://schemas.microsoft.com/office/drawing/2014/main" id="{1553E10F-DA34-480F-98D9-FE56479B809A}"/>
              </a:ext>
            </a:extLst>
          </p:cNvPr>
          <p:cNvSpPr/>
          <p:nvPr/>
        </p:nvSpPr>
        <p:spPr>
          <a:xfrm>
            <a:off x="9465458" y="1124861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6</a:t>
            </a:r>
            <a:endParaRPr lang="vi-VN" sz="5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E:\2021 - ANH LOGO - CHUAN NHAT\119.jpg"/>
          <p:cNvPicPr>
            <a:picLocks noChangeAspect="1" noChangeArrowheads="1"/>
          </p:cNvPicPr>
          <p:nvPr/>
        </p:nvPicPr>
        <p:blipFill>
          <a:blip r:embed="rId5" cstate="print"/>
          <a:srcRect l="1380" r="49888" b="68670"/>
          <a:stretch>
            <a:fillRect/>
          </a:stretch>
        </p:blipFill>
        <p:spPr bwMode="auto">
          <a:xfrm>
            <a:off x="4025674" y="3815799"/>
            <a:ext cx="3622125" cy="1158200"/>
          </a:xfrm>
          <a:prstGeom prst="rect">
            <a:avLst/>
          </a:prstGeom>
          <a:noFill/>
        </p:spPr>
      </p:pic>
      <p:pic>
        <p:nvPicPr>
          <p:cNvPr id="5" name="Picture 4" descr="E:\2021 - ANH LOGO - CHUAN NHAT\119.jpg"/>
          <p:cNvPicPr>
            <a:picLocks noChangeAspect="1" noChangeArrowheads="1"/>
          </p:cNvPicPr>
          <p:nvPr/>
        </p:nvPicPr>
        <p:blipFill>
          <a:blip r:embed="rId5" cstate="print"/>
          <a:srcRect l="51846" b="70801"/>
          <a:stretch>
            <a:fillRect/>
          </a:stretch>
        </p:blipFill>
        <p:spPr bwMode="auto">
          <a:xfrm>
            <a:off x="4067240" y="2421329"/>
            <a:ext cx="3579176" cy="1079401"/>
          </a:xfrm>
          <a:prstGeom prst="rect">
            <a:avLst/>
          </a:prstGeom>
          <a:noFill/>
        </p:spPr>
      </p:pic>
      <p:pic>
        <p:nvPicPr>
          <p:cNvPr id="6" name="Picture 5" descr="E:\2021 - ANH LOGO - CHUAN NHAT\119.jpg"/>
          <p:cNvPicPr>
            <a:picLocks noChangeAspect="1" noChangeArrowheads="1"/>
          </p:cNvPicPr>
          <p:nvPr/>
        </p:nvPicPr>
        <p:blipFill>
          <a:blip r:embed="rId5" cstate="print"/>
          <a:srcRect l="2728" t="33195" r="49888" b="36962"/>
          <a:stretch>
            <a:fillRect/>
          </a:stretch>
        </p:blipFill>
        <p:spPr bwMode="auto">
          <a:xfrm>
            <a:off x="4108803" y="5264732"/>
            <a:ext cx="3521909" cy="110320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980216" y="351752"/>
            <a:ext cx="63385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2. CHỌN ĐÁP ÁN ĐÚNG: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97602" y="2575667"/>
            <a:ext cx="1876361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A.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6750" y="1267080"/>
            <a:ext cx="3415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>
                <a:solidFill>
                  <a:srgbClr val="FF0066"/>
                </a:solidFill>
                <a:latin typeface="Calibri" panose="020F0502020204030204"/>
              </a:rPr>
              <a:t>16 : 2 = 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466916" y="3988263"/>
            <a:ext cx="1879853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B.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09120" y="5473304"/>
            <a:ext cx="1785151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C. 8</a:t>
            </a:r>
          </a:p>
        </p:txBody>
      </p:sp>
      <p:sp>
        <p:nvSpPr>
          <p:cNvPr id="21" name="Explosion 1 20"/>
          <p:cNvSpPr/>
          <p:nvPr/>
        </p:nvSpPr>
        <p:spPr>
          <a:xfrm>
            <a:off x="7347271" y="5237163"/>
            <a:ext cx="2734109" cy="1275292"/>
          </a:xfrm>
          <a:prstGeom prst="irregularSeal1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46036" y="5499078"/>
            <a:ext cx="1748235" cy="707886"/>
          </a:xfrm>
          <a:prstGeom prst="round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b="1" dirty="0">
                <a:solidFill>
                  <a:schemeClr val="bg1"/>
                </a:solidFill>
                <a:latin typeface="Calibri" panose="020F0502020204030204"/>
              </a:rPr>
              <a:t>C. 8</a:t>
            </a:r>
          </a:p>
        </p:txBody>
      </p:sp>
      <p:sp>
        <p:nvSpPr>
          <p:cNvPr id="32" name="Star: 7 Points 31">
            <a:extLst>
              <a:ext uri="{FF2B5EF4-FFF2-40B4-BE49-F238E27FC236}">
                <a16:creationId xmlns="" xmlns:a16="http://schemas.microsoft.com/office/drawing/2014/main" id="{045A768F-6CB4-4FD2-874B-2A1FE636AAFC}"/>
              </a:ext>
            </a:extLst>
          </p:cNvPr>
          <p:cNvSpPr/>
          <p:nvPr/>
        </p:nvSpPr>
        <p:spPr>
          <a:xfrm>
            <a:off x="9469648" y="1091699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7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3" name="Star: 7 Points 32">
            <a:extLst>
              <a:ext uri="{FF2B5EF4-FFF2-40B4-BE49-F238E27FC236}">
                <a16:creationId xmlns="" xmlns:a16="http://schemas.microsoft.com/office/drawing/2014/main" id="{28E372E2-03E8-4DF1-8F93-2CF814944BD0}"/>
              </a:ext>
            </a:extLst>
          </p:cNvPr>
          <p:cNvSpPr/>
          <p:nvPr/>
        </p:nvSpPr>
        <p:spPr>
          <a:xfrm>
            <a:off x="9480632" y="1107986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8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4" name="Star: 7 Points 33">
            <a:extLst>
              <a:ext uri="{FF2B5EF4-FFF2-40B4-BE49-F238E27FC236}">
                <a16:creationId xmlns="" xmlns:a16="http://schemas.microsoft.com/office/drawing/2014/main" id="{3BF251F1-4CA1-4DC3-BE26-52ECE4DC6E0D}"/>
              </a:ext>
            </a:extLst>
          </p:cNvPr>
          <p:cNvSpPr/>
          <p:nvPr/>
        </p:nvSpPr>
        <p:spPr>
          <a:xfrm>
            <a:off x="9481916" y="1113293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9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5" name="Star: 7 Points 34">
            <a:extLst>
              <a:ext uri="{FF2B5EF4-FFF2-40B4-BE49-F238E27FC236}">
                <a16:creationId xmlns="" xmlns:a16="http://schemas.microsoft.com/office/drawing/2014/main" id="{B954E1B7-FA5C-43FF-A6DA-B1C6917F51E6}"/>
              </a:ext>
            </a:extLst>
          </p:cNvPr>
          <p:cNvSpPr/>
          <p:nvPr/>
        </p:nvSpPr>
        <p:spPr>
          <a:xfrm>
            <a:off x="9340455" y="1086498"/>
            <a:ext cx="1481849" cy="1073806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10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E2520427-32EE-4991-B1C8-8E8CDE8F2B5B}"/>
              </a:ext>
            </a:extLst>
          </p:cNvPr>
          <p:cNvSpPr/>
          <p:nvPr/>
        </p:nvSpPr>
        <p:spPr>
          <a:xfrm>
            <a:off x="9135447" y="930168"/>
            <a:ext cx="1891862" cy="16454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 tmFilter="0,0; .5, 0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1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7" grpId="0"/>
      <p:bldP spid="17" grpId="0"/>
      <p:bldP spid="18" grpId="0"/>
      <p:bldP spid="19" grpId="0"/>
      <p:bldP spid="20" grpId="0"/>
      <p:bldP spid="21" grpId="0" animBg="1"/>
      <p:bldP spid="22" grpId="0" animBg="1"/>
      <p:bldP spid="32" grpId="0" animBg="1"/>
      <p:bldP spid="33" grpId="0" animBg="1"/>
      <p:bldP spid="34" grpId="0" animBg="1"/>
      <p:bldP spid="3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81744" y="244482"/>
            <a:ext cx="6338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3. CHỌN ĐÁP ÁN ĐÚNG:</a:t>
            </a:r>
          </a:p>
        </p:txBody>
      </p:sp>
      <p:grpSp>
        <p:nvGrpSpPr>
          <p:cNvPr id="2" name="Group 16"/>
          <p:cNvGrpSpPr/>
          <p:nvPr/>
        </p:nvGrpSpPr>
        <p:grpSpPr>
          <a:xfrm>
            <a:off x="3708325" y="3724233"/>
            <a:ext cx="4373114" cy="1171135"/>
            <a:chOff x="1598473" y="3337645"/>
            <a:chExt cx="4391020" cy="1307177"/>
          </a:xfrm>
        </p:grpSpPr>
        <p:pic>
          <p:nvPicPr>
            <p:cNvPr id="8" name="Picture 2" descr="E:\2021 - ANH LOGO - CHUAN NHAT\119.jpg"/>
            <p:cNvPicPr>
              <a:picLocks noChangeAspect="1" noChangeArrowheads="1"/>
            </p:cNvPicPr>
            <p:nvPr/>
          </p:nvPicPr>
          <p:blipFill>
            <a:blip r:embed="rId4" cstate="print"/>
            <a:srcRect l="803" t="33654" r="50658" b="36770"/>
            <a:stretch>
              <a:fillRect/>
            </a:stretch>
          </p:blipFill>
          <p:spPr bwMode="auto">
            <a:xfrm>
              <a:off x="1598473" y="3337645"/>
              <a:ext cx="4391020" cy="1307177"/>
            </a:xfrm>
            <a:prstGeom prst="rect">
              <a:avLst/>
            </a:prstGeom>
            <a:noFill/>
          </p:spPr>
        </p:pic>
        <p:sp>
          <p:nvSpPr>
            <p:cNvPr id="11" name="Rounded Rectangle 10"/>
            <p:cNvSpPr/>
            <p:nvPr/>
          </p:nvSpPr>
          <p:spPr>
            <a:xfrm>
              <a:off x="3468687" y="3649696"/>
              <a:ext cx="2117725" cy="7715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r>
                <a:rPr lang="en-US" sz="4800" b="1" dirty="0">
                  <a:solidFill>
                    <a:srgbClr val="0000FF"/>
                  </a:solidFill>
                  <a:latin typeface="Calibri" panose="020F0502020204030204"/>
                </a:rPr>
                <a:t>B. 8</a:t>
              </a: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3713525" y="2241170"/>
            <a:ext cx="4373114" cy="1198390"/>
            <a:chOff x="1532232" y="1690399"/>
            <a:chExt cx="4391020" cy="1337598"/>
          </a:xfrm>
        </p:grpSpPr>
        <p:pic>
          <p:nvPicPr>
            <p:cNvPr id="7" name="Picture 2" descr="E:\2021 - ANH LOGO - CHUAN NHAT\119.jpg"/>
            <p:cNvPicPr>
              <a:picLocks noChangeAspect="1" noChangeArrowheads="1"/>
            </p:cNvPicPr>
            <p:nvPr/>
          </p:nvPicPr>
          <p:blipFill>
            <a:blip r:embed="rId4" cstate="print"/>
            <a:srcRect l="803" r="50658" b="69736"/>
            <a:stretch>
              <a:fillRect/>
            </a:stretch>
          </p:blipFill>
          <p:spPr bwMode="auto">
            <a:xfrm>
              <a:off x="1532232" y="1690399"/>
              <a:ext cx="4391020" cy="1337598"/>
            </a:xfrm>
            <a:prstGeom prst="rect">
              <a:avLst/>
            </a:prstGeom>
            <a:noFill/>
          </p:spPr>
        </p:pic>
        <p:sp>
          <p:nvSpPr>
            <p:cNvPr id="12" name="Rounded Rectangle 11"/>
            <p:cNvSpPr/>
            <p:nvPr/>
          </p:nvSpPr>
          <p:spPr>
            <a:xfrm>
              <a:off x="3649199" y="1934409"/>
              <a:ext cx="1652135" cy="7715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r>
                <a:rPr lang="en-US" sz="4800" b="1" dirty="0">
                  <a:solidFill>
                    <a:srgbClr val="0000FF"/>
                  </a:solidFill>
                  <a:latin typeface="Calibri" panose="020F0502020204030204"/>
                </a:rPr>
                <a:t>A. 9</a:t>
              </a: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3805309" y="5186049"/>
            <a:ext cx="4373114" cy="1371599"/>
            <a:chOff x="1695454" y="4955596"/>
            <a:chExt cx="4391020" cy="1530927"/>
          </a:xfrm>
        </p:grpSpPr>
        <p:pic>
          <p:nvPicPr>
            <p:cNvPr id="9" name="Picture 2" descr="E:\2021 - ANH LOGO - CHUAN NHAT\119.jpg"/>
            <p:cNvPicPr>
              <a:picLocks noChangeAspect="1" noChangeArrowheads="1"/>
            </p:cNvPicPr>
            <p:nvPr/>
          </p:nvPicPr>
          <p:blipFill>
            <a:blip r:embed="rId4" cstate="print"/>
            <a:srcRect l="803" t="65362" r="50658"/>
            <a:stretch>
              <a:fillRect/>
            </a:stretch>
          </p:blipFill>
          <p:spPr bwMode="auto">
            <a:xfrm>
              <a:off x="1695454" y="4955596"/>
              <a:ext cx="4391020" cy="1530927"/>
            </a:xfrm>
            <a:prstGeom prst="rect">
              <a:avLst/>
            </a:prstGeom>
            <a:noFill/>
          </p:spPr>
        </p:pic>
        <p:sp>
          <p:nvSpPr>
            <p:cNvPr id="13" name="Rounded Rectangle 12"/>
            <p:cNvSpPr/>
            <p:nvPr/>
          </p:nvSpPr>
          <p:spPr>
            <a:xfrm>
              <a:off x="3528923" y="5429251"/>
              <a:ext cx="1954213" cy="7715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r>
                <a:rPr lang="en-US" sz="4800" b="1" dirty="0">
                  <a:solidFill>
                    <a:srgbClr val="0000FF"/>
                  </a:solidFill>
                  <a:latin typeface="Calibri" panose="020F0502020204030204"/>
                </a:rPr>
                <a:t>C. 7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162516" y="992047"/>
            <a:ext cx="3415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>
                <a:solidFill>
                  <a:srgbClr val="FF0066"/>
                </a:solidFill>
                <a:latin typeface="Calibri" panose="020F0502020204030204"/>
              </a:rPr>
              <a:t>18 : 2 = ?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7843930" y="2133658"/>
            <a:ext cx="2734109" cy="1371599"/>
          </a:xfrm>
          <a:prstGeom prst="irregularSeal1">
            <a:avLst/>
          </a:prstGeom>
          <a:solidFill>
            <a:srgbClr val="FF006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70915" y="2441809"/>
            <a:ext cx="2048701" cy="709206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b="1" dirty="0">
                <a:solidFill>
                  <a:schemeClr val="bg1"/>
                </a:solidFill>
                <a:latin typeface="Calibri" panose="020F0502020204030204"/>
              </a:rPr>
              <a:t>A. 9</a:t>
            </a:r>
          </a:p>
        </p:txBody>
      </p:sp>
      <p:sp>
        <p:nvSpPr>
          <p:cNvPr id="16" name="Star: 7 Points 15">
            <a:extLst>
              <a:ext uri="{FF2B5EF4-FFF2-40B4-BE49-F238E27FC236}">
                <a16:creationId xmlns="" xmlns:a16="http://schemas.microsoft.com/office/drawing/2014/main" id="{85CB7A7E-64EB-4DBC-BDB6-7F4D976B1123}"/>
              </a:ext>
            </a:extLst>
          </p:cNvPr>
          <p:cNvSpPr/>
          <p:nvPr/>
        </p:nvSpPr>
        <p:spPr>
          <a:xfrm>
            <a:off x="9336044" y="1107649"/>
            <a:ext cx="1177159" cy="985738"/>
          </a:xfrm>
          <a:prstGeom prst="star7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0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7" name="Star: 7 Points 16">
            <a:extLst>
              <a:ext uri="{FF2B5EF4-FFF2-40B4-BE49-F238E27FC236}">
                <a16:creationId xmlns="" xmlns:a16="http://schemas.microsoft.com/office/drawing/2014/main" id="{0BB3B0F7-564F-44B6-9AE7-A3737D5173C7}"/>
              </a:ext>
            </a:extLst>
          </p:cNvPr>
          <p:cNvSpPr/>
          <p:nvPr/>
        </p:nvSpPr>
        <p:spPr>
          <a:xfrm>
            <a:off x="9336044" y="1098533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8" name="Star: 7 Points 17">
            <a:extLst>
              <a:ext uri="{FF2B5EF4-FFF2-40B4-BE49-F238E27FC236}">
                <a16:creationId xmlns="" xmlns:a16="http://schemas.microsoft.com/office/drawing/2014/main" id="{ED133AA6-5C28-4B60-9392-24D4C790D7F5}"/>
              </a:ext>
            </a:extLst>
          </p:cNvPr>
          <p:cNvSpPr/>
          <p:nvPr/>
        </p:nvSpPr>
        <p:spPr>
          <a:xfrm>
            <a:off x="9362794" y="1088966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9" name="Star: 7 Points 18">
            <a:extLst>
              <a:ext uri="{FF2B5EF4-FFF2-40B4-BE49-F238E27FC236}">
                <a16:creationId xmlns="" xmlns:a16="http://schemas.microsoft.com/office/drawing/2014/main" id="{CF6A862F-E2BA-4D4C-B364-C2F68CB279D0}"/>
              </a:ext>
            </a:extLst>
          </p:cNvPr>
          <p:cNvSpPr/>
          <p:nvPr/>
        </p:nvSpPr>
        <p:spPr>
          <a:xfrm>
            <a:off x="9378133" y="1102870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1" name="Star: 7 Points 20">
            <a:extLst>
              <a:ext uri="{FF2B5EF4-FFF2-40B4-BE49-F238E27FC236}">
                <a16:creationId xmlns="" xmlns:a16="http://schemas.microsoft.com/office/drawing/2014/main" id="{EB57B0AE-BB65-4BCB-83AA-8597894A10BA}"/>
              </a:ext>
            </a:extLst>
          </p:cNvPr>
          <p:cNvSpPr/>
          <p:nvPr/>
        </p:nvSpPr>
        <p:spPr>
          <a:xfrm>
            <a:off x="9362366" y="1095918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2" name="Star: 7 Points 21">
            <a:extLst>
              <a:ext uri="{FF2B5EF4-FFF2-40B4-BE49-F238E27FC236}">
                <a16:creationId xmlns="" xmlns:a16="http://schemas.microsoft.com/office/drawing/2014/main" id="{8225D1D2-E8E9-4D66-93D4-529EA0D2271A}"/>
              </a:ext>
            </a:extLst>
          </p:cNvPr>
          <p:cNvSpPr/>
          <p:nvPr/>
        </p:nvSpPr>
        <p:spPr>
          <a:xfrm>
            <a:off x="9351218" y="1094167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5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3" name="Star: 7 Points 22">
            <a:extLst>
              <a:ext uri="{FF2B5EF4-FFF2-40B4-BE49-F238E27FC236}">
                <a16:creationId xmlns="" xmlns:a16="http://schemas.microsoft.com/office/drawing/2014/main" id="{51BA4ADC-973E-4B0F-B454-6C91BEABEE54}"/>
              </a:ext>
            </a:extLst>
          </p:cNvPr>
          <p:cNvSpPr/>
          <p:nvPr/>
        </p:nvSpPr>
        <p:spPr>
          <a:xfrm>
            <a:off x="9366984" y="1096725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6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4" name="Star: 7 Points 23">
            <a:extLst>
              <a:ext uri="{FF2B5EF4-FFF2-40B4-BE49-F238E27FC236}">
                <a16:creationId xmlns="" xmlns:a16="http://schemas.microsoft.com/office/drawing/2014/main" id="{06B9352E-E031-4773-BA02-EA9859EC7C60}"/>
              </a:ext>
            </a:extLst>
          </p:cNvPr>
          <p:cNvSpPr/>
          <p:nvPr/>
        </p:nvSpPr>
        <p:spPr>
          <a:xfrm>
            <a:off x="9371174" y="1063563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7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5" name="Star: 7 Points 24">
            <a:extLst>
              <a:ext uri="{FF2B5EF4-FFF2-40B4-BE49-F238E27FC236}">
                <a16:creationId xmlns="" xmlns:a16="http://schemas.microsoft.com/office/drawing/2014/main" id="{1B367BD9-2F07-4766-BD0C-1F4B2FFC0B12}"/>
              </a:ext>
            </a:extLst>
          </p:cNvPr>
          <p:cNvSpPr/>
          <p:nvPr/>
        </p:nvSpPr>
        <p:spPr>
          <a:xfrm>
            <a:off x="9382158" y="1079850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8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6" name="Star: 7 Points 25">
            <a:extLst>
              <a:ext uri="{FF2B5EF4-FFF2-40B4-BE49-F238E27FC236}">
                <a16:creationId xmlns="" xmlns:a16="http://schemas.microsoft.com/office/drawing/2014/main" id="{5469F893-D2AC-4EC2-90A9-02B7CC63D6CD}"/>
              </a:ext>
            </a:extLst>
          </p:cNvPr>
          <p:cNvSpPr/>
          <p:nvPr/>
        </p:nvSpPr>
        <p:spPr>
          <a:xfrm>
            <a:off x="9383442" y="1085157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9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7" name="Star: 7 Points 26">
            <a:extLst>
              <a:ext uri="{FF2B5EF4-FFF2-40B4-BE49-F238E27FC236}">
                <a16:creationId xmlns="" xmlns:a16="http://schemas.microsoft.com/office/drawing/2014/main" id="{301AD979-E83F-4627-9783-E64C7015CD96}"/>
              </a:ext>
            </a:extLst>
          </p:cNvPr>
          <p:cNvSpPr/>
          <p:nvPr/>
        </p:nvSpPr>
        <p:spPr>
          <a:xfrm>
            <a:off x="9241981" y="1058362"/>
            <a:ext cx="1481849" cy="1073806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10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6F664FF-F0F0-4F75-9A76-ADE53559A39B}"/>
              </a:ext>
            </a:extLst>
          </p:cNvPr>
          <p:cNvSpPr/>
          <p:nvPr/>
        </p:nvSpPr>
        <p:spPr>
          <a:xfrm>
            <a:off x="8962042" y="902031"/>
            <a:ext cx="1966795" cy="1371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73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het-gi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20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2021 - ANH LOGO - CHUAN NHAT\119.jpg"/>
          <p:cNvPicPr>
            <a:picLocks noChangeAspect="1" noChangeArrowheads="1"/>
          </p:cNvPicPr>
          <p:nvPr/>
        </p:nvPicPr>
        <p:blipFill>
          <a:blip r:embed="rId4" cstate="print"/>
          <a:srcRect l="52231" t="69966"/>
          <a:stretch>
            <a:fillRect/>
          </a:stretch>
        </p:blipFill>
        <p:spPr bwMode="auto">
          <a:xfrm>
            <a:off x="4082822" y="3812718"/>
            <a:ext cx="3435928" cy="1163269"/>
          </a:xfrm>
          <a:prstGeom prst="rect">
            <a:avLst/>
          </a:prstGeom>
          <a:noFill/>
        </p:spPr>
      </p:pic>
      <p:pic>
        <p:nvPicPr>
          <p:cNvPr id="5" name="Picture 2" descr="E:\2021 - ANH LOGO - CHUAN NHAT\119.jpg"/>
          <p:cNvPicPr>
            <a:picLocks noChangeAspect="1" noChangeArrowheads="1"/>
          </p:cNvPicPr>
          <p:nvPr/>
        </p:nvPicPr>
        <p:blipFill>
          <a:blip r:embed="rId4" cstate="print"/>
          <a:srcRect l="803" t="65894" r="50658"/>
          <a:stretch>
            <a:fillRect/>
          </a:stretch>
        </p:blipFill>
        <p:spPr bwMode="auto">
          <a:xfrm>
            <a:off x="3972005" y="5103962"/>
            <a:ext cx="3491345" cy="1320955"/>
          </a:xfrm>
          <a:prstGeom prst="rect">
            <a:avLst/>
          </a:prstGeom>
          <a:noFill/>
        </p:spPr>
      </p:pic>
      <p:pic>
        <p:nvPicPr>
          <p:cNvPr id="6" name="Picture 2" descr="E:\2021 - ANH LOGO - CHUAN NHAT\119.jpg"/>
          <p:cNvPicPr>
            <a:picLocks noChangeAspect="1" noChangeArrowheads="1"/>
          </p:cNvPicPr>
          <p:nvPr/>
        </p:nvPicPr>
        <p:blipFill>
          <a:blip r:embed="rId4" cstate="print"/>
          <a:srcRect l="803" t="33654" r="50658" b="36770"/>
          <a:stretch>
            <a:fillRect/>
          </a:stretch>
        </p:blipFill>
        <p:spPr bwMode="auto">
          <a:xfrm>
            <a:off x="3999714" y="2350890"/>
            <a:ext cx="3491345" cy="114551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83361" y="281084"/>
            <a:ext cx="73202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4. CHỌN ĐÁP ÁN ĐÚNG: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9453" y="1083680"/>
            <a:ext cx="4394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6600" b="1" dirty="0">
                <a:solidFill>
                  <a:srgbClr val="FF0066"/>
                </a:solidFill>
                <a:latin typeface="Calibri" panose="020F0502020204030204"/>
              </a:rPr>
              <a:t>8 : 2 =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04972" y="2530697"/>
            <a:ext cx="1912234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b="1" dirty="0">
                <a:solidFill>
                  <a:srgbClr val="0000FF"/>
                </a:solidFill>
                <a:latin typeface="Calibri" panose="020F0502020204030204"/>
              </a:rPr>
              <a:t>A.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78188" y="3960088"/>
            <a:ext cx="1773705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b="1" dirty="0">
                <a:solidFill>
                  <a:srgbClr val="0000FF"/>
                </a:solidFill>
                <a:latin typeface="Calibri" panose="020F0502020204030204"/>
              </a:rPr>
              <a:t>B.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13434" y="5441739"/>
            <a:ext cx="1652135" cy="7715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b="1" dirty="0">
                <a:solidFill>
                  <a:srgbClr val="0000FF"/>
                </a:solidFill>
                <a:latin typeface="Calibri" panose="020F0502020204030204"/>
              </a:rPr>
              <a:t>C. 5</a:t>
            </a:r>
          </a:p>
        </p:txBody>
      </p:sp>
      <p:sp>
        <p:nvSpPr>
          <p:cNvPr id="13" name="Explosion 1 12"/>
          <p:cNvSpPr/>
          <p:nvPr/>
        </p:nvSpPr>
        <p:spPr>
          <a:xfrm>
            <a:off x="7251893" y="3676215"/>
            <a:ext cx="2734109" cy="1441107"/>
          </a:xfrm>
          <a:prstGeom prst="irregularSeal1">
            <a:avLst/>
          </a:prstGeom>
          <a:solidFill>
            <a:srgbClr val="FF33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51672" y="3985848"/>
            <a:ext cx="1733466" cy="771525"/>
          </a:xfrm>
          <a:prstGeom prst="roundRect">
            <a:avLst/>
          </a:prstGeom>
          <a:solidFill>
            <a:srgbClr val="FF33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b="1" dirty="0">
                <a:solidFill>
                  <a:schemeClr val="bg1"/>
                </a:solidFill>
                <a:latin typeface="Calibri" panose="020F0502020204030204"/>
              </a:rPr>
              <a:t>B. 4</a:t>
            </a:r>
          </a:p>
        </p:txBody>
      </p:sp>
      <p:sp>
        <p:nvSpPr>
          <p:cNvPr id="19" name="Star: 7 Points 18">
            <a:extLst>
              <a:ext uri="{FF2B5EF4-FFF2-40B4-BE49-F238E27FC236}">
                <a16:creationId xmlns="" xmlns:a16="http://schemas.microsoft.com/office/drawing/2014/main" id="{579AB2EA-DF3D-44A1-9FA5-88E25ECB61CD}"/>
              </a:ext>
            </a:extLst>
          </p:cNvPr>
          <p:cNvSpPr/>
          <p:nvPr/>
        </p:nvSpPr>
        <p:spPr>
          <a:xfrm>
            <a:off x="9251637" y="1107649"/>
            <a:ext cx="1177159" cy="985738"/>
          </a:xfrm>
          <a:prstGeom prst="star7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0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3" name="Star: 7 Points 22">
            <a:extLst>
              <a:ext uri="{FF2B5EF4-FFF2-40B4-BE49-F238E27FC236}">
                <a16:creationId xmlns="" xmlns:a16="http://schemas.microsoft.com/office/drawing/2014/main" id="{C442F703-986E-4C1A-9B73-D9F8FD85FC27}"/>
              </a:ext>
            </a:extLst>
          </p:cNvPr>
          <p:cNvSpPr/>
          <p:nvPr/>
        </p:nvSpPr>
        <p:spPr>
          <a:xfrm>
            <a:off x="9251637" y="1098533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4" name="Star: 7 Points 23">
            <a:extLst>
              <a:ext uri="{FF2B5EF4-FFF2-40B4-BE49-F238E27FC236}">
                <a16:creationId xmlns="" xmlns:a16="http://schemas.microsoft.com/office/drawing/2014/main" id="{8E08B9A4-A6E4-4361-B6F7-95DA26793C6A}"/>
              </a:ext>
            </a:extLst>
          </p:cNvPr>
          <p:cNvSpPr/>
          <p:nvPr/>
        </p:nvSpPr>
        <p:spPr>
          <a:xfrm>
            <a:off x="9278387" y="1088966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5" name="Star: 7 Points 24">
            <a:extLst>
              <a:ext uri="{FF2B5EF4-FFF2-40B4-BE49-F238E27FC236}">
                <a16:creationId xmlns="" xmlns:a16="http://schemas.microsoft.com/office/drawing/2014/main" id="{5A4968BE-EF6A-4CCE-823D-E8A03DF4F7AC}"/>
              </a:ext>
            </a:extLst>
          </p:cNvPr>
          <p:cNvSpPr/>
          <p:nvPr/>
        </p:nvSpPr>
        <p:spPr>
          <a:xfrm>
            <a:off x="9293726" y="1102870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6" name="Star: 7 Points 25">
            <a:extLst>
              <a:ext uri="{FF2B5EF4-FFF2-40B4-BE49-F238E27FC236}">
                <a16:creationId xmlns="" xmlns:a16="http://schemas.microsoft.com/office/drawing/2014/main" id="{C43D4187-C9B0-4562-83F9-52F9879ADD44}"/>
              </a:ext>
            </a:extLst>
          </p:cNvPr>
          <p:cNvSpPr/>
          <p:nvPr/>
        </p:nvSpPr>
        <p:spPr>
          <a:xfrm>
            <a:off x="9277959" y="1095918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7" name="Star: 7 Points 26">
            <a:extLst>
              <a:ext uri="{FF2B5EF4-FFF2-40B4-BE49-F238E27FC236}">
                <a16:creationId xmlns="" xmlns:a16="http://schemas.microsoft.com/office/drawing/2014/main" id="{011B51A6-3B59-4D28-B516-B18FCA2F0626}"/>
              </a:ext>
            </a:extLst>
          </p:cNvPr>
          <p:cNvSpPr/>
          <p:nvPr/>
        </p:nvSpPr>
        <p:spPr>
          <a:xfrm>
            <a:off x="9266811" y="1094167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5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8" name="Star: 7 Points 27">
            <a:extLst>
              <a:ext uri="{FF2B5EF4-FFF2-40B4-BE49-F238E27FC236}">
                <a16:creationId xmlns="" xmlns:a16="http://schemas.microsoft.com/office/drawing/2014/main" id="{558B8993-103B-44BB-9F91-BEDDC9D01F57}"/>
              </a:ext>
            </a:extLst>
          </p:cNvPr>
          <p:cNvSpPr/>
          <p:nvPr/>
        </p:nvSpPr>
        <p:spPr>
          <a:xfrm>
            <a:off x="9282577" y="1096725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6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9" name="Star: 7 Points 28">
            <a:extLst>
              <a:ext uri="{FF2B5EF4-FFF2-40B4-BE49-F238E27FC236}">
                <a16:creationId xmlns="" xmlns:a16="http://schemas.microsoft.com/office/drawing/2014/main" id="{42E6EA03-307A-484F-AFA2-88A3BCBB8B3B}"/>
              </a:ext>
            </a:extLst>
          </p:cNvPr>
          <p:cNvSpPr/>
          <p:nvPr/>
        </p:nvSpPr>
        <p:spPr>
          <a:xfrm>
            <a:off x="9286767" y="1063563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7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0" name="Star: 7 Points 29">
            <a:extLst>
              <a:ext uri="{FF2B5EF4-FFF2-40B4-BE49-F238E27FC236}">
                <a16:creationId xmlns="" xmlns:a16="http://schemas.microsoft.com/office/drawing/2014/main" id="{655219AA-7176-42E6-84C6-481EE56BC486}"/>
              </a:ext>
            </a:extLst>
          </p:cNvPr>
          <p:cNvSpPr/>
          <p:nvPr/>
        </p:nvSpPr>
        <p:spPr>
          <a:xfrm>
            <a:off x="9297751" y="1079850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8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1" name="Star: 7 Points 30">
            <a:extLst>
              <a:ext uri="{FF2B5EF4-FFF2-40B4-BE49-F238E27FC236}">
                <a16:creationId xmlns="" xmlns:a16="http://schemas.microsoft.com/office/drawing/2014/main" id="{4FD32FD4-7BFA-433C-A135-25A35BC53BA6}"/>
              </a:ext>
            </a:extLst>
          </p:cNvPr>
          <p:cNvSpPr/>
          <p:nvPr/>
        </p:nvSpPr>
        <p:spPr>
          <a:xfrm>
            <a:off x="9299035" y="1085157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9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2" name="Star: 7 Points 31">
            <a:extLst>
              <a:ext uri="{FF2B5EF4-FFF2-40B4-BE49-F238E27FC236}">
                <a16:creationId xmlns="" xmlns:a16="http://schemas.microsoft.com/office/drawing/2014/main" id="{8DFC55A9-0C01-4E65-ABC0-E25859450613}"/>
              </a:ext>
            </a:extLst>
          </p:cNvPr>
          <p:cNvSpPr/>
          <p:nvPr/>
        </p:nvSpPr>
        <p:spPr>
          <a:xfrm>
            <a:off x="9157574" y="1058362"/>
            <a:ext cx="1481849" cy="1073806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10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28F59998-9E40-4C19-85EB-E6DAFB9FDA88}"/>
              </a:ext>
            </a:extLst>
          </p:cNvPr>
          <p:cNvSpPr/>
          <p:nvPr/>
        </p:nvSpPr>
        <p:spPr>
          <a:xfrm>
            <a:off x="9112602" y="976981"/>
            <a:ext cx="1686856" cy="14488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het-gi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 tmFilter="0,0; .5, 0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 animBg="1"/>
      <p:bldP spid="19" grpId="0" animBg="1"/>
      <p:bldP spid="19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2021 - ANH LOGO - CHUAN NHAT\119.jpg"/>
          <p:cNvPicPr>
            <a:picLocks noChangeAspect="1" noChangeArrowheads="1"/>
          </p:cNvPicPr>
          <p:nvPr/>
        </p:nvPicPr>
        <p:blipFill>
          <a:blip r:embed="rId5" cstate="print"/>
          <a:srcRect l="1380" r="49888" b="68670"/>
          <a:stretch>
            <a:fillRect/>
          </a:stretch>
        </p:blipFill>
        <p:spPr bwMode="auto">
          <a:xfrm>
            <a:off x="4039742" y="3787663"/>
            <a:ext cx="3622125" cy="1158200"/>
          </a:xfrm>
          <a:prstGeom prst="rect">
            <a:avLst/>
          </a:prstGeom>
          <a:noFill/>
        </p:spPr>
      </p:pic>
      <p:pic>
        <p:nvPicPr>
          <p:cNvPr id="5" name="Picture 4" descr="E:\2021 - ANH LOGO - CHUAN NHAT\119.jpg"/>
          <p:cNvPicPr>
            <a:picLocks noChangeAspect="1" noChangeArrowheads="1"/>
          </p:cNvPicPr>
          <p:nvPr/>
        </p:nvPicPr>
        <p:blipFill>
          <a:blip r:embed="rId5" cstate="print"/>
          <a:srcRect l="51846" b="70801"/>
          <a:stretch>
            <a:fillRect/>
          </a:stretch>
        </p:blipFill>
        <p:spPr bwMode="auto">
          <a:xfrm>
            <a:off x="4081308" y="2393193"/>
            <a:ext cx="3579176" cy="1079401"/>
          </a:xfrm>
          <a:prstGeom prst="rect">
            <a:avLst/>
          </a:prstGeom>
          <a:noFill/>
        </p:spPr>
      </p:pic>
      <p:pic>
        <p:nvPicPr>
          <p:cNvPr id="6" name="Picture 5" descr="E:\2021 - ANH LOGO - CHUAN NHAT\119.jpg"/>
          <p:cNvPicPr>
            <a:picLocks noChangeAspect="1" noChangeArrowheads="1"/>
          </p:cNvPicPr>
          <p:nvPr/>
        </p:nvPicPr>
        <p:blipFill>
          <a:blip r:embed="rId5" cstate="print"/>
          <a:srcRect l="2728" t="33195" r="49888" b="36962"/>
          <a:stretch>
            <a:fillRect/>
          </a:stretch>
        </p:blipFill>
        <p:spPr bwMode="auto">
          <a:xfrm>
            <a:off x="4122871" y="5236596"/>
            <a:ext cx="3521909" cy="110320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994286" y="354096"/>
            <a:ext cx="6338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BÀI 5. CHỌN ĐÁP ÁN ĐÚNG: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27262" y="2533463"/>
            <a:ext cx="1876361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A.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9336" y="1208464"/>
            <a:ext cx="412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>
                <a:solidFill>
                  <a:srgbClr val="FF0066"/>
                </a:solidFill>
                <a:latin typeface="Calibri" panose="020F0502020204030204"/>
              </a:rPr>
              <a:t>20 : 2 = 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54372" y="3960127"/>
            <a:ext cx="1879853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B.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480984" y="5445168"/>
            <a:ext cx="1785151" cy="771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C. 10</a:t>
            </a:r>
          </a:p>
        </p:txBody>
      </p:sp>
      <p:sp>
        <p:nvSpPr>
          <p:cNvPr id="21" name="Explosion 1 20"/>
          <p:cNvSpPr/>
          <p:nvPr/>
        </p:nvSpPr>
        <p:spPr>
          <a:xfrm>
            <a:off x="7361339" y="5209027"/>
            <a:ext cx="2734109" cy="1275292"/>
          </a:xfrm>
          <a:prstGeom prst="irregularSeal1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41320" y="5488966"/>
            <a:ext cx="1748235" cy="665490"/>
          </a:xfrm>
          <a:prstGeom prst="round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b="1" dirty="0">
                <a:solidFill>
                  <a:schemeClr val="bg1"/>
                </a:solidFill>
                <a:latin typeface="Calibri" panose="020F0502020204030204"/>
              </a:rPr>
              <a:t>C. 10</a:t>
            </a:r>
          </a:p>
        </p:txBody>
      </p:sp>
      <p:sp>
        <p:nvSpPr>
          <p:cNvPr id="23" name="Star: 7 Points 22">
            <a:extLst>
              <a:ext uri="{FF2B5EF4-FFF2-40B4-BE49-F238E27FC236}">
                <a16:creationId xmlns="" xmlns:a16="http://schemas.microsoft.com/office/drawing/2014/main" id="{F617927D-52CB-4445-B1A2-55868AB4A340}"/>
              </a:ext>
            </a:extLst>
          </p:cNvPr>
          <p:cNvSpPr/>
          <p:nvPr/>
        </p:nvSpPr>
        <p:spPr>
          <a:xfrm>
            <a:off x="9511044" y="1365801"/>
            <a:ext cx="1177159" cy="985738"/>
          </a:xfrm>
          <a:prstGeom prst="star7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0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4" name="Star: 7 Points 23">
            <a:extLst>
              <a:ext uri="{FF2B5EF4-FFF2-40B4-BE49-F238E27FC236}">
                <a16:creationId xmlns="" xmlns:a16="http://schemas.microsoft.com/office/drawing/2014/main" id="{84C14168-6BBE-445C-BFFD-070B982C48BC}"/>
              </a:ext>
            </a:extLst>
          </p:cNvPr>
          <p:cNvSpPr/>
          <p:nvPr/>
        </p:nvSpPr>
        <p:spPr>
          <a:xfrm>
            <a:off x="9511044" y="1356685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5" name="Star: 7 Points 24">
            <a:extLst>
              <a:ext uri="{FF2B5EF4-FFF2-40B4-BE49-F238E27FC236}">
                <a16:creationId xmlns="" xmlns:a16="http://schemas.microsoft.com/office/drawing/2014/main" id="{91A98274-E636-4691-A029-4B18C0DDE481}"/>
              </a:ext>
            </a:extLst>
          </p:cNvPr>
          <p:cNvSpPr/>
          <p:nvPr/>
        </p:nvSpPr>
        <p:spPr>
          <a:xfrm>
            <a:off x="9537794" y="1347118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2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26" name="Star: 7 Points 25">
            <a:extLst>
              <a:ext uri="{FF2B5EF4-FFF2-40B4-BE49-F238E27FC236}">
                <a16:creationId xmlns="" xmlns:a16="http://schemas.microsoft.com/office/drawing/2014/main" id="{C94B8FCB-0692-4E20-B925-6BBCDF6B3FBE}"/>
              </a:ext>
            </a:extLst>
          </p:cNvPr>
          <p:cNvSpPr/>
          <p:nvPr/>
        </p:nvSpPr>
        <p:spPr>
          <a:xfrm>
            <a:off x="9553133" y="1361022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3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7" name="Star: 7 Points 36">
            <a:extLst>
              <a:ext uri="{FF2B5EF4-FFF2-40B4-BE49-F238E27FC236}">
                <a16:creationId xmlns="" xmlns:a16="http://schemas.microsoft.com/office/drawing/2014/main" id="{33E55588-D06E-44AF-B73A-84E2494AB885}"/>
              </a:ext>
            </a:extLst>
          </p:cNvPr>
          <p:cNvSpPr/>
          <p:nvPr/>
        </p:nvSpPr>
        <p:spPr>
          <a:xfrm>
            <a:off x="9537366" y="1354070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4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8" name="Star: 7 Points 37">
            <a:extLst>
              <a:ext uri="{FF2B5EF4-FFF2-40B4-BE49-F238E27FC236}">
                <a16:creationId xmlns="" xmlns:a16="http://schemas.microsoft.com/office/drawing/2014/main" id="{4CBC981F-5BBE-40A6-9929-DEDB9D91912B}"/>
              </a:ext>
            </a:extLst>
          </p:cNvPr>
          <p:cNvSpPr/>
          <p:nvPr/>
        </p:nvSpPr>
        <p:spPr>
          <a:xfrm>
            <a:off x="9526218" y="1352319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5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39" name="Star: 7 Points 38">
            <a:extLst>
              <a:ext uri="{FF2B5EF4-FFF2-40B4-BE49-F238E27FC236}">
                <a16:creationId xmlns="" xmlns:a16="http://schemas.microsoft.com/office/drawing/2014/main" id="{86A979FA-2513-4BF0-8A81-FCAA4BD446B3}"/>
              </a:ext>
            </a:extLst>
          </p:cNvPr>
          <p:cNvSpPr/>
          <p:nvPr/>
        </p:nvSpPr>
        <p:spPr>
          <a:xfrm>
            <a:off x="9541984" y="1354877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6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40" name="Star: 7 Points 39">
            <a:extLst>
              <a:ext uri="{FF2B5EF4-FFF2-40B4-BE49-F238E27FC236}">
                <a16:creationId xmlns="" xmlns:a16="http://schemas.microsoft.com/office/drawing/2014/main" id="{1DBBFBBE-6837-4913-9060-9E2B4A266F26}"/>
              </a:ext>
            </a:extLst>
          </p:cNvPr>
          <p:cNvSpPr/>
          <p:nvPr/>
        </p:nvSpPr>
        <p:spPr>
          <a:xfrm>
            <a:off x="9546174" y="1321715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7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41" name="Star: 7 Points 40">
            <a:extLst>
              <a:ext uri="{FF2B5EF4-FFF2-40B4-BE49-F238E27FC236}">
                <a16:creationId xmlns="" xmlns:a16="http://schemas.microsoft.com/office/drawing/2014/main" id="{17EFAE0E-2192-4DA0-9A7C-2A5004E49CD6}"/>
              </a:ext>
            </a:extLst>
          </p:cNvPr>
          <p:cNvSpPr/>
          <p:nvPr/>
        </p:nvSpPr>
        <p:spPr>
          <a:xfrm>
            <a:off x="9557158" y="1338002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8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42" name="Star: 7 Points 41">
            <a:extLst>
              <a:ext uri="{FF2B5EF4-FFF2-40B4-BE49-F238E27FC236}">
                <a16:creationId xmlns="" xmlns:a16="http://schemas.microsoft.com/office/drawing/2014/main" id="{D98E7F7A-CB52-4924-BFDF-728FC1C4912E}"/>
              </a:ext>
            </a:extLst>
          </p:cNvPr>
          <p:cNvSpPr/>
          <p:nvPr/>
        </p:nvSpPr>
        <p:spPr>
          <a:xfrm>
            <a:off x="9558442" y="1343309"/>
            <a:ext cx="1177159" cy="985738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9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43" name="Star: 7 Points 42">
            <a:extLst>
              <a:ext uri="{FF2B5EF4-FFF2-40B4-BE49-F238E27FC236}">
                <a16:creationId xmlns="" xmlns:a16="http://schemas.microsoft.com/office/drawing/2014/main" id="{F80FB472-CE47-46B2-A44F-6219F6AF5389}"/>
              </a:ext>
            </a:extLst>
          </p:cNvPr>
          <p:cNvSpPr/>
          <p:nvPr/>
        </p:nvSpPr>
        <p:spPr>
          <a:xfrm>
            <a:off x="9416981" y="1316514"/>
            <a:ext cx="1481849" cy="1073806"/>
          </a:xfrm>
          <a:prstGeom prst="star7">
            <a:avLst/>
          </a:prstGeom>
          <a:solidFill>
            <a:srgbClr val="00B0F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10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7A5D24E7-DE51-4468-B41B-30211483A00C}"/>
              </a:ext>
            </a:extLst>
          </p:cNvPr>
          <p:cNvSpPr/>
          <p:nvPr/>
        </p:nvSpPr>
        <p:spPr>
          <a:xfrm>
            <a:off x="9211973" y="1160184"/>
            <a:ext cx="1891862" cy="16454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20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 tmFilter="0,0; .5, 0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6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F8065723-674E-4AD6-AD94-B9D78E04398C}"/>
  <p:tag name="ISPRING_PLAYER_LAYOUT_TYPE" val="Video"/>
  <p:tag name="TIMING" val="|54.452|21.951|16.209|13.831|15.522|18.688|2.619|2.803|3.28|2.564|2.614|2.235|2.307|2.97|2.171"/>
  <p:tag name="GENSWF_SLIDE_TITLE" val="Hướng dẫn học sinh luyện học thuộc lòng bảng nhân 2."/>
  <p:tag name="GENSWF_ADVANCE_TIME" val="171.921"/>
  <p:tag name="ISPRING_SLIDE_ID_2" val="{0A91EBBF-5F25-40CA-96A2-EC8EF63B756B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1058</TotalTime>
  <Words>1896</Words>
  <Application>Microsoft Office PowerPoint</Application>
  <PresentationFormat>Widescreen</PresentationFormat>
  <Paragraphs>440</Paragraphs>
  <Slides>49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Arial-Rounded</vt:lpstr>
      <vt:lpstr>Calibri</vt:lpstr>
      <vt:lpstr>Calibri Light</vt:lpstr>
      <vt:lpstr>Cambria Math</vt:lpstr>
      <vt:lpstr>HP001 4 hàng</vt:lpstr>
      <vt:lpstr>Tahoma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ITD</cp:lastModifiedBy>
  <cp:revision>249</cp:revision>
  <dcterms:created xsi:type="dcterms:W3CDTF">2021-11-07T01:40:01Z</dcterms:created>
  <dcterms:modified xsi:type="dcterms:W3CDTF">2024-01-29T06:44:55Z</dcterms:modified>
</cp:coreProperties>
</file>