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4" r:id="rId3"/>
    <p:sldId id="310" r:id="rId4"/>
    <p:sldId id="309" r:id="rId5"/>
    <p:sldId id="304" r:id="rId6"/>
    <p:sldId id="303" r:id="rId7"/>
    <p:sldId id="312" r:id="rId8"/>
    <p:sldId id="305" r:id="rId9"/>
    <p:sldId id="311" r:id="rId10"/>
    <p:sldId id="306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88C"/>
    <a:srgbClr val="FDDEEB"/>
    <a:srgbClr val="FFFAC2"/>
    <a:srgbClr val="D34CD6"/>
    <a:srgbClr val="FCDFDC"/>
    <a:srgbClr val="FFFBCD"/>
    <a:srgbClr val="FFF789"/>
    <a:srgbClr val="E07235"/>
    <a:srgbClr val="EB54E9"/>
    <a:srgbClr val="D8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249" autoAdjust="0"/>
  </p:normalViewPr>
  <p:slideViewPr>
    <p:cSldViewPr snapToGrid="0">
      <p:cViewPr varScale="1">
        <p:scale>
          <a:sx n="76" d="100"/>
          <a:sy n="76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42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868070" y="2191642"/>
            <a:ext cx="5966698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44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CHIA 5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9368F94-1F42-86BE-C297-4969D19FBD47}"/>
              </a:ext>
            </a:extLst>
          </p:cNvPr>
          <p:cNvSpPr/>
          <p:nvPr/>
        </p:nvSpPr>
        <p:spPr>
          <a:xfrm>
            <a:off x="329428" y="349843"/>
            <a:ext cx="675553" cy="564556"/>
          </a:xfrm>
          <a:prstGeom prst="ellipse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100846-1E5D-F249-75E1-7D9FB416E72F}"/>
              </a:ext>
            </a:extLst>
          </p:cNvPr>
          <p:cNvSpPr txBox="1"/>
          <p:nvPr/>
        </p:nvSpPr>
        <p:spPr>
          <a:xfrm>
            <a:off x="526530" y="311931"/>
            <a:ext cx="5578850" cy="249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 hàng có 40 bông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cúc. Cô bán hàng đã bó hoa cúc thành các bó, mỗi bó 5 bông. Hỏi có bao nhiêu bó hoa cúc?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B35A7A-61E1-D121-8259-5FD6338F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5319" y="275307"/>
            <a:ext cx="5678662" cy="31536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9AD417-8ADD-2737-C3EE-4B27AA833C60}"/>
              </a:ext>
            </a:extLst>
          </p:cNvPr>
          <p:cNvCxnSpPr>
            <a:cxnSpLocks/>
          </p:cNvCxnSpPr>
          <p:nvPr/>
        </p:nvCxnSpPr>
        <p:spPr>
          <a:xfrm>
            <a:off x="3123030" y="858127"/>
            <a:ext cx="2846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8BD450-2993-E566-34C9-E37FB5299BC0}"/>
              </a:ext>
            </a:extLst>
          </p:cNvPr>
          <p:cNvCxnSpPr>
            <a:cxnSpLocks/>
          </p:cNvCxnSpPr>
          <p:nvPr/>
        </p:nvCxnSpPr>
        <p:spPr>
          <a:xfrm>
            <a:off x="3216810" y="2073573"/>
            <a:ext cx="2738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B2A970-FFAF-8317-FAA4-71671BC57093}"/>
              </a:ext>
            </a:extLst>
          </p:cNvPr>
          <p:cNvCxnSpPr>
            <a:cxnSpLocks/>
          </p:cNvCxnSpPr>
          <p:nvPr/>
        </p:nvCxnSpPr>
        <p:spPr>
          <a:xfrm>
            <a:off x="1373943" y="2687398"/>
            <a:ext cx="38451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84BDD4-BE54-22ED-F775-AB0F0DD6A874}"/>
              </a:ext>
            </a:extLst>
          </p:cNvPr>
          <p:cNvCxnSpPr>
            <a:cxnSpLocks/>
          </p:cNvCxnSpPr>
          <p:nvPr/>
        </p:nvCxnSpPr>
        <p:spPr>
          <a:xfrm>
            <a:off x="639068" y="1463504"/>
            <a:ext cx="5004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10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10"/>
                <a:stretch>
                  <a:fillRect l="-2387" t="-3101" r="-2387" b="-20155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E76B22-64F3-47E7-ACF8-CF11A95D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59DEC79-80E4-41F9-B53D-51AD715B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Parallelogram 123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5181953" y="4547941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0EEA6DC-C4F6-464D-80E2-48E5BEFE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7D6CAF8-BE00-49D7-AA61-83AB443F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FC2B114-4567-4C70-8CD5-173AD48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4E994C84-9884-FA5F-1129-D2EDE7EC36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97003" y="464375"/>
            <a:ext cx="4910288" cy="2829901"/>
          </a:xfrm>
          <a:prstGeom prst="rect">
            <a:avLst/>
          </a:prstGeom>
        </p:spPr>
      </p:pic>
      <p:pic>
        <p:nvPicPr>
          <p:cNvPr id="6" name="Nội dung đoạn văn bản của bạn (1)">
            <a:hlinkClick r:id="" action="ppaction://media"/>
            <a:extLst>
              <a:ext uri="{FF2B5EF4-FFF2-40B4-BE49-F238E27FC236}">
                <a16:creationId xmlns:a16="http://schemas.microsoft.com/office/drawing/2014/main" id="{F6F5522D-C57E-CCC5-0D76-EA59ECB9DC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44166" y="379826"/>
            <a:ext cx="5060863" cy="29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00"/>
                            </p:stCondLst>
                            <p:childTnLst>
                              <p:par>
                                <p:cTn id="2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000"/>
                            </p:stCondLst>
                            <p:childTnLst>
                              <p:par>
                                <p:cTn id="2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4" grpId="0"/>
      <p:bldP spid="4" grpId="0" animBg="1"/>
      <p:bldP spid="124" grpId="0" animBg="1"/>
      <p:bldP spid="13" grpId="0" animBg="1"/>
      <p:bldP spid="1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5C085F29-172B-4180-F92A-6632496222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8">
                <a:extLst>
                  <a:ext uri="{FF2B5EF4-FFF2-40B4-BE49-F238E27FC236}">
                    <a16:creationId xmlns:a16="http://schemas.microsoft.com/office/drawing/2014/main" id="{33A7C3F7-BDFB-D6EE-B5A2-D056511A60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8294191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8">
                <a:extLst>
                  <a:ext uri="{FF2B5EF4-FFF2-40B4-BE49-F238E27FC236}">
                    <a16:creationId xmlns:a16="http://schemas.microsoft.com/office/drawing/2014/main" id="{33A7C3F7-BDFB-D6EE-B5A2-D056511A60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8294191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55ED68-3F13-4C3F-7AD1-1EBAF8AD45CF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A36CF4-FE15-6386-B2AD-5E25E6D184F4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35FF6D-E490-95B4-4917-AC1B19AF1FD2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410426-C2BF-B5C6-FADC-E3D66CD970FB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6CCFE6-7088-53BF-1EE2-1444640A9C27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F861C6-C4A2-16DF-D3BC-92662826732C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1FA1F9-8C02-7920-B3FD-6CD5B6076B0D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BFD1A-8656-4569-0F57-D4FCE8C35AAD}"/>
              </a:ext>
            </a:extLst>
          </p:cNvPr>
          <p:cNvSpPr txBox="1"/>
          <p:nvPr/>
        </p:nvSpPr>
        <p:spPr>
          <a:xfrm>
            <a:off x="1906334" y="2347168"/>
            <a:ext cx="223956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6C34B9-D069-0F5C-44B7-B6D2F7634250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9FFD5B-A949-47CE-D203-FD07122A408E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57D5FC-CC91-6B97-6631-808A86274931}"/>
              </a:ext>
            </a:extLst>
          </p:cNvPr>
          <p:cNvSpPr txBox="1"/>
          <p:nvPr/>
        </p:nvSpPr>
        <p:spPr>
          <a:xfrm>
            <a:off x="736600" y="2906715"/>
            <a:ext cx="5125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B0F0"/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B050"/>
                </a:solidFill>
              </a:rPr>
              <a:t>Số chia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FF0000"/>
                </a:solidFill>
              </a:rPr>
              <a:t>Thương là các số tự nhiên tăng dần từ 1 đến 10.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7091EA-FF19-F99C-443F-D5689AF5A6D0}"/>
              </a:ext>
            </a:extLst>
          </p:cNvPr>
          <p:cNvSpPr/>
          <p:nvPr/>
        </p:nvSpPr>
        <p:spPr>
          <a:xfrm>
            <a:off x="10167565" y="85007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805B0D-7B34-F0E9-8505-518A7544F2AD}"/>
              </a:ext>
            </a:extLst>
          </p:cNvPr>
          <p:cNvSpPr/>
          <p:nvPr/>
        </p:nvSpPr>
        <p:spPr>
          <a:xfrm>
            <a:off x="10167564" y="140045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75D3134-FD21-8D9D-44A3-6A7C31A00105}"/>
              </a:ext>
            </a:extLst>
          </p:cNvPr>
          <p:cNvSpPr/>
          <p:nvPr/>
        </p:nvSpPr>
        <p:spPr>
          <a:xfrm>
            <a:off x="10181169" y="193120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218AA48-9734-9062-CD04-8FFA1F8D27BA}"/>
              </a:ext>
            </a:extLst>
          </p:cNvPr>
          <p:cNvSpPr/>
          <p:nvPr/>
        </p:nvSpPr>
        <p:spPr>
          <a:xfrm>
            <a:off x="10181167" y="585978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7260E6-F64D-DA99-A50A-6982B517AA6A}"/>
              </a:ext>
            </a:extLst>
          </p:cNvPr>
          <p:cNvSpPr txBox="1"/>
          <p:nvPr/>
        </p:nvSpPr>
        <p:spPr>
          <a:xfrm>
            <a:off x="10181391" y="1369639"/>
            <a:ext cx="5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708C9B-C9FF-454C-E630-C3B84A6EEF47}"/>
              </a:ext>
            </a:extLst>
          </p:cNvPr>
          <p:cNvSpPr txBox="1"/>
          <p:nvPr/>
        </p:nvSpPr>
        <p:spPr>
          <a:xfrm>
            <a:off x="10189224" y="751142"/>
            <a:ext cx="5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A242F1-B74D-9302-5AF3-51F007DD04C3}"/>
              </a:ext>
            </a:extLst>
          </p:cNvPr>
          <p:cNvSpPr txBox="1"/>
          <p:nvPr/>
        </p:nvSpPr>
        <p:spPr>
          <a:xfrm>
            <a:off x="10200805" y="1918313"/>
            <a:ext cx="5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901744-0E49-6538-599A-92552A326DDB}"/>
              </a:ext>
            </a:extLst>
          </p:cNvPr>
          <p:cNvSpPr txBox="1"/>
          <p:nvPr/>
        </p:nvSpPr>
        <p:spPr>
          <a:xfrm>
            <a:off x="10107005" y="5834143"/>
            <a:ext cx="600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B0C7EA-D330-5485-D7B1-81EA0127203F}"/>
              </a:ext>
            </a:extLst>
          </p:cNvPr>
          <p:cNvSpPr txBox="1"/>
          <p:nvPr/>
        </p:nvSpPr>
        <p:spPr>
          <a:xfrm>
            <a:off x="567710" y="381810"/>
            <a:ext cx="4600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b) Hoàn thành bảng chia 5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: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9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uiExpand="1" animBg="1"/>
      <p:bldP spid="13" grpId="0" uiExpand="1" animBg="1"/>
      <p:bldP spid="14" grpId="0" uiExpand="1" build="p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FF29D9-8A14-A77C-8E5E-D54429A7D817}"/>
              </a:ext>
            </a:extLst>
          </p:cNvPr>
          <p:cNvGrpSpPr/>
          <p:nvPr/>
        </p:nvGrpSpPr>
        <p:grpSpPr>
          <a:xfrm>
            <a:off x="1080226" y="1848588"/>
            <a:ext cx="3250648" cy="1828799"/>
            <a:chOff x="511884" y="209863"/>
            <a:chExt cx="3250648" cy="1828799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2FE28F28-96F8-E2CA-5940-E981A24983DE}"/>
                </a:ext>
              </a:extLst>
            </p:cNvPr>
            <p:cNvSpPr/>
            <p:nvPr/>
          </p:nvSpPr>
          <p:spPr>
            <a:xfrm>
              <a:off x="584618" y="209863"/>
              <a:ext cx="3177914" cy="1828799"/>
            </a:xfrm>
            <a:prstGeom prst="cloud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A42AD9-5244-9B27-ABD7-A771FCBB14C0}"/>
                </a:ext>
              </a:extLst>
            </p:cNvPr>
            <p:cNvSpPr txBox="1"/>
            <p:nvPr/>
          </p:nvSpPr>
          <p:spPr>
            <a:xfrm>
              <a:off x="511884" y="386439"/>
              <a:ext cx="3175697" cy="149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*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bảng 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chia</a:t>
              </a:r>
              <a:r>
                <a:rPr lang="vi-VN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32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FA74FDE5-9997-788D-1E10-89CB7E2B14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5421643"/>
                  </p:ext>
                </p:extLst>
              </p:nvPr>
            </p:nvGraphicFramePr>
            <p:xfrm>
              <a:off x="4864521" y="274320"/>
              <a:ext cx="2820242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820242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059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chia</a:t>
                          </a:r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5</a:t>
                          </a:r>
                          <a:endParaRPr lang="vi-VN" sz="2800" b="1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7549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3200" b="1" dirty="0">
                              <a:latin typeface="+mj-lt"/>
                            </a:rPr>
                            <a:t>   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lang="vi-VN" sz="3200" b="1" dirty="0">
                              <a:latin typeface="+mj-lt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vi-VN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lang="vi-VN" sz="3200" b="1" dirty="0">
                              <a:latin typeface="+mj-lt"/>
                            </a:rPr>
                            <a:t>   = 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1</a:t>
                          </a:r>
                          <a:endParaRPr lang="vi-VN" sz="3200" b="1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754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10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 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54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15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754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20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754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5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754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30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754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35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754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40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754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45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6545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50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FA74FDE5-9997-788D-1E10-89CB7E2B14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5421643"/>
                  </p:ext>
                </p:extLst>
              </p:nvPr>
            </p:nvGraphicFramePr>
            <p:xfrm>
              <a:off x="4864521" y="274320"/>
              <a:ext cx="2820242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820242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chia</a:t>
                          </a:r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5</a:t>
                          </a:r>
                          <a:endParaRPr lang="vi-VN" sz="2800" b="1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100000" r="-1078" b="-9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200000" r="-1078" b="-8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300000" r="-1078" b="-7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400000" r="-1078" b="-6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500000" r="-1078" b="-5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600000" r="-1078" b="-4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700000" r="-1078" b="-3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800000" r="-1078" b="-2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900000" r="-1078" b="-1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1" t="-1000000" r="-1078" b="-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A563B92-C7FE-EBFB-D903-BADF7506A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0" b="97034" l="5085" r="95763">
                        <a14:foregroundMark x1="11017" y1="30085" x2="11017" y2="30085"/>
                        <a14:foregroundMark x1="38136" y1="8475" x2="38136" y2="19492"/>
                        <a14:foregroundMark x1="5508" y1="30085" x2="5508" y2="30085"/>
                        <a14:foregroundMark x1="30085" y1="3390" x2="30085" y2="3390"/>
                        <a14:foregroundMark x1="52119" y1="97034" x2="52119" y2="97034"/>
                        <a14:foregroundMark x1="95763" y1="48729" x2="95763" y2="4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46" y="726245"/>
            <a:ext cx="639457" cy="658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38609-09CB-34C0-17E6-A8E65464E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0" b="97034" l="5085" r="95763">
                        <a14:foregroundMark x1="11017" y1="30085" x2="11017" y2="30085"/>
                        <a14:foregroundMark x1="38136" y1="8475" x2="38136" y2="19492"/>
                        <a14:foregroundMark x1="5508" y1="30085" x2="5508" y2="30085"/>
                        <a14:foregroundMark x1="30085" y1="3390" x2="30085" y2="3390"/>
                        <a14:foregroundMark x1="52119" y1="97034" x2="52119" y2="97034"/>
                        <a14:foregroundMark x1="95763" y1="48729" x2="95763" y2="4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890" y="3087030"/>
            <a:ext cx="639456" cy="658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9DBB7C-1204-616F-431E-4406488B3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0" b="97034" l="5085" r="95763">
                        <a14:foregroundMark x1="11017" y1="30085" x2="11017" y2="30085"/>
                        <a14:foregroundMark x1="38136" y1="8475" x2="38136" y2="19492"/>
                        <a14:foregroundMark x1="5508" y1="30085" x2="5508" y2="30085"/>
                        <a14:foregroundMark x1="30085" y1="3390" x2="30085" y2="3390"/>
                        <a14:foregroundMark x1="52119" y1="97034" x2="52119" y2="97034"/>
                        <a14:foregroundMark x1="95763" y1="48729" x2="95763" y2="4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32" y="5312058"/>
            <a:ext cx="639457" cy="658263"/>
          </a:xfrm>
          <a:prstGeom prst="rect">
            <a:avLst/>
          </a:prstGeom>
        </p:spPr>
      </p:pic>
      <p:pic>
        <p:nvPicPr>
          <p:cNvPr id="9" name="Picture 6" descr="Cartoon Bee Chef stock illustration">
            <a:extLst>
              <a:ext uri="{FF2B5EF4-FFF2-40B4-BE49-F238E27FC236}">
                <a16:creationId xmlns:a16="http://schemas.microsoft.com/office/drawing/2014/main" id="{23476B4B-0AD0-36AB-76D4-8DC81BB2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50" b="99000" l="63625" r="97125">
                        <a14:foregroundMark x1="82750" y1="67000" x2="82750" y2="73375"/>
                        <a14:foregroundMark x1="67500" y1="69750" x2="67500" y2="69750"/>
                        <a14:foregroundMark x1="65875" y1="68875" x2="72000" y2="68875"/>
                        <a14:foregroundMark x1="82750" y1="64250" x2="85000" y2="73375"/>
                        <a14:foregroundMark x1="78125" y1="67875" x2="80375" y2="74250"/>
                        <a14:foregroundMark x1="65875" y1="87125" x2="65875" y2="87125"/>
                        <a14:foregroundMark x1="65875" y1="84375" x2="71250" y2="83500"/>
                        <a14:foregroundMark x1="66750" y1="86250" x2="66750" y2="86250"/>
                        <a14:foregroundMark x1="63625" y1="87125" x2="63625" y2="87125"/>
                        <a14:foregroundMark x1="79625" y1="99000" x2="80375" y2="95375"/>
                        <a14:foregroundMark x1="97125" y1="73375" x2="97125" y2="73375"/>
                        <a14:foregroundMark x1="75875" y1="99000" x2="81125" y2="92625"/>
                      </a14:backgroundRemoval>
                    </a14:imgEffect>
                  </a14:imgLayer>
                </a14:imgProps>
              </a:ext>
            </a:extLst>
          </a:blip>
          <a:srcRect l="62052" t="56522"/>
          <a:stretch>
            <a:fillRect/>
          </a:stretch>
        </p:blipFill>
        <p:spPr bwMode="auto">
          <a:xfrm>
            <a:off x="6953864" y="1339305"/>
            <a:ext cx="690832" cy="658262"/>
          </a:xfrm>
          <a:prstGeom prst="rect">
            <a:avLst/>
          </a:prstGeom>
          <a:noFill/>
        </p:spPr>
      </p:pic>
      <p:pic>
        <p:nvPicPr>
          <p:cNvPr id="10" name="Picture 6" descr="Cartoon Bee Chef stock illustration">
            <a:extLst>
              <a:ext uri="{FF2B5EF4-FFF2-40B4-BE49-F238E27FC236}">
                <a16:creationId xmlns:a16="http://schemas.microsoft.com/office/drawing/2014/main" id="{59A9D761-4B5B-8DBF-C511-B52B41C8A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50" b="99000" l="63625" r="97125">
                        <a14:foregroundMark x1="82750" y1="67000" x2="82750" y2="73375"/>
                        <a14:foregroundMark x1="67500" y1="69750" x2="67500" y2="69750"/>
                        <a14:foregroundMark x1="65875" y1="68875" x2="72000" y2="68875"/>
                        <a14:foregroundMark x1="82750" y1="64250" x2="85000" y2="73375"/>
                        <a14:foregroundMark x1="78125" y1="67875" x2="80375" y2="74250"/>
                        <a14:foregroundMark x1="65875" y1="87125" x2="65875" y2="87125"/>
                        <a14:foregroundMark x1="65875" y1="84375" x2="71250" y2="83500"/>
                        <a14:foregroundMark x1="66750" y1="86250" x2="66750" y2="86250"/>
                        <a14:foregroundMark x1="63625" y1="87125" x2="63625" y2="87125"/>
                        <a14:foregroundMark x1="79625" y1="99000" x2="80375" y2="95375"/>
                        <a14:foregroundMark x1="97125" y1="73375" x2="97125" y2="73375"/>
                        <a14:foregroundMark x1="75875" y1="99000" x2="81125" y2="92625"/>
                      </a14:backgroundRemoval>
                    </a14:imgEffect>
                  </a14:imgLayer>
                </a14:imgProps>
              </a:ext>
            </a:extLst>
          </a:blip>
          <a:srcRect l="62052" t="56522"/>
          <a:stretch>
            <a:fillRect/>
          </a:stretch>
        </p:blipFill>
        <p:spPr bwMode="auto">
          <a:xfrm>
            <a:off x="6852597" y="3675036"/>
            <a:ext cx="690832" cy="658262"/>
          </a:xfrm>
          <a:prstGeom prst="rect">
            <a:avLst/>
          </a:prstGeom>
          <a:noFill/>
        </p:spPr>
      </p:pic>
      <p:pic>
        <p:nvPicPr>
          <p:cNvPr id="11" name="Picture 6" descr="Cartoon Bee Chef stock illustration">
            <a:extLst>
              <a:ext uri="{FF2B5EF4-FFF2-40B4-BE49-F238E27FC236}">
                <a16:creationId xmlns:a16="http://schemas.microsoft.com/office/drawing/2014/main" id="{8B0727A5-CE55-EB63-BFAC-B6A949D5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50" b="99000" l="63625" r="97125">
                        <a14:foregroundMark x1="82750" y1="67000" x2="82750" y2="73375"/>
                        <a14:foregroundMark x1="67500" y1="69750" x2="67500" y2="69750"/>
                        <a14:foregroundMark x1="65875" y1="68875" x2="72000" y2="68875"/>
                        <a14:foregroundMark x1="82750" y1="64250" x2="85000" y2="73375"/>
                        <a14:foregroundMark x1="78125" y1="67875" x2="80375" y2="74250"/>
                        <a14:foregroundMark x1="65875" y1="87125" x2="65875" y2="87125"/>
                        <a14:foregroundMark x1="65875" y1="84375" x2="71250" y2="83500"/>
                        <a14:foregroundMark x1="66750" y1="86250" x2="66750" y2="86250"/>
                        <a14:foregroundMark x1="63625" y1="87125" x2="63625" y2="87125"/>
                        <a14:foregroundMark x1="79625" y1="99000" x2="80375" y2="95375"/>
                        <a14:foregroundMark x1="97125" y1="73375" x2="97125" y2="73375"/>
                        <a14:foregroundMark x1="75875" y1="99000" x2="81125" y2="92625"/>
                      </a14:backgroundRemoval>
                    </a14:imgEffect>
                  </a14:imgLayer>
                </a14:imgProps>
              </a:ext>
            </a:extLst>
          </a:blip>
          <a:srcRect l="62052" t="56522"/>
          <a:stretch>
            <a:fillRect/>
          </a:stretch>
        </p:blipFill>
        <p:spPr bwMode="auto">
          <a:xfrm>
            <a:off x="6909316" y="6017519"/>
            <a:ext cx="690832" cy="658262"/>
          </a:xfrm>
          <a:prstGeom prst="rect">
            <a:avLst/>
          </a:prstGeom>
          <a:noFill/>
        </p:spPr>
      </p:pic>
      <p:pic>
        <p:nvPicPr>
          <p:cNvPr id="12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E36CF28F-FB8C-8373-4BF5-689F3E63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096" y="2590632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D7846882-86FE-D2DE-6B3F-9BFBA1AC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32" y="4879545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C1E736AB-4A77-EA99-720E-9E61D11C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11" y="1365038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38603ACC-344A-3B52-C669-21AF73F4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74" y="3081909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D9858489-382A-3EF3-C4FE-1163C7159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26" y="4249056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141D70E2-8AAD-AA3C-53FD-A80CBBA3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31" y="5457544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i.pinimg.com/564x/ed/56/09/ed56097633346188d05fbdda48323c69.jpg">
            <a:extLst>
              <a:ext uri="{FF2B5EF4-FFF2-40B4-BE49-F238E27FC236}">
                <a16:creationId xmlns:a16="http://schemas.microsoft.com/office/drawing/2014/main" id="{26C00D80-F393-4B4A-4EF7-F34361DB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37" y="1893489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i.pinimg.com/564x/ed/56/09/ed56097633346188d05fbdda48323c69.jpg">
            <a:extLst>
              <a:ext uri="{FF2B5EF4-FFF2-40B4-BE49-F238E27FC236}">
                <a16:creationId xmlns:a16="http://schemas.microsoft.com/office/drawing/2014/main" id="{6D0959D8-1193-B433-CCEC-8FE1130EC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23" y="3652659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i.pinimg.com/564x/ed/56/09/ed56097633346188d05fbdda48323c69.jpg">
            <a:extLst>
              <a:ext uri="{FF2B5EF4-FFF2-40B4-BE49-F238E27FC236}">
                <a16:creationId xmlns:a16="http://schemas.microsoft.com/office/drawing/2014/main" id="{9B3FA13C-3BA6-AB37-3756-AC827F5A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42" y="6032044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FLOWER">
            <a:extLst>
              <a:ext uri="{FF2B5EF4-FFF2-40B4-BE49-F238E27FC236}">
                <a16:creationId xmlns:a16="http://schemas.microsoft.com/office/drawing/2014/main" id="{D192FC41-DC43-7D4B-129F-493ED35B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5" b="94690" l="7203" r="89831">
                        <a14:foregroundMark x1="9746" y1="47345" x2="19492" y2="52212"/>
                        <a14:foregroundMark x1="7627" y1="44690" x2="19492" y2="52212"/>
                        <a14:foregroundMark x1="31356" y1="94690" x2="36017" y2="84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24" y="1951842"/>
            <a:ext cx="631181" cy="6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Mục này có hình ảnh của: {{ pinTitle }}">
            <a:extLst>
              <a:ext uri="{FF2B5EF4-FFF2-40B4-BE49-F238E27FC236}">
                <a16:creationId xmlns:a16="http://schemas.microsoft.com/office/drawing/2014/main" id="{750520C5-188A-4670-7121-B3DE3BA3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15" y="4889776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Mục này có hình ảnh của: {{ pinTitle }}">
            <a:extLst>
              <a:ext uri="{FF2B5EF4-FFF2-40B4-BE49-F238E27FC236}">
                <a16:creationId xmlns:a16="http://schemas.microsoft.com/office/drawing/2014/main" id="{514D6540-B011-0A73-2776-82F8AA49E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97" y="2516457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FLOWER">
            <a:extLst>
              <a:ext uri="{FF2B5EF4-FFF2-40B4-BE49-F238E27FC236}">
                <a16:creationId xmlns:a16="http://schemas.microsoft.com/office/drawing/2014/main" id="{DDA999E0-6937-C0D4-9A5D-13A548444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5" b="94690" l="7203" r="89831">
                        <a14:foregroundMark x1="9746" y1="47345" x2="19492" y2="52212"/>
                        <a14:foregroundMark x1="7627" y1="44690" x2="19492" y2="52212"/>
                        <a14:foregroundMark x1="31356" y1="94690" x2="36017" y2="84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39" y="4249855"/>
            <a:ext cx="631181" cy="6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i.pinimg.com/564x/ed/56/09/ed56097633346188d05fbdda48323c69.jpg">
            <a:extLst>
              <a:ext uri="{FF2B5EF4-FFF2-40B4-BE49-F238E27FC236}">
                <a16:creationId xmlns:a16="http://schemas.microsoft.com/office/drawing/2014/main" id="{91C66D5C-58B5-39A7-020D-30BE3CD5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55" y="742068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B0BCEA-141F-6DE9-BB85-324B36D1D67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236291" y="681054"/>
            <a:ext cx="645112" cy="613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14EC88-7158-D60E-5E45-DB1F692D0F6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249117" y="2454136"/>
            <a:ext cx="645112" cy="6134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8E6266-DB99-4C47-759D-5E4CB10DBEA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238659" y="4222183"/>
            <a:ext cx="645112" cy="6134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FC516C3-A6A0-92C1-6DB2-73938C02EAE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241339" y="5992404"/>
            <a:ext cx="645112" cy="613488"/>
          </a:xfrm>
          <a:prstGeom prst="rect">
            <a:avLst/>
          </a:prstGeom>
        </p:spPr>
      </p:pic>
      <p:pic>
        <p:nvPicPr>
          <p:cNvPr id="30" name="Picture 20" descr="Mục này có hình ảnh của: {{ pinTitle }}">
            <a:extLst>
              <a:ext uri="{FF2B5EF4-FFF2-40B4-BE49-F238E27FC236}">
                <a16:creationId xmlns:a16="http://schemas.microsoft.com/office/drawing/2014/main" id="{B862DC39-4F9C-FC07-1941-67A387FC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52" y="1365036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Mục này có hình ảnh của: {{ pinTitle }}">
            <a:extLst>
              <a:ext uri="{FF2B5EF4-FFF2-40B4-BE49-F238E27FC236}">
                <a16:creationId xmlns:a16="http://schemas.microsoft.com/office/drawing/2014/main" id="{3EFB1506-10D1-01E2-CA34-9A36D665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5" y="3126392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Mục này có hình ảnh của: {{ pinTitle }}">
            <a:extLst>
              <a:ext uri="{FF2B5EF4-FFF2-40B4-BE49-F238E27FC236}">
                <a16:creationId xmlns:a16="http://schemas.microsoft.com/office/drawing/2014/main" id="{685A03FD-3402-BFF3-5224-F3643A5C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50" y="5452452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AACC4D-29EC-32F1-4B8D-6EA4F2CFE6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17" b="93522" l="6356" r="95339">
                        <a14:foregroundMark x1="11441" y1="39676" x2="11441" y2="43725"/>
                        <a14:foregroundMark x1="8898" y1="34413" x2="8051" y2="46559"/>
                        <a14:foregroundMark x1="6356" y1="63563" x2="8051" y2="74494"/>
                        <a14:foregroundMark x1="73729" y1="23077" x2="77542" y2="29960"/>
                        <a14:foregroundMark x1="73305" y1="22672" x2="75424" y2="26721"/>
                        <a14:foregroundMark x1="84322" y1="44130" x2="86441" y2="47368"/>
                        <a14:foregroundMark x1="62288" y1="91093" x2="77542" y2="92713"/>
                        <a14:foregroundMark x1="32203" y1="93927" x2="38136" y2="91903"/>
                        <a14:foregroundMark x1="88136" y1="48988" x2="95339" y2="4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27" y="1854991"/>
            <a:ext cx="745706" cy="5698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A54740-B196-E9DD-EC93-983E452EB9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17" b="93522" l="6356" r="95339">
                        <a14:foregroundMark x1="11441" y1="39676" x2="11441" y2="43725"/>
                        <a14:foregroundMark x1="8898" y1="34413" x2="8051" y2="46559"/>
                        <a14:foregroundMark x1="6356" y1="63563" x2="8051" y2="74494"/>
                        <a14:foregroundMark x1="73729" y1="23077" x2="77542" y2="29960"/>
                        <a14:foregroundMark x1="73305" y1="22672" x2="75424" y2="26721"/>
                        <a14:foregroundMark x1="84322" y1="44130" x2="86441" y2="47368"/>
                        <a14:foregroundMark x1="62288" y1="91093" x2="77542" y2="92713"/>
                        <a14:foregroundMark x1="32203" y1="93927" x2="38136" y2="91903"/>
                        <a14:foregroundMark x1="88136" y1="48988" x2="95339" y2="4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25" y="3636750"/>
            <a:ext cx="745706" cy="5698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DD4578D-1477-F13C-1952-98A2F8DAD6F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17" b="93522" l="6356" r="95339">
                        <a14:foregroundMark x1="11441" y1="39676" x2="11441" y2="43725"/>
                        <a14:foregroundMark x1="8898" y1="34413" x2="8051" y2="46559"/>
                        <a14:foregroundMark x1="6356" y1="63563" x2="8051" y2="74494"/>
                        <a14:foregroundMark x1="73729" y1="23077" x2="77542" y2="29960"/>
                        <a14:foregroundMark x1="73305" y1="22672" x2="75424" y2="26721"/>
                        <a14:foregroundMark x1="84322" y1="44130" x2="86441" y2="47368"/>
                        <a14:foregroundMark x1="62288" y1="91093" x2="77542" y2="92713"/>
                        <a14:foregroundMark x1="32203" y1="93927" x2="38136" y2="91903"/>
                        <a14:foregroundMark x1="88136" y1="48988" x2="95339" y2="4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7" y="4839554"/>
            <a:ext cx="745706" cy="56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0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3B1E46D-8AC0-8D14-86E7-14D8A0A569AD}"/>
              </a:ext>
            </a:extLst>
          </p:cNvPr>
          <p:cNvSpPr/>
          <p:nvPr/>
        </p:nvSpPr>
        <p:spPr>
          <a:xfrm>
            <a:off x="1388206" y="627115"/>
            <a:ext cx="703821" cy="595904"/>
          </a:xfrm>
          <a:prstGeom prst="ellipse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0F948-26ED-7BE7-9513-A115693CADF2}"/>
              </a:ext>
            </a:extLst>
          </p:cNvPr>
          <p:cNvGrpSpPr/>
          <p:nvPr/>
        </p:nvGrpSpPr>
        <p:grpSpPr>
          <a:xfrm>
            <a:off x="2206675" y="581516"/>
            <a:ext cx="1282115" cy="669643"/>
            <a:chOff x="1870518" y="1433476"/>
            <a:chExt cx="985660" cy="3416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BD27A1-600D-0313-7729-69A842F4F851}"/>
                </a:ext>
              </a:extLst>
            </p:cNvPr>
            <p:cNvGrpSpPr/>
            <p:nvPr/>
          </p:nvGrpSpPr>
          <p:grpSpPr>
            <a:xfrm>
              <a:off x="1870518" y="1440654"/>
              <a:ext cx="985660" cy="334492"/>
              <a:chOff x="1870518" y="1440654"/>
              <a:chExt cx="985660" cy="334492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D3EE3E4-93C4-051A-82BF-47BE37ABB33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985660" cy="334492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5946A9-A860-C289-C8BF-C13976246A4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95472" cy="329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</a:rPr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164D19-39DF-85A5-B8EA-78A5FDF00241}"/>
                </a:ext>
              </a:extLst>
            </p:cNvPr>
            <p:cNvSpPr txBox="1"/>
            <p:nvPr/>
          </p:nvSpPr>
          <p:spPr>
            <a:xfrm>
              <a:off x="2464874" y="1433476"/>
              <a:ext cx="358860" cy="329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834002CF-ECD2-C555-9077-CE4B28BB63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5142011"/>
                  </p:ext>
                </p:extLst>
              </p:nvPr>
            </p:nvGraphicFramePr>
            <p:xfrm>
              <a:off x="1259656" y="1678046"/>
              <a:ext cx="9361450" cy="216713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67574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12991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24380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86469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707833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707833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751471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834002CF-ECD2-C555-9077-CE4B28BB63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5142011"/>
                  </p:ext>
                </p:extLst>
              </p:nvPr>
            </p:nvGraphicFramePr>
            <p:xfrm>
              <a:off x="1259656" y="1678046"/>
              <a:ext cx="9361450" cy="216713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67574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12991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24380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86469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707833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90" t="-1288" r="-431379" b="-56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707833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751471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1109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4)">
            <a:hlinkClick r:id="" action="ppaction://media"/>
            <a:extLst>
              <a:ext uri="{FF2B5EF4-FFF2-40B4-BE49-F238E27FC236}">
                <a16:creationId xmlns:a16="http://schemas.microsoft.com/office/drawing/2014/main" id="{B039D5F8-42AE-2CCA-F4EA-E57270643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2B353-EAAF-3664-F1B3-22810B3B45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4129" y="1320211"/>
            <a:ext cx="9003742" cy="302846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5149342-AE03-8970-D058-BA69EE229299}"/>
              </a:ext>
            </a:extLst>
          </p:cNvPr>
          <p:cNvSpPr/>
          <p:nvPr/>
        </p:nvSpPr>
        <p:spPr>
          <a:xfrm>
            <a:off x="829993" y="532629"/>
            <a:ext cx="673888" cy="577210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1AD6D-325F-2784-20A8-551E837CD1E5}"/>
              </a:ext>
            </a:extLst>
          </p:cNvPr>
          <p:cNvSpPr txBox="1"/>
          <p:nvPr/>
        </p:nvSpPr>
        <p:spPr>
          <a:xfrm>
            <a:off x="1594131" y="559624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Tính nhẩm.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4174F-AE17-1B32-2184-5AC6BFDD6D49}"/>
              </a:ext>
            </a:extLst>
          </p:cNvPr>
          <p:cNvSpPr/>
          <p:nvPr/>
        </p:nvSpPr>
        <p:spPr>
          <a:xfrm>
            <a:off x="2844517" y="4417594"/>
            <a:ext cx="1939955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</a:rPr>
              <a:t> 10</a:t>
            </a:r>
            <a:r>
              <a:rPr lang="vi-VN" sz="2000" b="1" dirty="0">
                <a:solidFill>
                  <a:prstClr val="black"/>
                </a:solidFill>
              </a:rPr>
              <a:t>  </a:t>
            </a:r>
            <a:r>
              <a:rPr lang="vi-VN" sz="2400" b="1" dirty="0">
                <a:solidFill>
                  <a:prstClr val="black"/>
                </a:solidFill>
              </a:rPr>
              <a:t>: </a:t>
            </a:r>
            <a:r>
              <a:rPr lang="vi-VN" sz="2000" b="1" dirty="0">
                <a:solidFill>
                  <a:prstClr val="black"/>
                </a:solidFill>
              </a:rPr>
              <a:t> </a:t>
            </a:r>
            <a:r>
              <a:rPr lang="vi-VN" sz="2400" b="1" dirty="0">
                <a:solidFill>
                  <a:prstClr val="black"/>
                </a:solidFill>
              </a:rPr>
              <a:t>5 =       </a:t>
            </a:r>
            <a:endParaRPr lang="vi-VN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FCF4CF-3CF8-45E3-03B3-A85F2B2B40F1}"/>
              </a:ext>
            </a:extLst>
          </p:cNvPr>
          <p:cNvSpPr/>
          <p:nvPr/>
        </p:nvSpPr>
        <p:spPr>
          <a:xfrm>
            <a:off x="2840573" y="5138435"/>
            <a:ext cx="1939955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</a:rPr>
              <a:t>12 : 2 =       </a:t>
            </a:r>
            <a:endParaRPr lang="vi-VN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AEEE3-B0FB-7C0E-7AA5-3E7421DA4F9F}"/>
              </a:ext>
            </a:extLst>
          </p:cNvPr>
          <p:cNvSpPr/>
          <p:nvPr/>
        </p:nvSpPr>
        <p:spPr>
          <a:xfrm>
            <a:off x="2837872" y="5789199"/>
            <a:ext cx="1939955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</a:rPr>
              <a:t> 20</a:t>
            </a:r>
            <a:r>
              <a:rPr lang="vi-VN" sz="2000" b="1" dirty="0">
                <a:solidFill>
                  <a:prstClr val="black"/>
                </a:solidFill>
              </a:rPr>
              <a:t>  </a:t>
            </a:r>
            <a:r>
              <a:rPr lang="vi-VN" sz="2400" b="1" dirty="0">
                <a:solidFill>
                  <a:prstClr val="black"/>
                </a:solidFill>
              </a:rPr>
              <a:t>: </a:t>
            </a:r>
            <a:r>
              <a:rPr lang="vi-VN" sz="2000" b="1" dirty="0">
                <a:solidFill>
                  <a:prstClr val="black"/>
                </a:solidFill>
              </a:rPr>
              <a:t> </a:t>
            </a:r>
            <a:r>
              <a:rPr lang="vi-VN" sz="2400" b="1" dirty="0">
                <a:solidFill>
                  <a:prstClr val="black"/>
                </a:solidFill>
              </a:rPr>
              <a:t>5 =       </a:t>
            </a:r>
            <a:endParaRPr lang="vi-VN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E02E2-0185-58CC-0980-97235728A037}"/>
              </a:ext>
            </a:extLst>
          </p:cNvPr>
          <p:cNvSpPr/>
          <p:nvPr/>
        </p:nvSpPr>
        <p:spPr>
          <a:xfrm>
            <a:off x="7153670" y="4314944"/>
            <a:ext cx="1877791" cy="46166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14</a:t>
            </a:r>
            <a:r>
              <a:rPr lang="vi-VN" sz="2000" b="1" dirty="0">
                <a:solidFill>
                  <a:schemeClr val="bg1"/>
                </a:solidFill>
              </a:rPr>
              <a:t>  </a:t>
            </a:r>
            <a:r>
              <a:rPr lang="vi-VN" sz="2400" b="1" dirty="0">
                <a:solidFill>
                  <a:schemeClr val="bg1"/>
                </a:solidFill>
              </a:rPr>
              <a:t>: </a:t>
            </a:r>
            <a:r>
              <a:rPr lang="vi-VN" sz="20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2 =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252C6A-6A63-74B1-D128-459B543DBCE8}"/>
              </a:ext>
            </a:extLst>
          </p:cNvPr>
          <p:cNvSpPr/>
          <p:nvPr/>
        </p:nvSpPr>
        <p:spPr>
          <a:xfrm>
            <a:off x="7153670" y="5095231"/>
            <a:ext cx="1882679" cy="46166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15 : 5 =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D5E0B6-5EEE-2720-0346-9D8F69B8661A}"/>
              </a:ext>
            </a:extLst>
          </p:cNvPr>
          <p:cNvSpPr/>
          <p:nvPr/>
        </p:nvSpPr>
        <p:spPr>
          <a:xfrm>
            <a:off x="7120932" y="5859539"/>
            <a:ext cx="1939955" cy="46166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40</a:t>
            </a:r>
            <a:r>
              <a:rPr lang="vi-VN" sz="2000" b="1" dirty="0">
                <a:solidFill>
                  <a:schemeClr val="bg1"/>
                </a:solidFill>
              </a:rPr>
              <a:t>  </a:t>
            </a:r>
            <a:r>
              <a:rPr lang="vi-VN" sz="2400" b="1" dirty="0">
                <a:solidFill>
                  <a:schemeClr val="bg1"/>
                </a:solidFill>
              </a:rPr>
              <a:t>: </a:t>
            </a:r>
            <a:r>
              <a:rPr lang="vi-VN" sz="20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5 =       </a:t>
            </a:r>
          </a:p>
        </p:txBody>
      </p:sp>
    </p:spTree>
    <p:extLst>
      <p:ext uri="{BB962C8B-B14F-4D97-AF65-F5344CB8AC3E}">
        <p14:creationId xmlns:p14="http://schemas.microsoft.com/office/powerpoint/2010/main" val="8137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úa Lân Sư Tử - LSR Khải Uy(3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7856616-3B34-F639-A7CF-D04866868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150" y="376237"/>
            <a:ext cx="10848975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7576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3395</TotalTime>
  <Words>362</Words>
  <Application>Microsoft Office PowerPoint</Application>
  <PresentationFormat>Widescreen</PresentationFormat>
  <Paragraphs>96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186</cp:revision>
  <dcterms:created xsi:type="dcterms:W3CDTF">2021-06-02T01:34:28Z</dcterms:created>
  <dcterms:modified xsi:type="dcterms:W3CDTF">2025-02-19T09:48:35Z</dcterms:modified>
</cp:coreProperties>
</file>