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256" r:id="rId3"/>
    <p:sldId id="8340" r:id="rId4"/>
    <p:sldId id="8333" r:id="rId5"/>
    <p:sldId id="8248" r:id="rId6"/>
    <p:sldId id="8356" r:id="rId7"/>
    <p:sldId id="8339" r:id="rId8"/>
    <p:sldId id="8341" r:id="rId9"/>
    <p:sldId id="8347" r:id="rId10"/>
    <p:sldId id="8348" r:id="rId11"/>
    <p:sldId id="8349" r:id="rId12"/>
    <p:sldId id="8350" r:id="rId13"/>
    <p:sldId id="8355" r:id="rId14"/>
    <p:sldId id="8351" r:id="rId15"/>
    <p:sldId id="8342" r:id="rId16"/>
    <p:sldId id="8344" r:id="rId17"/>
    <p:sldId id="8352" r:id="rId18"/>
    <p:sldId id="8353" r:id="rId19"/>
    <p:sldId id="8343" r:id="rId20"/>
    <p:sldId id="8345" r:id="rId21"/>
    <p:sldId id="8354" r:id="rId22"/>
    <p:sldId id="8338" r:id="rId23"/>
  </p:sldIdLst>
  <p:sldSz cx="12192000" cy="6858000"/>
  <p:notesSz cx="6858000" cy="9144000"/>
  <p:embeddedFontLst>
    <p:embeddedFont>
      <p:font typeface="Cambria" panose="02040503050406030204" pitchFamily="18" charset="0"/>
      <p:regular r:id="rId25"/>
      <p:bold r:id="rId26"/>
      <p:italic r:id="rId27"/>
      <p:boldItalic r:id="rId28"/>
    </p:embeddedFont>
    <p:embeddedFont>
      <p:font typeface="DengXian" panose="02010600030101010101" pitchFamily="2" charset="-122"/>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63" d="100"/>
          <a:sy n="63"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416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7154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91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93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7337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481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59DA-03DC-22B6-DCF3-79FC5E956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D58E-40AC-221E-D927-B4D45DD4E0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FCA99-D0A5-BF45-D7B7-441C67C6C25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5" name="Footer Placeholder 4">
            <a:extLst>
              <a:ext uri="{FF2B5EF4-FFF2-40B4-BE49-F238E27FC236}">
                <a16:creationId xmlns:a16="http://schemas.microsoft.com/office/drawing/2014/main" id="{DAA400CD-2256-C51F-D801-BCD467847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DFC06E-18B1-263B-F02F-7A8047989851}"/>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BBB9-4D78-87FE-43D2-39653E9228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985CA8-DA13-4507-C01E-678CD1DAE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F97FA-4823-7214-D628-531305291374}"/>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5" name="Footer Placeholder 4">
            <a:extLst>
              <a:ext uri="{FF2B5EF4-FFF2-40B4-BE49-F238E27FC236}">
                <a16:creationId xmlns:a16="http://schemas.microsoft.com/office/drawing/2014/main" id="{FF128134-351D-6CF0-29DC-DCD6B4F25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B67C14-A4AC-92A6-9485-8FBD94147A9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B43E3-286B-7702-A968-CB057FF7E1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56B43-9BA7-CD66-93AC-0B7EDDDB01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574-4DDF-96A1-E89A-F59E7405CBEA}"/>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5" name="Footer Placeholder 4">
            <a:extLst>
              <a:ext uri="{FF2B5EF4-FFF2-40B4-BE49-F238E27FC236}">
                <a16:creationId xmlns:a16="http://schemas.microsoft.com/office/drawing/2014/main" id="{439B5566-5F1C-671F-DC2C-46388D3DB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3FB4EB-0EE6-9228-59B9-E412E3523B8A}"/>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020-9AB4-1753-BEA0-C6908EA5A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30FB04-400F-A62A-B1A4-1B9A1DF184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F56EE-90ED-3825-1509-F832D93EEEC1}"/>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5" name="Footer Placeholder 4">
            <a:extLst>
              <a:ext uri="{FF2B5EF4-FFF2-40B4-BE49-F238E27FC236}">
                <a16:creationId xmlns:a16="http://schemas.microsoft.com/office/drawing/2014/main" id="{38AD5CA9-E556-14E9-EFDC-51BFB73E89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9D45A1-FF12-55B5-6339-3A0ABF2B890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401F-509A-7E07-B30F-DE6D5CEBDF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864EC-B62C-4327-3F15-F0AF1DE66E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642AF1-E156-4EE7-7125-4D59250584F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5" name="Footer Placeholder 4">
            <a:extLst>
              <a:ext uri="{FF2B5EF4-FFF2-40B4-BE49-F238E27FC236}">
                <a16:creationId xmlns:a16="http://schemas.microsoft.com/office/drawing/2014/main" id="{588F3FDA-95F8-6D65-592F-FE5E817BE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F4614F-EE5F-E3E3-9C09-C07F7EAF6C90}"/>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A6E9-B000-00D8-C2D6-2C58325B5C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15D46-72A2-3BA4-DA53-C596AD006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DA7D0-B345-4B2E-0B0C-B72828B719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007C0-3FD3-0194-0DE4-230722E0197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6" name="Footer Placeholder 5">
            <a:extLst>
              <a:ext uri="{FF2B5EF4-FFF2-40B4-BE49-F238E27FC236}">
                <a16:creationId xmlns:a16="http://schemas.microsoft.com/office/drawing/2014/main" id="{2D5378F9-D0AE-2675-0D31-A942244FE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630E3D-6D2C-66EC-288E-CA437EE025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1514-3611-F395-AABC-1F971F2A7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1CBC03-593F-49B1-BA0A-2F534191F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39EF9-24F3-511A-80E8-BD06C16105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61579-31FE-81EC-C260-71A6060F24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541BE-5A00-ADD8-CB95-84C4589FD3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B35C7-032A-6ACC-BE84-22CFA1A9E09D}"/>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8" name="Footer Placeholder 7">
            <a:extLst>
              <a:ext uri="{FF2B5EF4-FFF2-40B4-BE49-F238E27FC236}">
                <a16:creationId xmlns:a16="http://schemas.microsoft.com/office/drawing/2014/main" id="{3AAE56C4-0A81-E8DC-4ACA-89B536F21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B5133F2-AC66-41B7-548A-896A723550DD}"/>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2A55-3D23-4579-B04A-4D52E18FCE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F0EBFF-CCFF-BFC7-20EF-9FA7459E43B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4" name="Footer Placeholder 3">
            <a:extLst>
              <a:ext uri="{FF2B5EF4-FFF2-40B4-BE49-F238E27FC236}">
                <a16:creationId xmlns:a16="http://schemas.microsoft.com/office/drawing/2014/main" id="{0209AF5D-A203-86D7-F5D1-D802A1DADB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CA59C-43A6-E6DB-8C52-69585D0B8D4B}"/>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F300D-77D2-0EA5-F05F-D71609547895}"/>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3" name="Footer Placeholder 2">
            <a:extLst>
              <a:ext uri="{FF2B5EF4-FFF2-40B4-BE49-F238E27FC236}">
                <a16:creationId xmlns:a16="http://schemas.microsoft.com/office/drawing/2014/main" id="{EE5EE2B4-27CF-F4BF-7097-C5C6B87D6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C65DC1-6582-B1DC-8BE8-E114D8AA896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2068-B052-6D58-3655-E334CD1EC6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1DBC1-ACEC-AFD3-0AD0-277EC43EAE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BD37C-9793-0F17-B179-3EBD129652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1224A-79E0-94D6-4019-15FA6E586CC8}"/>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6" name="Footer Placeholder 5">
            <a:extLst>
              <a:ext uri="{FF2B5EF4-FFF2-40B4-BE49-F238E27FC236}">
                <a16:creationId xmlns:a16="http://schemas.microsoft.com/office/drawing/2014/main" id="{370CF346-3027-5A99-4F7C-B572EF1524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B784C-D9E2-39AB-7A43-E51FCE6C8EE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C579-9D07-73ED-3DA4-2635697D78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AEB13-7D6B-C3F6-9248-A460301313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A92343-484B-3956-8835-46A2ADF786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6FE25-621E-08D4-99EC-79814FC982AB}"/>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9/3/2024</a:t>
            </a:fld>
            <a:endParaRPr lang="en-US"/>
          </a:p>
        </p:txBody>
      </p:sp>
      <p:sp>
        <p:nvSpPr>
          <p:cNvPr id="6" name="Footer Placeholder 5">
            <a:extLst>
              <a:ext uri="{FF2B5EF4-FFF2-40B4-BE49-F238E27FC236}">
                <a16:creationId xmlns:a16="http://schemas.microsoft.com/office/drawing/2014/main" id="{657B84B0-B91F-63F3-67EE-B4196F91B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ACD8B9-E2EB-16CE-CDC2-209C72DD8E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a16="http://schemas.microsoft.com/office/drawing/2014/main"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a16="http://schemas.microsoft.com/office/drawing/2014/main"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a16="http://schemas.microsoft.com/office/drawing/2014/main"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a16="http://schemas.microsoft.com/office/drawing/2014/main"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a16="http://schemas.microsoft.com/office/drawing/2014/main"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a16="http://schemas.microsoft.com/office/drawing/2014/main"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a16="http://schemas.microsoft.com/office/drawing/2014/main"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a16="http://schemas.microsoft.com/office/drawing/2014/main"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a16="http://schemas.microsoft.com/office/drawing/2014/main"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a16="http://schemas.microsoft.com/office/drawing/2014/main"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a16="http://schemas.microsoft.com/office/drawing/2014/main"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a16="http://schemas.microsoft.com/office/drawing/2014/main"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a16="http://schemas.microsoft.com/office/drawing/2014/main"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a16="http://schemas.microsoft.com/office/drawing/2014/main"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a16="http://schemas.microsoft.com/office/drawing/2014/main"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a16="http://schemas.microsoft.com/office/drawing/2014/main" id="{7D70CB60-B65A-E0F2-9641-767EE202A2EF}"/>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a16="http://schemas.microsoft.com/office/drawing/2014/main" id="{F4AC2675-BFF4-84D9-F284-7AE1E05FA556}"/>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a16="http://schemas.microsoft.com/office/drawing/2014/main"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a16="http://schemas.microsoft.com/office/drawing/2014/main"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a16="http://schemas.microsoft.com/office/drawing/2014/main"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a16="http://schemas.microsoft.com/office/drawing/2014/main"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a16="http://schemas.microsoft.com/office/drawing/2014/main"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a16="http://schemas.microsoft.com/office/drawing/2014/main"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a16="http://schemas.microsoft.com/office/drawing/2014/main" id="{50AD3ED8-A9C8-02E9-5F0C-F58CDA279F95}"/>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a16="http://schemas.microsoft.com/office/drawing/2014/main"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a16="http://schemas.microsoft.com/office/drawing/2014/main"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E3E39E66-581B-770F-CE9E-EF0A2FEC7F2D}"/>
              </a:ext>
            </a:extLst>
          </p:cNvPr>
          <p:cNvPicPr>
            <a:picLocks noChangeAspect="1"/>
          </p:cNvPicPr>
          <p:nvPr/>
        </p:nvPicPr>
        <p:blipFill>
          <a:blip r:embed="rId10"/>
          <a:stretch>
            <a:fillRect/>
          </a:stretch>
        </p:blipFill>
        <p:spPr>
          <a:xfrm>
            <a:off x="4451418" y="1226132"/>
            <a:ext cx="5736833" cy="4151736"/>
          </a:xfrm>
          <a:prstGeom prst="rect">
            <a:avLst/>
          </a:prstGeom>
        </p:spPr>
      </p:pic>
    </p:spTree>
    <p:extLst>
      <p:ext uri="{BB962C8B-B14F-4D97-AF65-F5344CB8AC3E}">
        <p14:creationId xmlns:p14="http://schemas.microsoft.com/office/powerpoint/2010/main" val="306233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a16="http://schemas.microsoft.com/office/drawing/2014/main"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a16="http://schemas.microsoft.com/office/drawing/2014/main"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a16="http://schemas.microsoft.com/office/drawing/2014/main"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a16="http://schemas.microsoft.com/office/drawing/2014/main"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a16="http://schemas.microsoft.com/office/drawing/2014/main"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a16="http://schemas.microsoft.com/office/drawing/2014/main"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a16="http://schemas.microsoft.com/office/drawing/2014/main"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a16="http://schemas.microsoft.com/office/drawing/2014/main"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a16="http://schemas.microsoft.com/office/drawing/2014/main"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a16="http://schemas.microsoft.com/office/drawing/2014/main"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a16="http://schemas.microsoft.com/office/drawing/2014/main"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a16="http://schemas.microsoft.com/office/drawing/2014/main"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a16="http://schemas.microsoft.com/office/drawing/2014/main"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a16="http://schemas.microsoft.com/office/drawing/2014/main"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a16="http://schemas.microsoft.com/office/drawing/2014/main"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a16="http://schemas.microsoft.com/office/drawing/2014/main"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a16="http://schemas.microsoft.com/office/drawing/2014/main" id="{CBF7D79A-11D1-9092-2E4E-00092F1BE5DB}"/>
              </a:ext>
            </a:extLst>
          </p:cNvPr>
          <p:cNvPicPr>
            <a:picLocks noChangeAspect="1"/>
          </p:cNvPicPr>
          <p:nvPr/>
        </p:nvPicPr>
        <p:blipFill rotWithShape="1">
          <a:blip r:embed="rId4">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a16="http://schemas.microsoft.com/office/drawing/2014/main" id="{5C38A4CD-3415-3A0B-70E4-4AABDC0917E0}"/>
              </a:ext>
            </a:extLst>
          </p:cNvPr>
          <p:cNvPicPr>
            <a:picLocks noChangeAspect="1"/>
          </p:cNvPicPr>
          <p:nvPr/>
        </p:nvPicPr>
        <p:blipFill rotWithShape="1">
          <a:blip r:embed="rId5">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a16="http://schemas.microsoft.com/office/drawing/2014/main" id="{22AD6373-894C-5D78-2ACD-D36B827900B0}"/>
              </a:ext>
            </a:extLst>
          </p:cNvPr>
          <p:cNvPicPr>
            <a:picLocks noChangeAspect="1"/>
          </p:cNvPicPr>
          <p:nvPr/>
        </p:nvPicPr>
        <p:blipFill rotWithShape="1">
          <a:blip r:embed="rId5">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a16="http://schemas.microsoft.com/office/drawing/2014/main" id="{B9CD898A-4A83-79DC-ED7D-694027D5921A}"/>
              </a:ext>
            </a:extLst>
          </p:cNvPr>
          <p:cNvPicPr>
            <a:picLocks noChangeAspect="1"/>
          </p:cNvPicPr>
          <p:nvPr/>
        </p:nvPicPr>
        <p:blipFill>
          <a:blip r:embed="rId6"/>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a16="http://schemas.microsoft.com/office/drawing/2014/main"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a16="http://schemas.microsoft.com/office/drawing/2014/main"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a16="http://schemas.microsoft.com/office/drawing/2014/main" id="{ABF82457-2803-7C0B-CCD2-2A66A8B9B70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a16="http://schemas.microsoft.com/office/drawing/2014/main"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a16="http://schemas.microsoft.com/office/drawing/2014/main"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a16="http://schemas.microsoft.com/office/drawing/2014/main"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a16="http://schemas.microsoft.com/office/drawing/2014/main"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a16="http://schemas.microsoft.com/office/drawing/2014/main"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a16="http://schemas.microsoft.com/office/drawing/2014/main"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a16="http://schemas.microsoft.com/office/drawing/2014/main" id="{66BCA237-389A-5699-E113-440604E905BC}"/>
                </a:ext>
              </a:extLst>
            </p:cNvPr>
            <p:cNvPicPr>
              <a:picLocks noChangeAspect="1"/>
            </p:cNvPicPr>
            <p:nvPr/>
          </p:nvPicPr>
          <p:blipFill rotWithShape="1">
            <a:blip r:embed="rId5">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6"/>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15"/>
                                        </p:tgtEl>
                                      </p:cBhvr>
                                    </p:animEffect>
                                    <p:anim calcmode="lin" valueType="num">
                                      <p:cBhvr>
                                        <p:cTn id="49" dur="1000"/>
                                        <p:tgtEl>
                                          <p:spTgt spid="15"/>
                                        </p:tgtEl>
                                        <p:attrNameLst>
                                          <p:attrName>ppt_x</p:attrName>
                                        </p:attrNameLst>
                                      </p:cBhvr>
                                      <p:tavLst>
                                        <p:tav tm="0">
                                          <p:val>
                                            <p:strVal val="ppt_x"/>
                                          </p:val>
                                        </p:tav>
                                        <p:tav tm="100000">
                                          <p:val>
                                            <p:strVal val="ppt_x"/>
                                          </p:val>
                                        </p:tav>
                                      </p:tavLst>
                                    </p:anim>
                                    <p:anim calcmode="lin" valueType="num">
                                      <p:cBhvr>
                                        <p:cTn id="50" dur="1000"/>
                                        <p:tgtEl>
                                          <p:spTgt spid="15"/>
                                        </p:tgtEl>
                                        <p:attrNameLst>
                                          <p:attrName>ppt_y</p:attrName>
                                        </p:attrNameLst>
                                      </p:cBhvr>
                                      <p:tavLst>
                                        <p:tav tm="0">
                                          <p:val>
                                            <p:strVal val="ppt_y"/>
                                          </p:val>
                                        </p:tav>
                                        <p:tav tm="100000">
                                          <p:val>
                                            <p:strVal val="ppt_y+.1"/>
                                          </p:val>
                                        </p:tav>
                                      </p:tavLst>
                                    </p:anim>
                                    <p:set>
                                      <p:cBhvr>
                                        <p:cTn id="51"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04D40B16-8414-4528-63E4-51A6333C40D3}"/>
              </a:ext>
            </a:extLst>
          </p:cNvPr>
          <p:cNvPicPr>
            <a:picLocks noChangeAspect="1"/>
          </p:cNvPicPr>
          <p:nvPr/>
        </p:nvPicPr>
        <p:blipFill>
          <a:blip r:embed="rId10"/>
          <a:stretch>
            <a:fillRect/>
          </a:stretch>
        </p:blipFill>
        <p:spPr>
          <a:xfrm>
            <a:off x="4457387" y="1254580"/>
            <a:ext cx="4889416" cy="4145639"/>
          </a:xfrm>
          <a:prstGeom prst="rect">
            <a:avLst/>
          </a:prstGeom>
        </p:spPr>
      </p:pic>
    </p:spTree>
    <p:extLst>
      <p:ext uri="{BB962C8B-B14F-4D97-AF65-F5344CB8AC3E}">
        <p14:creationId xmlns:p14="http://schemas.microsoft.com/office/powerpoint/2010/main" val="258074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a16="http://schemas.microsoft.com/office/drawing/2014/main"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a16="http://schemas.microsoft.com/office/drawing/2014/main"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a16="http://schemas.microsoft.com/office/drawing/2014/main"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222311" y="1371600"/>
            <a:ext cx="9489232" cy="4893647"/>
          </a:xfrm>
          <a:prstGeom prst="rect">
            <a:avLst/>
          </a:prstGeom>
          <a:noFill/>
        </p:spPr>
        <p:txBody>
          <a:bodyPr wrap="square">
            <a:spAutoFit/>
          </a:bodyPr>
          <a:lstStyle/>
          <a:p>
            <a:r>
              <a:rPr lang="vi-VN" sz="2400" b="1" dirty="0">
                <a:latin typeface="Cambria" panose="02040503050406030204" pitchFamily="18" charset="0"/>
              </a:rPr>
              <a:t>1. Năng lực đặc thù:</a:t>
            </a:r>
          </a:p>
          <a:p>
            <a:r>
              <a:rPr lang="vi-VN" sz="2400" dirty="0">
                <a:latin typeface="Cambria" panose="02040503050406030204" pitchFamily="18" charset="0"/>
              </a:rPr>
              <a:t>- HS nhận dạng được đỉnh, mặt, cạnh của khối hộp chữ nhật, khối lập phương; biết được số lượng đỉnh, mặt, cạnh và nhận diện được hình dạng các mặt của khối hộp chữ nhật và khối lập phương.</a:t>
            </a:r>
          </a:p>
          <a:p>
            <a:r>
              <a:rPr lang="vi-VN" sz="2400" dirty="0">
                <a:latin typeface="Cambria" panose="02040503050406030204" pitchFamily="18" charset="0"/>
              </a:rPr>
              <a:t>- Phát triển năng lực </a:t>
            </a:r>
            <a:r>
              <a:rPr lang="en-US" sz="2400" dirty="0" err="1">
                <a:latin typeface="Cambria" panose="02040503050406030204" pitchFamily="18" charset="0"/>
              </a:rPr>
              <a:t>toán</a:t>
            </a:r>
            <a:r>
              <a:rPr lang="en-US" sz="2400" dirty="0">
                <a:latin typeface="Cambria" panose="02040503050406030204" pitchFamily="18" charset="0"/>
              </a:rPr>
              <a:t> </a:t>
            </a:r>
            <a:r>
              <a:rPr lang="en-US" sz="2400" dirty="0" err="1">
                <a:latin typeface="Cambria" panose="02040503050406030204" pitchFamily="18" charset="0"/>
              </a:rPr>
              <a:t>học</a:t>
            </a:r>
            <a:r>
              <a:rPr lang="en-US" sz="2400" dirty="0">
                <a:latin typeface="Cambria" panose="02040503050406030204" pitchFamily="18" charset="0"/>
              </a:rPr>
              <a:t>: </a:t>
            </a:r>
            <a:r>
              <a:rPr lang="vi-VN" sz="2400" dirty="0">
                <a:latin typeface="Cambria" panose="02040503050406030204" pitchFamily="18" charset="0"/>
              </a:rPr>
              <a:t> Thông qua nhận biết các yếu tố của khối lập phương, khối hộp chữ nhật, HS phát triển năng lực quan sát, năng lực tư duy, mô hình hoá, đồng thời phát triển trí tưởng tượng không gian.</a:t>
            </a:r>
          </a:p>
          <a:p>
            <a:r>
              <a:rPr lang="vi-VN" sz="2400" b="1" dirty="0">
                <a:latin typeface="Cambria" panose="02040503050406030204" pitchFamily="18" charset="0"/>
              </a:rPr>
              <a:t>2. Năng lực chung.</a:t>
            </a:r>
          </a:p>
          <a:p>
            <a:r>
              <a:rPr lang="vi-VN" sz="2400" dirty="0">
                <a:latin typeface="Cambria" panose="02040503050406030204" pitchFamily="18" charset="0"/>
              </a:rPr>
              <a:t>- Năng lực tự chủ, tự học</a:t>
            </a:r>
            <a:r>
              <a:rPr lang="en-US" sz="2400" dirty="0">
                <a:latin typeface="Cambria" panose="02040503050406030204" pitchFamily="18" charset="0"/>
              </a:rPr>
              <a:t>, n</a:t>
            </a:r>
            <a:r>
              <a:rPr lang="vi-VN" sz="2400" dirty="0">
                <a:latin typeface="Cambria" panose="02040503050406030204" pitchFamily="18" charset="0"/>
              </a:rPr>
              <a:t>ăng lực giải quyết vấn đề và sáng tạo</a:t>
            </a:r>
            <a:r>
              <a:rPr lang="en-US" sz="2400" dirty="0">
                <a:latin typeface="Cambria" panose="02040503050406030204" pitchFamily="18" charset="0"/>
              </a:rPr>
              <a:t>, n</a:t>
            </a:r>
            <a:r>
              <a:rPr lang="vi-VN" sz="2400" dirty="0">
                <a:latin typeface="Cambria" panose="02040503050406030204" pitchFamily="18" charset="0"/>
              </a:rPr>
              <a:t>ăng lực giao tiếp và hợp tác</a:t>
            </a:r>
            <a:endParaRPr lang="en-US" sz="2400" dirty="0">
              <a:latin typeface="Cambria" panose="02040503050406030204" pitchFamily="18" charset="0"/>
            </a:endParaRPr>
          </a:p>
          <a:p>
            <a:r>
              <a:rPr lang="vi-VN" sz="2400" b="1" dirty="0">
                <a:latin typeface="Cambria" panose="02040503050406030204" pitchFamily="18" charset="0"/>
              </a:rPr>
              <a:t>3. Phẩm chất.</a:t>
            </a:r>
          </a:p>
          <a:p>
            <a:r>
              <a:rPr lang="vi-VN" sz="2400" dirty="0">
                <a:latin typeface="Cambria" panose="02040503050406030204" pitchFamily="18" charset="0"/>
              </a:rPr>
              <a:t>- Phẩm chất nhân ái</a:t>
            </a:r>
            <a:r>
              <a:rPr lang="en-US" sz="2400" dirty="0">
                <a:latin typeface="Cambria" panose="02040503050406030204" pitchFamily="18" charset="0"/>
              </a:rPr>
              <a:t>, p</a:t>
            </a:r>
            <a:r>
              <a:rPr lang="vi-VN" sz="2400" dirty="0">
                <a:latin typeface="Cambria" panose="02040503050406030204" pitchFamily="18" charset="0"/>
              </a:rPr>
              <a:t>hẩm chất chăm chỉ</a:t>
            </a:r>
            <a:r>
              <a:rPr lang="en-US" sz="2400" dirty="0">
                <a:latin typeface="Cambria" panose="02040503050406030204" pitchFamily="18" charset="0"/>
              </a:rPr>
              <a:t>, p</a:t>
            </a:r>
            <a:r>
              <a:rPr lang="vi-VN" sz="2400" dirty="0">
                <a:latin typeface="Cambria" panose="02040503050406030204" pitchFamily="18" charset="0"/>
              </a:rPr>
              <a:t>hẩm chất trách nhiệm</a:t>
            </a:r>
            <a:r>
              <a:rPr lang="en-US" sz="2400" dirty="0">
                <a:latin typeface="Cambria" panose="02040503050406030204" pitchFamily="18" charset="0"/>
              </a:rPr>
              <a:t>.</a:t>
            </a:r>
            <a:endParaRPr lang="vi-VN" sz="2400" dirty="0">
              <a:latin typeface="Cambria" panose="02040503050406030204" pitchFamily="18" charset="0"/>
            </a:endParaRP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a16="http://schemas.microsoft.com/office/drawing/2014/main"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a16="http://schemas.microsoft.com/office/drawing/2014/main"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a16="http://schemas.microsoft.com/office/drawing/2014/main"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a16="http://schemas.microsoft.com/office/drawing/2014/main"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a16="http://schemas.microsoft.com/office/drawing/2014/main"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a16="http://schemas.microsoft.com/office/drawing/2014/main"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a16="http://schemas.microsoft.com/office/drawing/2014/main"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a16="http://schemas.microsoft.com/office/drawing/2014/main"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a16="http://schemas.microsoft.com/office/drawing/2014/main" id="{386F5058-EBE2-CD2B-D9D8-0E240D27020A}"/>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a16="http://schemas.microsoft.com/office/drawing/2014/main"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a16="http://schemas.microsoft.com/office/drawing/2014/main"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a16="http://schemas.microsoft.com/office/drawing/2014/main"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a16="http://schemas.microsoft.com/office/drawing/2014/main"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a16="http://schemas.microsoft.com/office/drawing/2014/main"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a16="http://schemas.microsoft.com/office/drawing/2014/main"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a16="http://schemas.microsoft.com/office/drawing/2014/main" id="{F67D365F-F060-EA63-5078-0E3323A7B980}"/>
                </a:ext>
              </a:extLst>
            </p:cNvPr>
            <p:cNvPicPr>
              <a:picLocks noChangeAspect="1"/>
            </p:cNvPicPr>
            <p:nvPr/>
          </p:nvPicPr>
          <p:blipFill rotWithShape="1">
            <a:blip r:embed="rId4">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0" name="Picture 9">
            <a:extLst>
              <a:ext uri="{FF2B5EF4-FFF2-40B4-BE49-F238E27FC236}">
                <a16:creationId xmlns:a16="http://schemas.microsoft.com/office/drawing/2014/main" id="{91ED92A5-EF58-601F-7F83-83CF6DA920DC}"/>
              </a:ext>
            </a:extLst>
          </p:cNvPr>
          <p:cNvPicPr>
            <a:picLocks noChangeAspect="1"/>
          </p:cNvPicPr>
          <p:nvPr/>
        </p:nvPicPr>
        <p:blipFill>
          <a:blip r:embed="rId9"/>
          <a:stretch>
            <a:fillRect/>
          </a:stretch>
        </p:blipFill>
        <p:spPr>
          <a:xfrm>
            <a:off x="2220081" y="1350464"/>
            <a:ext cx="8013096" cy="3052607"/>
          </a:xfrm>
          <a:prstGeom prst="rect">
            <a:avLst/>
          </a:prstGeom>
        </p:spPr>
      </p:pic>
    </p:spTree>
    <p:extLst>
      <p:ext uri="{BB962C8B-B14F-4D97-AF65-F5344CB8AC3E}">
        <p14:creationId xmlns:p14="http://schemas.microsoft.com/office/powerpoint/2010/main" val="112189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CE7B42C4-7E46-4793-9827-97B0F44A4ECA}"/>
              </a:ext>
            </a:extLst>
          </p:cNvPr>
          <p:cNvPicPr>
            <a:picLocks noChangeAspect="1"/>
          </p:cNvPicPr>
          <p:nvPr/>
        </p:nvPicPr>
        <p:blipFill>
          <a:blip r:embed="rId10"/>
          <a:stretch>
            <a:fillRect/>
          </a:stretch>
        </p:blipFill>
        <p:spPr>
          <a:xfrm>
            <a:off x="4534420" y="1353132"/>
            <a:ext cx="5096698" cy="4151736"/>
          </a:xfrm>
          <a:prstGeom prst="rect">
            <a:avLst/>
          </a:prstGeom>
        </p:spPr>
      </p:pic>
      <p:pic>
        <p:nvPicPr>
          <p:cNvPr id="5" name="Picture 4">
            <a:extLst>
              <a:ext uri="{FF2B5EF4-FFF2-40B4-BE49-F238E27FC236}">
                <a16:creationId xmlns:a16="http://schemas.microsoft.com/office/drawing/2014/main" id="{4A0F0414-0182-A24A-7E7D-331B50DE460F}"/>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E0A67F3D-A272-01B0-5183-0116EAAEB982}"/>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393341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3AAD71-B554-E65C-FCDD-8C71346BD9D6}"/>
              </a:ext>
            </a:extLst>
          </p:cNvPr>
          <p:cNvGrpSpPr/>
          <p:nvPr/>
        </p:nvGrpSpPr>
        <p:grpSpPr>
          <a:xfrm>
            <a:off x="2622946" y="833192"/>
            <a:ext cx="7438186" cy="1422490"/>
            <a:chOff x="4741705" y="2128732"/>
            <a:chExt cx="5220589" cy="1422490"/>
          </a:xfrm>
        </p:grpSpPr>
        <p:sp>
          <p:nvSpPr>
            <p:cNvPr id="3" name="Rectangle: Rounded Corners 2">
              <a:extLst>
                <a:ext uri="{FF2B5EF4-FFF2-40B4-BE49-F238E27FC236}">
                  <a16:creationId xmlns:a16="http://schemas.microsoft.com/office/drawing/2014/main" id="{3AC91D7A-1464-90DC-2D93-5D1260D6BC23}"/>
                </a:ext>
              </a:extLst>
            </p:cNvPr>
            <p:cNvSpPr/>
            <p:nvPr/>
          </p:nvSpPr>
          <p:spPr>
            <a:xfrm>
              <a:off x="4741705" y="2128732"/>
              <a:ext cx="5220589" cy="1422490"/>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0DB777-41B2-4A53-ABED-31AE40CE5932}"/>
                </a:ext>
              </a:extLst>
            </p:cNvPr>
            <p:cNvSpPr txBox="1"/>
            <p:nvPr/>
          </p:nvSpPr>
          <p:spPr>
            <a:xfrm>
              <a:off x="4741706" y="2178257"/>
              <a:ext cx="5220588" cy="1323439"/>
            </a:xfrm>
            <a:prstGeom prst="rect">
              <a:avLst/>
            </a:prstGeom>
            <a:noFill/>
          </p:spPr>
          <p:txBody>
            <a:bodyPr wrap="square" rtlCol="0">
              <a:spAutoFit/>
            </a:bodyPr>
            <a:lstStyle/>
            <a:p>
              <a:pPr algn="ctr"/>
              <a:r>
                <a:rPr lang="en-US" sz="4000" b="1" dirty="0" err="1">
                  <a:latin typeface="Cambria" panose="02040503050406030204" pitchFamily="18" charset="0"/>
                </a:rPr>
                <a:t>Xác</a:t>
              </a:r>
              <a:r>
                <a:rPr lang="en-US" sz="4000" b="1" dirty="0">
                  <a:latin typeface="Cambria" panose="02040503050406030204" pitchFamily="18" charset="0"/>
                </a:rPr>
                <a:t> </a:t>
              </a:r>
              <a:r>
                <a:rPr lang="en-US" sz="4000" b="1" dirty="0" err="1">
                  <a:latin typeface="Cambria" panose="02040503050406030204" pitchFamily="18" charset="0"/>
                </a:rPr>
                <a:t>định</a:t>
              </a:r>
              <a:r>
                <a:rPr lang="en-US" sz="4000" b="1" dirty="0">
                  <a:latin typeface="Cambria" panose="02040503050406030204" pitchFamily="18" charset="0"/>
                </a:rPr>
                <a:t> </a:t>
              </a:r>
              <a:r>
                <a:rPr lang="en-US" sz="4000" b="1" dirty="0" err="1">
                  <a:latin typeface="Cambria" panose="02040503050406030204" pitchFamily="18" charset="0"/>
                </a:rPr>
                <a:t>lại</a:t>
              </a:r>
              <a:r>
                <a:rPr lang="en-US" sz="4000" b="1" dirty="0">
                  <a:latin typeface="Cambria" panose="02040503050406030204" pitchFamily="18" charset="0"/>
                </a:rPr>
                <a:t> </a:t>
              </a:r>
              <a:r>
                <a:rPr lang="en-US" sz="4000" b="1" dirty="0" err="1">
                  <a:latin typeface="Cambria" panose="02040503050406030204" pitchFamily="18" charset="0"/>
                </a:rPr>
                <a:t>đỉnh</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cạnh</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r>
                <a:rPr lang="en-US" sz="4000" b="1" dirty="0">
                  <a:latin typeface="Cambria" panose="02040503050406030204" pitchFamily="18" charset="0"/>
                </a:rPr>
                <a:t> </a:t>
              </a:r>
              <a:r>
                <a:rPr lang="en-US" sz="4000" b="1" dirty="0" err="1">
                  <a:latin typeface="Cambria" panose="02040503050406030204" pitchFamily="18" charset="0"/>
                </a:rPr>
                <a:t>và</a:t>
              </a:r>
              <a:r>
                <a:rPr lang="en-US" sz="4000" b="1" dirty="0">
                  <a:latin typeface="Cambria" panose="02040503050406030204" pitchFamily="18" charset="0"/>
                </a:rPr>
                <a:t> </a:t>
              </a: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vuông</a:t>
              </a:r>
              <a:endParaRPr lang="en-US" sz="4000" b="1" dirty="0">
                <a:latin typeface="Cambria" panose="02040503050406030204" pitchFamily="18" charset="0"/>
              </a:endParaRPr>
            </a:p>
          </p:txBody>
        </p:sp>
      </p:grpSp>
      <p:pic>
        <p:nvPicPr>
          <p:cNvPr id="6" name="Picture 5">
            <a:extLst>
              <a:ext uri="{FF2B5EF4-FFF2-40B4-BE49-F238E27FC236}">
                <a16:creationId xmlns:a16="http://schemas.microsoft.com/office/drawing/2014/main" id="{C58747A9-5FFE-E582-14AF-D88CDE3A11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85185" y="2954868"/>
            <a:ext cx="4038451" cy="3333432"/>
          </a:xfrm>
          <a:prstGeom prst="rect">
            <a:avLst/>
          </a:prstGeom>
        </p:spPr>
      </p:pic>
      <p:pic>
        <p:nvPicPr>
          <p:cNvPr id="7" name="Picture 6">
            <a:extLst>
              <a:ext uri="{FF2B5EF4-FFF2-40B4-BE49-F238E27FC236}">
                <a16:creationId xmlns:a16="http://schemas.microsoft.com/office/drawing/2014/main" id="{FC014611-E6D4-BEB3-CB22-9D05028FE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90763"/>
            <a:ext cx="5402446" cy="3202920"/>
          </a:xfrm>
          <a:prstGeom prst="rect">
            <a:avLst/>
          </a:prstGeom>
        </p:spPr>
      </p:pic>
    </p:spTree>
    <p:extLst>
      <p:ext uri="{BB962C8B-B14F-4D97-AF65-F5344CB8AC3E}">
        <p14:creationId xmlns:p14="http://schemas.microsoft.com/office/powerpoint/2010/main" val="205001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C75272-8E47-3BDE-79C2-74A389A7EF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7774" y="1107788"/>
            <a:ext cx="5033020" cy="4154373"/>
          </a:xfrm>
          <a:prstGeom prst="rect">
            <a:avLst/>
          </a:prstGeom>
        </p:spPr>
      </p:pic>
      <p:grpSp>
        <p:nvGrpSpPr>
          <p:cNvPr id="3" name="Group 2">
            <a:extLst>
              <a:ext uri="{FF2B5EF4-FFF2-40B4-BE49-F238E27FC236}">
                <a16:creationId xmlns:a16="http://schemas.microsoft.com/office/drawing/2014/main" id="{33340C60-9399-81FF-9463-66D4A3C9CC75}"/>
              </a:ext>
            </a:extLst>
          </p:cNvPr>
          <p:cNvGrpSpPr/>
          <p:nvPr/>
        </p:nvGrpSpPr>
        <p:grpSpPr>
          <a:xfrm>
            <a:off x="3890963" y="5520366"/>
            <a:ext cx="4223037" cy="835369"/>
            <a:chOff x="4741706" y="2125373"/>
            <a:chExt cx="2963994" cy="835369"/>
          </a:xfrm>
        </p:grpSpPr>
        <p:sp>
          <p:nvSpPr>
            <p:cNvPr id="4" name="Rectangle: Rounded Corners 3">
              <a:extLst>
                <a:ext uri="{FF2B5EF4-FFF2-40B4-BE49-F238E27FC236}">
                  <a16:creationId xmlns:a16="http://schemas.microsoft.com/office/drawing/2014/main" id="{61AF8999-F0AD-1CA9-78AE-A3B074C3EC79}"/>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8764C1-62A7-6413-43A5-5678DFCA9D1C}"/>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vuông</a:t>
              </a:r>
              <a:endParaRPr lang="en-US" sz="4000" b="1" dirty="0">
                <a:latin typeface="Cambria" panose="02040503050406030204" pitchFamily="18" charset="0"/>
              </a:endParaRPr>
            </a:p>
          </p:txBody>
        </p:sp>
      </p:grpSp>
      <p:grpSp>
        <p:nvGrpSpPr>
          <p:cNvPr id="6" name="Group 5">
            <a:extLst>
              <a:ext uri="{FF2B5EF4-FFF2-40B4-BE49-F238E27FC236}">
                <a16:creationId xmlns:a16="http://schemas.microsoft.com/office/drawing/2014/main" id="{4A17A3AF-B372-9FEE-D78E-61B5649CB962}"/>
              </a:ext>
            </a:extLst>
          </p:cNvPr>
          <p:cNvGrpSpPr/>
          <p:nvPr/>
        </p:nvGrpSpPr>
        <p:grpSpPr>
          <a:xfrm>
            <a:off x="1199535" y="2749564"/>
            <a:ext cx="2034055" cy="1865861"/>
            <a:chOff x="1574383" y="1126166"/>
            <a:chExt cx="3625498" cy="1804726"/>
          </a:xfrm>
        </p:grpSpPr>
        <p:sp>
          <p:nvSpPr>
            <p:cNvPr id="7" name="Speech Bubble: Rectangle with Corners Rounded 6">
              <a:extLst>
                <a:ext uri="{FF2B5EF4-FFF2-40B4-BE49-F238E27FC236}">
                  <a16:creationId xmlns:a16="http://schemas.microsoft.com/office/drawing/2014/main" id="{29176E49-1797-5DD4-4D9E-A827D42EB6F2}"/>
                </a:ext>
              </a:extLst>
            </p:cNvPr>
            <p:cNvSpPr/>
            <p:nvPr/>
          </p:nvSpPr>
          <p:spPr>
            <a:xfrm>
              <a:off x="1574385" y="1126166"/>
              <a:ext cx="3503156" cy="1804726"/>
            </a:xfrm>
            <a:prstGeom prst="wedgeRoundRectCallout">
              <a:avLst>
                <a:gd name="adj1" fmla="val 88041"/>
                <a:gd name="adj2" fmla="val -48289"/>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D57878-B753-2D3B-9EE7-01B582CC06C2}"/>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p>
            <a:p>
              <a:pPr algn="ct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DBEA313D-9399-4DCC-AC4F-27A9A1FA9FFA}"/>
              </a:ext>
            </a:extLst>
          </p:cNvPr>
          <p:cNvGrpSpPr/>
          <p:nvPr/>
        </p:nvGrpSpPr>
        <p:grpSpPr>
          <a:xfrm>
            <a:off x="7985015" y="3899314"/>
            <a:ext cx="3007449" cy="695488"/>
            <a:chOff x="1574383" y="1107483"/>
            <a:chExt cx="3625498" cy="672700"/>
          </a:xfrm>
        </p:grpSpPr>
        <p:sp>
          <p:nvSpPr>
            <p:cNvPr id="10" name="Speech Bubble: Rectangle with Corners Rounded 9">
              <a:extLst>
                <a:ext uri="{FF2B5EF4-FFF2-40B4-BE49-F238E27FC236}">
                  <a16:creationId xmlns:a16="http://schemas.microsoft.com/office/drawing/2014/main" id="{D43BD31F-6777-B889-FC41-43479C08626C}"/>
                </a:ext>
              </a:extLst>
            </p:cNvPr>
            <p:cNvSpPr/>
            <p:nvPr/>
          </p:nvSpPr>
          <p:spPr>
            <a:xfrm>
              <a:off x="1706592" y="1107483"/>
              <a:ext cx="3361077" cy="672700"/>
            </a:xfrm>
            <a:prstGeom prst="wedgeRoundRectCallout">
              <a:avLst>
                <a:gd name="adj1" fmla="val -68848"/>
                <a:gd name="adj2" fmla="val -127817"/>
                <a:gd name="adj3" fmla="val 16667"/>
              </a:avLst>
            </a:prstGeom>
            <a:solidFill>
              <a:srgbClr val="FFFFC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1C7C97-EDA2-417E-0CF8-5175A39A2F9C}"/>
                </a:ext>
              </a:extLst>
            </p:cNvPr>
            <p:cNvSpPr txBox="1"/>
            <p:nvPr/>
          </p:nvSpPr>
          <p:spPr>
            <a:xfrm>
              <a:off x="1574383" y="1161026"/>
              <a:ext cx="3625498" cy="56561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Cạnh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grpSp>
        <p:nvGrpSpPr>
          <p:cNvPr id="12" name="Group 11">
            <a:extLst>
              <a:ext uri="{FF2B5EF4-FFF2-40B4-BE49-F238E27FC236}">
                <a16:creationId xmlns:a16="http://schemas.microsoft.com/office/drawing/2014/main" id="{9D55ADC8-AD0E-B44D-A69E-CD1D346EC8BC}"/>
              </a:ext>
            </a:extLst>
          </p:cNvPr>
          <p:cNvGrpSpPr/>
          <p:nvPr/>
        </p:nvGrpSpPr>
        <p:grpSpPr>
          <a:xfrm>
            <a:off x="1008847" y="576864"/>
            <a:ext cx="3007449" cy="695488"/>
            <a:chOff x="831047" y="470363"/>
            <a:chExt cx="3007449" cy="695488"/>
          </a:xfrm>
        </p:grpSpPr>
        <p:sp>
          <p:nvSpPr>
            <p:cNvPr id="13" name="Speech Bubble: Rectangle with Corners Rounded 12">
              <a:extLst>
                <a:ext uri="{FF2B5EF4-FFF2-40B4-BE49-F238E27FC236}">
                  <a16:creationId xmlns:a16="http://schemas.microsoft.com/office/drawing/2014/main" id="{3C6B7980-0410-EBB8-B2F6-D31514AF2A12}"/>
                </a:ext>
              </a:extLst>
            </p:cNvPr>
            <p:cNvSpPr/>
            <p:nvPr/>
          </p:nvSpPr>
          <p:spPr>
            <a:xfrm>
              <a:off x="1199535" y="470363"/>
              <a:ext cx="2270475" cy="695488"/>
            </a:xfrm>
            <a:prstGeom prst="wedgeRoundRectCallout">
              <a:avLst>
                <a:gd name="adj1" fmla="val 82402"/>
                <a:gd name="adj2" fmla="val 54553"/>
                <a:gd name="adj3" fmla="val 16667"/>
              </a:avLst>
            </a:prstGeom>
            <a:solidFill>
              <a:srgbClr val="FFFFC5"/>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5712BFE-73E6-5FD1-C149-B24FD9124601}"/>
                </a:ext>
              </a:extLst>
            </p:cNvPr>
            <p:cNvSpPr txBox="1"/>
            <p:nvPr/>
          </p:nvSpPr>
          <p:spPr>
            <a:xfrm>
              <a:off x="831047" y="523013"/>
              <a:ext cx="3007449" cy="58477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Đỉnh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sp>
        <p:nvSpPr>
          <p:cNvPr id="15" name="Oval 14">
            <a:extLst>
              <a:ext uri="{FF2B5EF4-FFF2-40B4-BE49-F238E27FC236}">
                <a16:creationId xmlns:a16="http://schemas.microsoft.com/office/drawing/2014/main" id="{7457770D-887A-E75B-B807-0B5D73B37DA4}"/>
              </a:ext>
            </a:extLst>
          </p:cNvPr>
          <p:cNvSpPr/>
          <p:nvPr/>
        </p:nvSpPr>
        <p:spPr>
          <a:xfrm>
            <a:off x="4320480" y="109189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1EA2A40-B450-F3F2-B455-794FE5A680F6}"/>
              </a:ext>
            </a:extLst>
          </p:cNvPr>
          <p:cNvSpPr/>
          <p:nvPr/>
        </p:nvSpPr>
        <p:spPr>
          <a:xfrm>
            <a:off x="4345881" y="4024262"/>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06002F-B1AB-3A82-A691-68D8C0D98597}"/>
              </a:ext>
            </a:extLst>
          </p:cNvPr>
          <p:cNvSpPr/>
          <p:nvPr/>
        </p:nvSpPr>
        <p:spPr>
          <a:xfrm>
            <a:off x="7431732" y="109189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05ADE02-43DC-A982-BDD0-7A67675B949B}"/>
              </a:ext>
            </a:extLst>
          </p:cNvPr>
          <p:cNvSpPr/>
          <p:nvPr/>
        </p:nvSpPr>
        <p:spPr>
          <a:xfrm>
            <a:off x="7457133" y="4024262"/>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200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par>
                          <p:cTn id="45" fill="hold">
                            <p:stCondLst>
                              <p:cond delay="2000"/>
                            </p:stCondLst>
                            <p:childTnLst>
                              <p:par>
                                <p:cTn id="46" presetID="27" presetClass="emph" presetSubtype="0" repeatCount="indefinite" fill="remove" grpId="1" nodeType="afterEffect">
                                  <p:stCondLst>
                                    <p:cond delay="0"/>
                                  </p:stCondLst>
                                  <p:childTnLst>
                                    <p:animClr clrSpc="rgb" dir="cw">
                                      <p:cBhvr override="childStyle">
                                        <p:cTn id="47" dur="250" autoRev="1" fill="remove"/>
                                        <p:tgtEl>
                                          <p:spTgt spid="15"/>
                                        </p:tgtEl>
                                        <p:attrNameLst>
                                          <p:attrName>style.color</p:attrName>
                                        </p:attrNameLst>
                                      </p:cBhvr>
                                      <p:to>
                                        <a:schemeClr val="bg1"/>
                                      </p:to>
                                    </p:animClr>
                                    <p:animClr clrSpc="rgb" dir="cw">
                                      <p:cBhvr>
                                        <p:cTn id="48" dur="250" autoRev="1" fill="remove"/>
                                        <p:tgtEl>
                                          <p:spTgt spid="15"/>
                                        </p:tgtEl>
                                        <p:attrNameLst>
                                          <p:attrName>fillcolor</p:attrName>
                                        </p:attrNameLst>
                                      </p:cBhvr>
                                      <p:to>
                                        <a:schemeClr val="bg1"/>
                                      </p:to>
                                    </p:animClr>
                                    <p:set>
                                      <p:cBhvr>
                                        <p:cTn id="49" dur="250" autoRev="1" fill="remove"/>
                                        <p:tgtEl>
                                          <p:spTgt spid="15"/>
                                        </p:tgtEl>
                                        <p:attrNameLst>
                                          <p:attrName>fill.type</p:attrName>
                                        </p:attrNameLst>
                                      </p:cBhvr>
                                      <p:to>
                                        <p:strVal val="solid"/>
                                      </p:to>
                                    </p:set>
                                    <p:set>
                                      <p:cBhvr>
                                        <p:cTn id="50" dur="250" autoRev="1" fill="remove"/>
                                        <p:tgtEl>
                                          <p:spTgt spid="15"/>
                                        </p:tgtEl>
                                        <p:attrNameLst>
                                          <p:attrName>fill.on</p:attrName>
                                        </p:attrNameLst>
                                      </p:cBhvr>
                                      <p:to>
                                        <p:strVal val="true"/>
                                      </p:to>
                                    </p:set>
                                  </p:childTnLst>
                                </p:cTn>
                              </p:par>
                              <p:par>
                                <p:cTn id="51" presetID="27" presetClass="emph" presetSubtype="0" repeatCount="indefinite" fill="remove" grpId="1" nodeType="withEffect">
                                  <p:stCondLst>
                                    <p:cond delay="0"/>
                                  </p:stCondLst>
                                  <p:childTnLst>
                                    <p:animClr clrSpc="rgb" dir="cw">
                                      <p:cBhvr override="childStyle">
                                        <p:cTn id="52" dur="250" autoRev="1" fill="remove"/>
                                        <p:tgtEl>
                                          <p:spTgt spid="17"/>
                                        </p:tgtEl>
                                        <p:attrNameLst>
                                          <p:attrName>style.color</p:attrName>
                                        </p:attrNameLst>
                                      </p:cBhvr>
                                      <p:to>
                                        <a:schemeClr val="bg1"/>
                                      </p:to>
                                    </p:animClr>
                                    <p:animClr clrSpc="rgb" dir="cw">
                                      <p:cBhvr>
                                        <p:cTn id="53" dur="250" autoRev="1" fill="remove"/>
                                        <p:tgtEl>
                                          <p:spTgt spid="17"/>
                                        </p:tgtEl>
                                        <p:attrNameLst>
                                          <p:attrName>fillcolor</p:attrName>
                                        </p:attrNameLst>
                                      </p:cBhvr>
                                      <p:to>
                                        <a:schemeClr val="bg1"/>
                                      </p:to>
                                    </p:animClr>
                                    <p:set>
                                      <p:cBhvr>
                                        <p:cTn id="54" dur="250" autoRev="1" fill="remove"/>
                                        <p:tgtEl>
                                          <p:spTgt spid="17"/>
                                        </p:tgtEl>
                                        <p:attrNameLst>
                                          <p:attrName>fill.type</p:attrName>
                                        </p:attrNameLst>
                                      </p:cBhvr>
                                      <p:to>
                                        <p:strVal val="solid"/>
                                      </p:to>
                                    </p:set>
                                    <p:set>
                                      <p:cBhvr>
                                        <p:cTn id="55" dur="250" autoRev="1" fill="remove"/>
                                        <p:tgtEl>
                                          <p:spTgt spid="17"/>
                                        </p:tgtEl>
                                        <p:attrNameLst>
                                          <p:attrName>fill.on</p:attrName>
                                        </p:attrNameLst>
                                      </p:cBhvr>
                                      <p:to>
                                        <p:strVal val="true"/>
                                      </p:to>
                                    </p:set>
                                  </p:childTnLst>
                                </p:cTn>
                              </p:par>
                              <p:par>
                                <p:cTn id="56" presetID="27" presetClass="emph" presetSubtype="0" repeatCount="indefinite" fill="remove" grpId="1" nodeType="withEffect">
                                  <p:stCondLst>
                                    <p:cond delay="0"/>
                                  </p:stCondLst>
                                  <p:childTnLst>
                                    <p:animClr clrSpc="rgb" dir="cw">
                                      <p:cBhvr override="childStyle">
                                        <p:cTn id="57" dur="250" autoRev="1" fill="remove"/>
                                        <p:tgtEl>
                                          <p:spTgt spid="16"/>
                                        </p:tgtEl>
                                        <p:attrNameLst>
                                          <p:attrName>style.color</p:attrName>
                                        </p:attrNameLst>
                                      </p:cBhvr>
                                      <p:to>
                                        <a:schemeClr val="bg1"/>
                                      </p:to>
                                    </p:animClr>
                                    <p:animClr clrSpc="rgb" dir="cw">
                                      <p:cBhvr>
                                        <p:cTn id="58" dur="250" autoRev="1" fill="remove"/>
                                        <p:tgtEl>
                                          <p:spTgt spid="16"/>
                                        </p:tgtEl>
                                        <p:attrNameLst>
                                          <p:attrName>fillcolor</p:attrName>
                                        </p:attrNameLst>
                                      </p:cBhvr>
                                      <p:to>
                                        <a:schemeClr val="bg1"/>
                                      </p:to>
                                    </p:animClr>
                                    <p:set>
                                      <p:cBhvr>
                                        <p:cTn id="59" dur="250" autoRev="1" fill="remove"/>
                                        <p:tgtEl>
                                          <p:spTgt spid="16"/>
                                        </p:tgtEl>
                                        <p:attrNameLst>
                                          <p:attrName>fill.type</p:attrName>
                                        </p:attrNameLst>
                                      </p:cBhvr>
                                      <p:to>
                                        <p:strVal val="solid"/>
                                      </p:to>
                                    </p:set>
                                    <p:set>
                                      <p:cBhvr>
                                        <p:cTn id="60" dur="250" autoRev="1" fill="remove"/>
                                        <p:tgtEl>
                                          <p:spTgt spid="16"/>
                                        </p:tgtEl>
                                        <p:attrNameLst>
                                          <p:attrName>fill.on</p:attrName>
                                        </p:attrNameLst>
                                      </p:cBhvr>
                                      <p:to>
                                        <p:strVal val="true"/>
                                      </p:to>
                                    </p:set>
                                  </p:childTnLst>
                                </p:cTn>
                              </p:par>
                              <p:par>
                                <p:cTn id="61" presetID="27" presetClass="emph" presetSubtype="0" repeatCount="indefinite" fill="remove" grpId="1" nodeType="withEffect">
                                  <p:stCondLst>
                                    <p:cond delay="0"/>
                                  </p:stCondLst>
                                  <p:childTnLst>
                                    <p:animClr clrSpc="rgb" dir="cw">
                                      <p:cBhvr override="childStyle">
                                        <p:cTn id="62" dur="250" autoRev="1" fill="remove"/>
                                        <p:tgtEl>
                                          <p:spTgt spid="18"/>
                                        </p:tgtEl>
                                        <p:attrNameLst>
                                          <p:attrName>style.color</p:attrName>
                                        </p:attrNameLst>
                                      </p:cBhvr>
                                      <p:to>
                                        <a:schemeClr val="bg1"/>
                                      </p:to>
                                    </p:animClr>
                                    <p:animClr clrSpc="rgb" dir="cw">
                                      <p:cBhvr>
                                        <p:cTn id="63" dur="250" autoRev="1" fill="remove"/>
                                        <p:tgtEl>
                                          <p:spTgt spid="18"/>
                                        </p:tgtEl>
                                        <p:attrNameLst>
                                          <p:attrName>fillcolor</p:attrName>
                                        </p:attrNameLst>
                                      </p:cBhvr>
                                      <p:to>
                                        <a:schemeClr val="bg1"/>
                                      </p:to>
                                    </p:animClr>
                                    <p:set>
                                      <p:cBhvr>
                                        <p:cTn id="64" dur="250" autoRev="1" fill="remove"/>
                                        <p:tgtEl>
                                          <p:spTgt spid="18"/>
                                        </p:tgtEl>
                                        <p:attrNameLst>
                                          <p:attrName>fill.type</p:attrName>
                                        </p:attrNameLst>
                                      </p:cBhvr>
                                      <p:to>
                                        <p:strVal val="solid"/>
                                      </p:to>
                                    </p:set>
                                    <p:set>
                                      <p:cBhvr>
                                        <p:cTn id="65" dur="250" autoRev="1" fill="remove"/>
                                        <p:tgtEl>
                                          <p:spTgt spid="18"/>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8CD9D2-8F09-DBEB-6841-2441751003BB}"/>
              </a:ext>
            </a:extLst>
          </p:cNvPr>
          <p:cNvGrpSpPr/>
          <p:nvPr/>
        </p:nvGrpSpPr>
        <p:grpSpPr>
          <a:xfrm>
            <a:off x="4347757" y="5545766"/>
            <a:ext cx="4223037" cy="835369"/>
            <a:chOff x="4741706" y="2125373"/>
            <a:chExt cx="2963994" cy="835369"/>
          </a:xfrm>
        </p:grpSpPr>
        <p:sp>
          <p:nvSpPr>
            <p:cNvPr id="3" name="Rectangle: Rounded Corners 2">
              <a:extLst>
                <a:ext uri="{FF2B5EF4-FFF2-40B4-BE49-F238E27FC236}">
                  <a16:creationId xmlns:a16="http://schemas.microsoft.com/office/drawing/2014/main" id="{ED4D655C-23D0-0E2B-7B64-AC5A8A92395F}"/>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8F7E69-B142-2BE9-8A68-9B85AFD0CD46}"/>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Hình</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endParaRPr lang="en-US" sz="4000" b="1" dirty="0">
                <a:latin typeface="Cambria" panose="02040503050406030204" pitchFamily="18" charset="0"/>
              </a:endParaRPr>
            </a:p>
          </p:txBody>
        </p:sp>
      </p:grpSp>
      <p:grpSp>
        <p:nvGrpSpPr>
          <p:cNvPr id="5" name="Group 4">
            <a:extLst>
              <a:ext uri="{FF2B5EF4-FFF2-40B4-BE49-F238E27FC236}">
                <a16:creationId xmlns:a16="http://schemas.microsoft.com/office/drawing/2014/main" id="{B765F4FD-0BD9-9AEA-05BC-1B7A790291D6}"/>
              </a:ext>
            </a:extLst>
          </p:cNvPr>
          <p:cNvGrpSpPr/>
          <p:nvPr/>
        </p:nvGrpSpPr>
        <p:grpSpPr>
          <a:xfrm>
            <a:off x="973394" y="2165364"/>
            <a:ext cx="2034055" cy="1865861"/>
            <a:chOff x="1574383" y="1126166"/>
            <a:chExt cx="3625498" cy="1804726"/>
          </a:xfrm>
        </p:grpSpPr>
        <p:sp>
          <p:nvSpPr>
            <p:cNvPr id="6" name="Speech Bubble: Rectangle with Corners Rounded 5">
              <a:extLst>
                <a:ext uri="{FF2B5EF4-FFF2-40B4-BE49-F238E27FC236}">
                  <a16:creationId xmlns:a16="http://schemas.microsoft.com/office/drawing/2014/main" id="{4A07927B-414A-53CC-F074-D4C89B305E57}"/>
                </a:ext>
              </a:extLst>
            </p:cNvPr>
            <p:cNvSpPr/>
            <p:nvPr/>
          </p:nvSpPr>
          <p:spPr>
            <a:xfrm>
              <a:off x="1574385" y="1126166"/>
              <a:ext cx="3503156" cy="1804726"/>
            </a:xfrm>
            <a:prstGeom prst="wedgeRoundRectCallout">
              <a:avLst>
                <a:gd name="adj1" fmla="val 88041"/>
                <a:gd name="adj2" fmla="val -48289"/>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F50E29-783A-CD09-834E-E803FFA82BA2}"/>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p>
            <a:p>
              <a:pPr algn="ct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a:t>
              </a:r>
            </a:p>
          </p:txBody>
        </p:sp>
      </p:grpSp>
      <p:pic>
        <p:nvPicPr>
          <p:cNvPr id="8" name="Picture 7">
            <a:extLst>
              <a:ext uri="{FF2B5EF4-FFF2-40B4-BE49-F238E27FC236}">
                <a16:creationId xmlns:a16="http://schemas.microsoft.com/office/drawing/2014/main" id="{4F26002D-2E69-C10B-6DC1-D00E5D97E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810" y="1119865"/>
            <a:ext cx="7040933" cy="4174321"/>
          </a:xfrm>
          <a:prstGeom prst="rect">
            <a:avLst/>
          </a:prstGeom>
        </p:spPr>
      </p:pic>
      <p:sp>
        <p:nvSpPr>
          <p:cNvPr id="9" name="Oval 8">
            <a:extLst>
              <a:ext uri="{FF2B5EF4-FFF2-40B4-BE49-F238E27FC236}">
                <a16:creationId xmlns:a16="http://schemas.microsoft.com/office/drawing/2014/main" id="{52725345-FC86-6701-7921-DB2ECE78FF70}"/>
              </a:ext>
            </a:extLst>
          </p:cNvPr>
          <p:cNvSpPr/>
          <p:nvPr/>
        </p:nvSpPr>
        <p:spPr>
          <a:xfrm>
            <a:off x="4001211" y="1131519"/>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E26E4D2-A760-4773-0C28-0CB3C9E72AEC}"/>
              </a:ext>
            </a:extLst>
          </p:cNvPr>
          <p:cNvSpPr/>
          <p:nvPr/>
        </p:nvSpPr>
        <p:spPr>
          <a:xfrm>
            <a:off x="4026096" y="348634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4D06416-0A06-D681-4E66-13F8D9BD84FF}"/>
              </a:ext>
            </a:extLst>
          </p:cNvPr>
          <p:cNvSpPr/>
          <p:nvPr/>
        </p:nvSpPr>
        <p:spPr>
          <a:xfrm>
            <a:off x="8613149" y="3456848"/>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DF2131-D792-383C-0328-F9FE964A6A7A}"/>
              </a:ext>
            </a:extLst>
          </p:cNvPr>
          <p:cNvSpPr/>
          <p:nvPr/>
        </p:nvSpPr>
        <p:spPr>
          <a:xfrm>
            <a:off x="8613148" y="10756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6D20D87D-171E-326A-2BB4-ED24DDC690A1}"/>
              </a:ext>
            </a:extLst>
          </p:cNvPr>
          <p:cNvGrpSpPr/>
          <p:nvPr/>
        </p:nvGrpSpPr>
        <p:grpSpPr>
          <a:xfrm>
            <a:off x="8318702" y="4203522"/>
            <a:ext cx="3007449" cy="695488"/>
            <a:chOff x="1574383" y="1107483"/>
            <a:chExt cx="3625498" cy="672700"/>
          </a:xfrm>
        </p:grpSpPr>
        <p:sp>
          <p:nvSpPr>
            <p:cNvPr id="16" name="Speech Bubble: Rectangle with Corners Rounded 15">
              <a:extLst>
                <a:ext uri="{FF2B5EF4-FFF2-40B4-BE49-F238E27FC236}">
                  <a16:creationId xmlns:a16="http://schemas.microsoft.com/office/drawing/2014/main" id="{619E8719-974D-C87D-CC57-4E672B490DDF}"/>
                </a:ext>
              </a:extLst>
            </p:cNvPr>
            <p:cNvSpPr/>
            <p:nvPr/>
          </p:nvSpPr>
          <p:spPr>
            <a:xfrm>
              <a:off x="1706592" y="1107483"/>
              <a:ext cx="3361077" cy="672700"/>
            </a:xfrm>
            <a:prstGeom prst="wedgeRoundRectCallout">
              <a:avLst>
                <a:gd name="adj1" fmla="val -68848"/>
                <a:gd name="adj2" fmla="val -127817"/>
                <a:gd name="adj3" fmla="val 16667"/>
              </a:avLst>
            </a:prstGeom>
            <a:solidFill>
              <a:srgbClr val="F6E5FF"/>
            </a:solid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BC50D86-AD35-1709-0613-6C152536032D}"/>
                </a:ext>
              </a:extLst>
            </p:cNvPr>
            <p:cNvSpPr txBox="1"/>
            <p:nvPr/>
          </p:nvSpPr>
          <p:spPr>
            <a:xfrm>
              <a:off x="1574383" y="1161026"/>
              <a:ext cx="3625498" cy="56561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Cạnh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grpSp>
        <p:nvGrpSpPr>
          <p:cNvPr id="20" name="Group 19">
            <a:extLst>
              <a:ext uri="{FF2B5EF4-FFF2-40B4-BE49-F238E27FC236}">
                <a16:creationId xmlns:a16="http://schemas.microsoft.com/office/drawing/2014/main" id="{5A6C393C-6B7E-A8C6-7B4D-59B5454A92EE}"/>
              </a:ext>
            </a:extLst>
          </p:cNvPr>
          <p:cNvGrpSpPr/>
          <p:nvPr/>
        </p:nvGrpSpPr>
        <p:grpSpPr>
          <a:xfrm>
            <a:off x="831047" y="470363"/>
            <a:ext cx="3007449" cy="695488"/>
            <a:chOff x="831047" y="470363"/>
            <a:chExt cx="3007449" cy="695488"/>
          </a:xfrm>
        </p:grpSpPr>
        <p:sp>
          <p:nvSpPr>
            <p:cNvPr id="18" name="Speech Bubble: Rectangle with Corners Rounded 17">
              <a:extLst>
                <a:ext uri="{FF2B5EF4-FFF2-40B4-BE49-F238E27FC236}">
                  <a16:creationId xmlns:a16="http://schemas.microsoft.com/office/drawing/2014/main" id="{3451D598-79D9-15F1-A974-3CA0641F8053}"/>
                </a:ext>
              </a:extLst>
            </p:cNvPr>
            <p:cNvSpPr/>
            <p:nvPr/>
          </p:nvSpPr>
          <p:spPr>
            <a:xfrm>
              <a:off x="1199535" y="470363"/>
              <a:ext cx="2270475" cy="695488"/>
            </a:xfrm>
            <a:prstGeom prst="wedgeRoundRectCallout">
              <a:avLst>
                <a:gd name="adj1" fmla="val 71588"/>
                <a:gd name="adj2" fmla="val 52118"/>
                <a:gd name="adj3" fmla="val 16667"/>
              </a:avLst>
            </a:prstGeom>
            <a:solidFill>
              <a:srgbClr val="F6E5FF"/>
            </a:solidFill>
            <a:ln w="28575">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6BEBB38-B199-FDEE-B4FB-63347B75BE06}"/>
                </a:ext>
              </a:extLst>
            </p:cNvPr>
            <p:cNvSpPr txBox="1"/>
            <p:nvPr/>
          </p:nvSpPr>
          <p:spPr>
            <a:xfrm>
              <a:off x="831047" y="523013"/>
              <a:ext cx="3007449" cy="584775"/>
            </a:xfrm>
            <a:prstGeom prst="rect">
              <a:avLst/>
            </a:prstGeom>
            <a:noFill/>
          </p:spPr>
          <p:txBody>
            <a:bodyPr wrap="square" rtlCol="0">
              <a:spAutoFit/>
            </a:bodyPr>
            <a:lstStyle/>
            <a:p>
              <a:pPr algn="ctr"/>
              <a:r>
                <a:rPr lang="en-US" sz="3200" b="1" dirty="0" err="1">
                  <a:solidFill>
                    <a:srgbClr val="B84549"/>
                  </a:solidFill>
                  <a:latin typeface="Cambria" panose="02040503050406030204" pitchFamily="18" charset="0"/>
                </a:rPr>
                <a:t>Đỉnh</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của</a:t>
              </a:r>
              <a:r>
                <a:rPr lang="en-US" sz="3200" b="1" dirty="0">
                  <a:solidFill>
                    <a:srgbClr val="B84549"/>
                  </a:solidFill>
                  <a:latin typeface="Cambria" panose="02040503050406030204" pitchFamily="18" charset="0"/>
                </a:rPr>
                <a:t> </a:t>
              </a:r>
              <a:r>
                <a:rPr lang="en-US" sz="3200" b="1" dirty="0" err="1">
                  <a:solidFill>
                    <a:srgbClr val="B84549"/>
                  </a:solidFill>
                  <a:latin typeface="Cambria" panose="02040503050406030204" pitchFamily="18" charset="0"/>
                </a:rPr>
                <a:t>tớ</a:t>
              </a:r>
              <a:endParaRPr lang="en-US" sz="3200" b="1" dirty="0">
                <a:solidFill>
                  <a:srgbClr val="B84549"/>
                </a:solidFill>
                <a:latin typeface="Cambria" panose="02040503050406030204" pitchFamily="18" charset="0"/>
              </a:endParaRPr>
            </a:p>
          </p:txBody>
        </p:sp>
      </p:grpSp>
    </p:spTree>
    <p:extLst>
      <p:ext uri="{BB962C8B-B14F-4D97-AF65-F5344CB8AC3E}">
        <p14:creationId xmlns:p14="http://schemas.microsoft.com/office/powerpoint/2010/main" val="48393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27" presetClass="emph" presetSubtype="0" repeatCount="indefinite" fill="remove" grpId="1" nodeType="withEffect">
                                  <p:stCondLst>
                                    <p:cond delay="0"/>
                                  </p:stCondLst>
                                  <p:childTnLst>
                                    <p:animClr clrSpc="rgb" dir="cw">
                                      <p:cBhvr override="childStyle">
                                        <p:cTn id="43" dur="250" autoRev="1" fill="remove"/>
                                        <p:tgtEl>
                                          <p:spTgt spid="9"/>
                                        </p:tgtEl>
                                        <p:attrNameLst>
                                          <p:attrName>style.color</p:attrName>
                                        </p:attrNameLst>
                                      </p:cBhvr>
                                      <p:to>
                                        <a:schemeClr val="bg1"/>
                                      </p:to>
                                    </p:animClr>
                                    <p:animClr clrSpc="rgb" dir="cw">
                                      <p:cBhvr>
                                        <p:cTn id="44" dur="250" autoRev="1" fill="remove"/>
                                        <p:tgtEl>
                                          <p:spTgt spid="9"/>
                                        </p:tgtEl>
                                        <p:attrNameLst>
                                          <p:attrName>fillcolor</p:attrName>
                                        </p:attrNameLst>
                                      </p:cBhvr>
                                      <p:to>
                                        <a:schemeClr val="bg1"/>
                                      </p:to>
                                    </p:animClr>
                                    <p:set>
                                      <p:cBhvr>
                                        <p:cTn id="45" dur="250" autoRev="1" fill="remove"/>
                                        <p:tgtEl>
                                          <p:spTgt spid="9"/>
                                        </p:tgtEl>
                                        <p:attrNameLst>
                                          <p:attrName>fill.type</p:attrName>
                                        </p:attrNameLst>
                                      </p:cBhvr>
                                      <p:to>
                                        <p:strVal val="solid"/>
                                      </p:to>
                                    </p:set>
                                    <p:set>
                                      <p:cBhvr>
                                        <p:cTn id="46" dur="250" autoRev="1" fill="remove"/>
                                        <p:tgtEl>
                                          <p:spTgt spid="9"/>
                                        </p:tgtEl>
                                        <p:attrNameLst>
                                          <p:attrName>fill.on</p:attrName>
                                        </p:attrNameLst>
                                      </p:cBhvr>
                                      <p:to>
                                        <p:strVal val="true"/>
                                      </p:to>
                                    </p:set>
                                  </p:childTnLst>
                                </p:cTn>
                              </p:par>
                              <p:par>
                                <p:cTn id="47" presetID="27" presetClass="emph" presetSubtype="0" repeatCount="indefinite" fill="remove" grpId="1" nodeType="withEffect">
                                  <p:stCondLst>
                                    <p:cond delay="0"/>
                                  </p:stCondLst>
                                  <p:childTnLst>
                                    <p:animClr clrSpc="rgb" dir="cw">
                                      <p:cBhvr override="childStyle">
                                        <p:cTn id="48" dur="250" autoRev="1" fill="remove"/>
                                        <p:tgtEl>
                                          <p:spTgt spid="12"/>
                                        </p:tgtEl>
                                        <p:attrNameLst>
                                          <p:attrName>style.color</p:attrName>
                                        </p:attrNameLst>
                                      </p:cBhvr>
                                      <p:to>
                                        <a:schemeClr val="bg1"/>
                                      </p:to>
                                    </p:animClr>
                                    <p:animClr clrSpc="rgb" dir="cw">
                                      <p:cBhvr>
                                        <p:cTn id="49" dur="250" autoRev="1" fill="remove"/>
                                        <p:tgtEl>
                                          <p:spTgt spid="12"/>
                                        </p:tgtEl>
                                        <p:attrNameLst>
                                          <p:attrName>fillcolor</p:attrName>
                                        </p:attrNameLst>
                                      </p:cBhvr>
                                      <p:to>
                                        <a:schemeClr val="bg1"/>
                                      </p:to>
                                    </p:animClr>
                                    <p:set>
                                      <p:cBhvr>
                                        <p:cTn id="50" dur="250" autoRev="1" fill="remove"/>
                                        <p:tgtEl>
                                          <p:spTgt spid="12"/>
                                        </p:tgtEl>
                                        <p:attrNameLst>
                                          <p:attrName>fill.type</p:attrName>
                                        </p:attrNameLst>
                                      </p:cBhvr>
                                      <p:to>
                                        <p:strVal val="solid"/>
                                      </p:to>
                                    </p:set>
                                    <p:set>
                                      <p:cBhvr>
                                        <p:cTn id="51" dur="250" autoRev="1" fill="remove"/>
                                        <p:tgtEl>
                                          <p:spTgt spid="12"/>
                                        </p:tgtEl>
                                        <p:attrNameLst>
                                          <p:attrName>fill.on</p:attrName>
                                        </p:attrNameLst>
                                      </p:cBhvr>
                                      <p:to>
                                        <p:strVal val="true"/>
                                      </p:to>
                                    </p:set>
                                  </p:childTnLst>
                                </p:cTn>
                              </p:par>
                              <p:par>
                                <p:cTn id="52" presetID="27" presetClass="emph" presetSubtype="0" repeatCount="indefinite" fill="remove" grpId="1" nodeType="withEffect">
                                  <p:stCondLst>
                                    <p:cond delay="0"/>
                                  </p:stCondLst>
                                  <p:childTnLst>
                                    <p:animClr clrSpc="rgb" dir="cw">
                                      <p:cBhvr override="childStyle">
                                        <p:cTn id="53" dur="250" autoRev="1" fill="remove"/>
                                        <p:tgtEl>
                                          <p:spTgt spid="11"/>
                                        </p:tgtEl>
                                        <p:attrNameLst>
                                          <p:attrName>style.color</p:attrName>
                                        </p:attrNameLst>
                                      </p:cBhvr>
                                      <p:to>
                                        <a:schemeClr val="bg1"/>
                                      </p:to>
                                    </p:animClr>
                                    <p:animClr clrSpc="rgb" dir="cw">
                                      <p:cBhvr>
                                        <p:cTn id="54" dur="250" autoRev="1" fill="remove"/>
                                        <p:tgtEl>
                                          <p:spTgt spid="11"/>
                                        </p:tgtEl>
                                        <p:attrNameLst>
                                          <p:attrName>fillcolor</p:attrName>
                                        </p:attrNameLst>
                                      </p:cBhvr>
                                      <p:to>
                                        <a:schemeClr val="bg1"/>
                                      </p:to>
                                    </p:animClr>
                                    <p:set>
                                      <p:cBhvr>
                                        <p:cTn id="55" dur="250" autoRev="1" fill="remove"/>
                                        <p:tgtEl>
                                          <p:spTgt spid="11"/>
                                        </p:tgtEl>
                                        <p:attrNameLst>
                                          <p:attrName>fill.type</p:attrName>
                                        </p:attrNameLst>
                                      </p:cBhvr>
                                      <p:to>
                                        <p:strVal val="solid"/>
                                      </p:to>
                                    </p:set>
                                    <p:set>
                                      <p:cBhvr>
                                        <p:cTn id="56" dur="250" autoRev="1" fill="remove"/>
                                        <p:tgtEl>
                                          <p:spTgt spid="11"/>
                                        </p:tgtEl>
                                        <p:attrNameLst>
                                          <p:attrName>fill.on</p:attrName>
                                        </p:attrNameLst>
                                      </p:cBhvr>
                                      <p:to>
                                        <p:strVal val="true"/>
                                      </p:to>
                                    </p:set>
                                  </p:childTnLst>
                                </p:cTn>
                              </p:par>
                              <p:par>
                                <p:cTn id="57" presetID="27" presetClass="emph" presetSubtype="0" repeatCount="indefinite" fill="remove" grpId="1" nodeType="withEffect">
                                  <p:stCondLst>
                                    <p:cond delay="0"/>
                                  </p:stCondLst>
                                  <p:childTnLst>
                                    <p:animClr clrSpc="rgb" dir="cw">
                                      <p:cBhvr override="childStyle">
                                        <p:cTn id="58" dur="250" autoRev="1" fill="remove"/>
                                        <p:tgtEl>
                                          <p:spTgt spid="10"/>
                                        </p:tgtEl>
                                        <p:attrNameLst>
                                          <p:attrName>style.color</p:attrName>
                                        </p:attrNameLst>
                                      </p:cBhvr>
                                      <p:to>
                                        <a:schemeClr val="bg1"/>
                                      </p:to>
                                    </p:animClr>
                                    <p:animClr clrSpc="rgb" dir="cw">
                                      <p:cBhvr>
                                        <p:cTn id="59" dur="250" autoRev="1" fill="remove"/>
                                        <p:tgtEl>
                                          <p:spTgt spid="10"/>
                                        </p:tgtEl>
                                        <p:attrNameLst>
                                          <p:attrName>fillcolor</p:attrName>
                                        </p:attrNameLst>
                                      </p:cBhvr>
                                      <p:to>
                                        <a:schemeClr val="bg1"/>
                                      </p:to>
                                    </p:animClr>
                                    <p:set>
                                      <p:cBhvr>
                                        <p:cTn id="60" dur="250" autoRev="1" fill="remove"/>
                                        <p:tgtEl>
                                          <p:spTgt spid="10"/>
                                        </p:tgtEl>
                                        <p:attrNameLst>
                                          <p:attrName>fill.type</p:attrName>
                                        </p:attrNameLst>
                                      </p:cBhvr>
                                      <p:to>
                                        <p:strVal val="solid"/>
                                      </p:to>
                                    </p:set>
                                    <p:set>
                                      <p:cBhvr>
                                        <p:cTn id="61" dur="250" autoRev="1" fill="remove"/>
                                        <p:tgtEl>
                                          <p:spTgt spid="10"/>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righ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5" cstate="hqprint">
            <a:extLst>
              <a:ext uri="{28A0092B-C50C-407E-A947-70E740481C1C}">
                <a14:useLocalDpi xmlns:a14="http://schemas.microsoft.com/office/drawing/2010/main" val="0"/>
              </a:ext>
            </a:extLst>
          </a:blip>
          <a:srcRect l="3904" t="52269" r="80968" b="7544"/>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3961719" y="-286827"/>
            <a:ext cx="2911284" cy="1664098"/>
          </a:xfrm>
          <a:prstGeom prst="rect">
            <a:avLst/>
          </a:prstGeom>
        </p:spPr>
      </p:pic>
      <p:pic>
        <p:nvPicPr>
          <p:cNvPr id="3" name="图片 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a:extLst>
              <a:ext uri="{FF2B5EF4-FFF2-40B4-BE49-F238E27FC236}">
                <a16:creationId xmlns:a16="http://schemas.microsoft.com/office/drawing/2014/main" id="{63A4A22C-0648-10B7-D901-C1A101E461AF}"/>
              </a:ext>
            </a:extLst>
          </p:cNvPr>
          <p:cNvPicPr>
            <a:picLocks noChangeAspect="1"/>
          </p:cNvPicPr>
          <p:nvPr/>
        </p:nvPicPr>
        <p:blipFill>
          <a:blip r:embed="rId10"/>
          <a:stretch>
            <a:fillRect/>
          </a:stretch>
        </p:blipFill>
        <p:spPr>
          <a:xfrm>
            <a:off x="4626772" y="1337733"/>
            <a:ext cx="5346655" cy="4151736"/>
          </a:xfrm>
          <a:prstGeom prst="rect">
            <a:avLst/>
          </a:prstGeom>
        </p:spPr>
      </p:pic>
      <p:pic>
        <p:nvPicPr>
          <p:cNvPr id="5" name="Picture 4">
            <a:extLst>
              <a:ext uri="{FF2B5EF4-FFF2-40B4-BE49-F238E27FC236}">
                <a16:creationId xmlns:a16="http://schemas.microsoft.com/office/drawing/2014/main" id="{EA5CC46E-C225-1EB5-5ABA-8225317005DB}"/>
              </a:ext>
            </a:extLst>
          </p:cNvPr>
          <p:cNvPicPr>
            <a:picLocks noChangeAspect="1"/>
          </p:cNvPicPr>
          <p:nvPr/>
        </p:nvPicPr>
        <p:blipFill>
          <a:blip r:embed="rId11"/>
          <a:stretch>
            <a:fillRect/>
          </a:stretch>
        </p:blipFill>
        <p:spPr>
          <a:xfrm>
            <a:off x="-571321" y="6098214"/>
            <a:ext cx="2188654" cy="890093"/>
          </a:xfrm>
          <a:prstGeom prst="rect">
            <a:avLst/>
          </a:prstGeom>
        </p:spPr>
      </p:pic>
      <p:pic>
        <p:nvPicPr>
          <p:cNvPr id="6" name="Picture 5">
            <a:extLst>
              <a:ext uri="{FF2B5EF4-FFF2-40B4-BE49-F238E27FC236}">
                <a16:creationId xmlns:a16="http://schemas.microsoft.com/office/drawing/2014/main" id="{980E1103-83B2-13B1-B665-5FD9AD524420}"/>
              </a:ext>
            </a:extLst>
          </p:cNvPr>
          <p:cNvPicPr>
            <a:picLocks noChangeAspect="1"/>
          </p:cNvPicPr>
          <p:nvPr/>
        </p:nvPicPr>
        <p:blipFill>
          <a:blip r:embed="rId12"/>
          <a:stretch>
            <a:fillRect/>
          </a:stretch>
        </p:blipFill>
        <p:spPr>
          <a:xfrm>
            <a:off x="10881259" y="0"/>
            <a:ext cx="1542422" cy="518205"/>
          </a:xfrm>
          <a:prstGeom prst="rect">
            <a:avLst/>
          </a:prstGeom>
        </p:spPr>
      </p:pic>
    </p:spTree>
    <p:extLst>
      <p:ext uri="{BB962C8B-B14F-4D97-AF65-F5344CB8AC3E}">
        <p14:creationId xmlns:p14="http://schemas.microsoft.com/office/powerpoint/2010/main" val="44333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9B4A56-6F91-D497-8F57-EFB0F6A6968D}"/>
              </a:ext>
            </a:extLst>
          </p:cNvPr>
          <p:cNvGrpSpPr/>
          <p:nvPr/>
        </p:nvGrpSpPr>
        <p:grpSpPr>
          <a:xfrm>
            <a:off x="4496035" y="5255294"/>
            <a:ext cx="5078442" cy="835369"/>
            <a:chOff x="4741706" y="2125373"/>
            <a:chExt cx="2963994" cy="835369"/>
          </a:xfrm>
        </p:grpSpPr>
        <p:sp>
          <p:nvSpPr>
            <p:cNvPr id="3" name="Rectangle: Rounded Corners 2">
              <a:extLst>
                <a:ext uri="{FF2B5EF4-FFF2-40B4-BE49-F238E27FC236}">
                  <a16:creationId xmlns:a16="http://schemas.microsoft.com/office/drawing/2014/main" id="{79986DFD-D8EF-BAA7-3917-2A43C3FACC16}"/>
                </a:ext>
              </a:extLst>
            </p:cNvPr>
            <p:cNvSpPr/>
            <p:nvPr/>
          </p:nvSpPr>
          <p:spPr>
            <a:xfrm>
              <a:off x="4741706" y="2125373"/>
              <a:ext cx="2963994"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A2EE0C-F891-F08E-F788-A0AFDB3A4AEE}"/>
                </a:ext>
              </a:extLst>
            </p:cNvPr>
            <p:cNvSpPr txBox="1"/>
            <p:nvPr/>
          </p:nvSpPr>
          <p:spPr>
            <a:xfrm>
              <a:off x="4741706" y="2178257"/>
              <a:ext cx="2860481" cy="707886"/>
            </a:xfrm>
            <a:prstGeom prst="rect">
              <a:avLst/>
            </a:prstGeom>
            <a:noFill/>
          </p:spPr>
          <p:txBody>
            <a:bodyPr wrap="square" rtlCol="0">
              <a:spAutoFit/>
            </a:bodyPr>
            <a:lstStyle/>
            <a:p>
              <a:pPr algn="ctr"/>
              <a:r>
                <a:rPr lang="en-US" sz="4000" b="1" dirty="0" err="1">
                  <a:latin typeface="Cambria" panose="02040503050406030204" pitchFamily="18" charset="0"/>
                </a:rPr>
                <a:t>Khối</a:t>
              </a:r>
              <a:r>
                <a:rPr lang="en-US" sz="4000" b="1" dirty="0">
                  <a:latin typeface="Cambria" panose="02040503050406030204" pitchFamily="18" charset="0"/>
                </a:rPr>
                <a:t> </a:t>
              </a:r>
              <a:r>
                <a:rPr lang="en-US" sz="4000" b="1" dirty="0" err="1">
                  <a:latin typeface="Cambria" panose="02040503050406030204" pitchFamily="18" charset="0"/>
                </a:rPr>
                <a:t>hộp</a:t>
              </a:r>
              <a:r>
                <a:rPr lang="en-US" sz="4000" b="1" dirty="0">
                  <a:latin typeface="Cambria" panose="02040503050406030204" pitchFamily="18" charset="0"/>
                </a:rPr>
                <a:t> </a:t>
              </a:r>
              <a:r>
                <a:rPr lang="en-US" sz="4000" b="1" dirty="0" err="1">
                  <a:latin typeface="Cambria" panose="02040503050406030204" pitchFamily="18" charset="0"/>
                </a:rPr>
                <a:t>chữ</a:t>
              </a:r>
              <a:r>
                <a:rPr lang="en-US" sz="4000" b="1" dirty="0">
                  <a:latin typeface="Cambria" panose="02040503050406030204" pitchFamily="18" charset="0"/>
                </a:rPr>
                <a:t> </a:t>
              </a:r>
              <a:r>
                <a:rPr lang="en-US" sz="4000" b="1" dirty="0" err="1">
                  <a:latin typeface="Cambria" panose="02040503050406030204" pitchFamily="18" charset="0"/>
                </a:rPr>
                <a:t>nhật</a:t>
              </a:r>
              <a:endParaRPr lang="en-US" sz="4000" b="1" dirty="0">
                <a:latin typeface="Cambria" panose="02040503050406030204" pitchFamily="18" charset="0"/>
              </a:endParaRPr>
            </a:p>
          </p:txBody>
        </p:sp>
      </p:grpSp>
      <p:grpSp>
        <p:nvGrpSpPr>
          <p:cNvPr id="8" name="Group 7">
            <a:extLst>
              <a:ext uri="{FF2B5EF4-FFF2-40B4-BE49-F238E27FC236}">
                <a16:creationId xmlns:a16="http://schemas.microsoft.com/office/drawing/2014/main" id="{121EB906-4501-73A0-0AE9-910C8E021B97}"/>
              </a:ext>
            </a:extLst>
          </p:cNvPr>
          <p:cNvGrpSpPr/>
          <p:nvPr/>
        </p:nvGrpSpPr>
        <p:grpSpPr>
          <a:xfrm>
            <a:off x="1087260" y="720710"/>
            <a:ext cx="3625498" cy="1695691"/>
            <a:chOff x="1574383" y="1126167"/>
            <a:chExt cx="3625498" cy="1695691"/>
          </a:xfrm>
        </p:grpSpPr>
        <p:sp>
          <p:nvSpPr>
            <p:cNvPr id="5" name="Speech Bubble: Rectangle with Corners Rounded 4">
              <a:extLst>
                <a:ext uri="{FF2B5EF4-FFF2-40B4-BE49-F238E27FC236}">
                  <a16:creationId xmlns:a16="http://schemas.microsoft.com/office/drawing/2014/main" id="{D662B9B0-0324-45DC-BFB6-98061F04AFB8}"/>
                </a:ext>
              </a:extLst>
            </p:cNvPr>
            <p:cNvSpPr/>
            <p:nvPr/>
          </p:nvSpPr>
          <p:spPr>
            <a:xfrm>
              <a:off x="1574383" y="1126167"/>
              <a:ext cx="3625498" cy="1695691"/>
            </a:xfrm>
            <a:prstGeom prst="wedgeRoundRectCallout">
              <a:avLst>
                <a:gd name="adj1" fmla="val 44118"/>
                <a:gd name="adj2" fmla="val 7645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78B9E10-BD56-4585-B84E-81C558183789}"/>
                </a:ext>
              </a:extLst>
            </p:cNvPr>
            <p:cNvSpPr txBox="1"/>
            <p:nvPr/>
          </p:nvSpPr>
          <p:spPr>
            <a:xfrm>
              <a:off x="1574383" y="1161026"/>
              <a:ext cx="3625498" cy="1569660"/>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cũng</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r>
                <a:rPr lang="en-US" sz="3200" b="1" dirty="0" err="1">
                  <a:latin typeface="Cambria" panose="02040503050406030204" pitchFamily="18" charset="0"/>
                </a:rPr>
                <a:t>còn</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nữa</a:t>
              </a:r>
              <a:r>
                <a:rPr lang="en-US" sz="3200" b="1" dirty="0">
                  <a:latin typeface="Cambria" panose="02040503050406030204" pitchFamily="18" charset="0"/>
                </a:rPr>
                <a:t> </a:t>
              </a:r>
              <a:r>
                <a:rPr lang="en-US" sz="3200" b="1" dirty="0" err="1">
                  <a:latin typeface="Cambria" panose="02040503050406030204" pitchFamily="18" charset="0"/>
                </a:rPr>
                <a:t>cơ</a:t>
              </a:r>
              <a:r>
                <a:rPr lang="en-US" sz="3200" b="1" dirty="0">
                  <a:latin typeface="Cambria" panose="02040503050406030204" pitchFamily="18" charset="0"/>
                </a:rPr>
                <a:t>!</a:t>
              </a:r>
            </a:p>
          </p:txBody>
        </p:sp>
      </p:grpSp>
      <p:grpSp>
        <p:nvGrpSpPr>
          <p:cNvPr id="9" name="Group 8">
            <a:extLst>
              <a:ext uri="{FF2B5EF4-FFF2-40B4-BE49-F238E27FC236}">
                <a16:creationId xmlns:a16="http://schemas.microsoft.com/office/drawing/2014/main" id="{0E6DA698-0E34-FD2D-316E-EE6D0E6404F7}"/>
              </a:ext>
            </a:extLst>
          </p:cNvPr>
          <p:cNvGrpSpPr/>
          <p:nvPr/>
        </p:nvGrpSpPr>
        <p:grpSpPr>
          <a:xfrm>
            <a:off x="7620485" y="841936"/>
            <a:ext cx="3625498" cy="1203594"/>
            <a:chOff x="1574383" y="1126167"/>
            <a:chExt cx="3625498" cy="1695691"/>
          </a:xfrm>
        </p:grpSpPr>
        <p:sp>
          <p:nvSpPr>
            <p:cNvPr id="10" name="Speech Bubble: Rectangle with Corners Rounded 9">
              <a:extLst>
                <a:ext uri="{FF2B5EF4-FFF2-40B4-BE49-F238E27FC236}">
                  <a16:creationId xmlns:a16="http://schemas.microsoft.com/office/drawing/2014/main" id="{29ED40BC-2FEE-AA35-5F76-4628E36C1F25}"/>
                </a:ext>
              </a:extLst>
            </p:cNvPr>
            <p:cNvSpPr/>
            <p:nvPr/>
          </p:nvSpPr>
          <p:spPr>
            <a:xfrm>
              <a:off x="1574383" y="1126167"/>
              <a:ext cx="3625498" cy="1695691"/>
            </a:xfrm>
            <a:prstGeom prst="wedgeRoundRectCallout">
              <a:avLst>
                <a:gd name="adj1" fmla="val -66260"/>
                <a:gd name="adj2" fmla="val 46311"/>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AE3AB71-C2D5-D0B0-1007-F8AD4C3D5EA0}"/>
                </a:ext>
              </a:extLst>
            </p:cNvPr>
            <p:cNvSpPr txBox="1"/>
            <p:nvPr/>
          </p:nvSpPr>
          <p:spPr>
            <a:xfrm>
              <a:off x="1574383" y="1161026"/>
              <a:ext cx="3625498" cy="1077218"/>
            </a:xfrm>
            <a:prstGeom prst="rect">
              <a:avLst/>
            </a:prstGeom>
            <a:noFill/>
          </p:spPr>
          <p:txBody>
            <a:bodyPr wrap="square" rtlCol="0">
              <a:spAutoFit/>
            </a:bodyPr>
            <a:lstStyle/>
            <a:p>
              <a:pPr algn="ct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14" name="Picture 13">
            <a:extLst>
              <a:ext uri="{FF2B5EF4-FFF2-40B4-BE49-F238E27FC236}">
                <a16:creationId xmlns:a16="http://schemas.microsoft.com/office/drawing/2014/main" id="{3135240D-7773-5D7F-496B-0B736A7B4530}"/>
              </a:ext>
            </a:extLst>
          </p:cNvPr>
          <p:cNvPicPr>
            <a:picLocks noChangeAspect="1"/>
          </p:cNvPicPr>
          <p:nvPr/>
        </p:nvPicPr>
        <p:blipFill rotWithShape="1">
          <a:blip r:embed="rId2">
            <a:extLst>
              <a:ext uri="{28A0092B-C50C-407E-A947-70E740481C1C}">
                <a14:useLocalDpi xmlns:a14="http://schemas.microsoft.com/office/drawing/2010/main" val="0"/>
              </a:ext>
            </a:extLst>
          </a:blip>
          <a:srcRect l="33044" t="1720" r="34721" b="77981"/>
          <a:stretch/>
        </p:blipFill>
        <p:spPr>
          <a:xfrm>
            <a:off x="4427209" y="1787224"/>
            <a:ext cx="4690829" cy="3838941"/>
          </a:xfrm>
          <a:prstGeom prst="rect">
            <a:avLst/>
          </a:prstGeom>
        </p:spPr>
      </p:pic>
    </p:spTree>
    <p:extLst>
      <p:ext uri="{BB962C8B-B14F-4D97-AF65-F5344CB8AC3E}">
        <p14:creationId xmlns:p14="http://schemas.microsoft.com/office/powerpoint/2010/main" val="389357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02EE28A-A57A-0248-3201-6CCB8176C762}"/>
              </a:ext>
            </a:extLst>
          </p:cNvPr>
          <p:cNvGrpSpPr/>
          <p:nvPr/>
        </p:nvGrpSpPr>
        <p:grpSpPr>
          <a:xfrm>
            <a:off x="3947571" y="5240966"/>
            <a:ext cx="4567165" cy="835369"/>
            <a:chOff x="4741706" y="2125373"/>
            <a:chExt cx="2665591" cy="835369"/>
          </a:xfrm>
        </p:grpSpPr>
        <p:sp>
          <p:nvSpPr>
            <p:cNvPr id="6" name="Rectangle: Rounded Corners 5">
              <a:extLst>
                <a:ext uri="{FF2B5EF4-FFF2-40B4-BE49-F238E27FC236}">
                  <a16:creationId xmlns:a16="http://schemas.microsoft.com/office/drawing/2014/main" id="{0182D332-5788-6350-DCF4-3B45A8147791}"/>
                </a:ext>
              </a:extLst>
            </p:cNvPr>
            <p:cNvSpPr/>
            <p:nvPr/>
          </p:nvSpPr>
          <p:spPr>
            <a:xfrm>
              <a:off x="4790531" y="2125373"/>
              <a:ext cx="2616766"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7A06959-802C-08EC-B691-24BE739C104B}"/>
                </a:ext>
              </a:extLst>
            </p:cNvPr>
            <p:cNvSpPr txBox="1"/>
            <p:nvPr/>
          </p:nvSpPr>
          <p:spPr>
            <a:xfrm>
              <a:off x="4741706" y="2178257"/>
              <a:ext cx="2665591" cy="707886"/>
            </a:xfrm>
            <a:prstGeom prst="rect">
              <a:avLst/>
            </a:prstGeom>
            <a:noFill/>
          </p:spPr>
          <p:txBody>
            <a:bodyPr wrap="square" rtlCol="0">
              <a:spAutoFit/>
            </a:bodyPr>
            <a:lstStyle/>
            <a:p>
              <a:pPr algn="ctr"/>
              <a:r>
                <a:rPr lang="en-US" sz="4000" b="1" dirty="0" err="1">
                  <a:latin typeface="Cambria" panose="02040503050406030204" pitchFamily="18" charset="0"/>
                </a:rPr>
                <a:t>Khối</a:t>
              </a:r>
              <a:r>
                <a:rPr lang="en-US" sz="4000" b="1" dirty="0">
                  <a:latin typeface="Cambria" panose="02040503050406030204" pitchFamily="18" charset="0"/>
                </a:rPr>
                <a:t> </a:t>
              </a:r>
              <a:r>
                <a:rPr lang="en-US" sz="4000" b="1" dirty="0" err="1">
                  <a:latin typeface="Cambria" panose="02040503050406030204" pitchFamily="18" charset="0"/>
                </a:rPr>
                <a:t>lập</a:t>
              </a:r>
              <a:r>
                <a:rPr lang="en-US" sz="4000" b="1" dirty="0">
                  <a:latin typeface="Cambria" panose="02040503050406030204" pitchFamily="18" charset="0"/>
                </a:rPr>
                <a:t> </a:t>
              </a:r>
              <a:r>
                <a:rPr lang="en-US" sz="4000" b="1" dirty="0" err="1">
                  <a:latin typeface="Cambria" panose="02040503050406030204" pitchFamily="18" charset="0"/>
                </a:rPr>
                <a:t>phương</a:t>
              </a:r>
              <a:endParaRPr lang="en-US" sz="4000" b="1" dirty="0">
                <a:latin typeface="Cambria" panose="02040503050406030204" pitchFamily="18" charset="0"/>
              </a:endParaRPr>
            </a:p>
          </p:txBody>
        </p:sp>
      </p:grpSp>
      <p:grpSp>
        <p:nvGrpSpPr>
          <p:cNvPr id="8" name="Group 7">
            <a:extLst>
              <a:ext uri="{FF2B5EF4-FFF2-40B4-BE49-F238E27FC236}">
                <a16:creationId xmlns:a16="http://schemas.microsoft.com/office/drawing/2014/main" id="{C3CBC74E-9FED-1C49-9EC1-AE5102B8B166}"/>
              </a:ext>
            </a:extLst>
          </p:cNvPr>
          <p:cNvGrpSpPr/>
          <p:nvPr/>
        </p:nvGrpSpPr>
        <p:grpSpPr>
          <a:xfrm>
            <a:off x="1033103" y="856264"/>
            <a:ext cx="3625498" cy="1695691"/>
            <a:chOff x="1574383" y="1126167"/>
            <a:chExt cx="3625498" cy="1695691"/>
          </a:xfrm>
        </p:grpSpPr>
        <p:sp>
          <p:nvSpPr>
            <p:cNvPr id="9" name="Speech Bubble: Rectangle with Corners Rounded 8">
              <a:extLst>
                <a:ext uri="{FF2B5EF4-FFF2-40B4-BE49-F238E27FC236}">
                  <a16:creationId xmlns:a16="http://schemas.microsoft.com/office/drawing/2014/main" id="{1C598331-8E14-5D6C-E95A-820CC5670029}"/>
                </a:ext>
              </a:extLst>
            </p:cNvPr>
            <p:cNvSpPr/>
            <p:nvPr/>
          </p:nvSpPr>
          <p:spPr>
            <a:xfrm>
              <a:off x="1574383" y="1126167"/>
              <a:ext cx="3625498" cy="1695691"/>
            </a:xfrm>
            <a:prstGeom prst="wedgeRoundRectCallout">
              <a:avLst>
                <a:gd name="adj1" fmla="val 41406"/>
                <a:gd name="adj2" fmla="val 7993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4475D0-4EB5-A1DC-06AD-3E486D598E44}"/>
                </a:ext>
              </a:extLst>
            </p:cNvPr>
            <p:cNvSpPr txBox="1"/>
            <p:nvPr/>
          </p:nvSpPr>
          <p:spPr>
            <a:xfrm>
              <a:off x="1574383" y="1161026"/>
              <a:ext cx="3625498" cy="1569660"/>
            </a:xfrm>
            <a:prstGeom prst="rect">
              <a:avLst/>
            </a:prstGeom>
            <a:noFill/>
          </p:spPr>
          <p:txBody>
            <a:bodyPr wrap="square" rtlCol="0">
              <a:spAutoFit/>
            </a:bodyPr>
            <a:lstStyle/>
            <a:p>
              <a:pPr algn="ct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cũng</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đỉnh</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cạnh</a:t>
              </a:r>
              <a:r>
                <a:rPr lang="en-US" sz="3200" b="1" dirty="0">
                  <a:latin typeface="Cambria" panose="02040503050406030204" pitchFamily="18" charset="0"/>
                </a:rPr>
                <a:t> </a:t>
              </a:r>
              <a:r>
                <a:rPr lang="en-US" sz="3200" b="1" dirty="0" err="1">
                  <a:latin typeface="Cambria" panose="02040503050406030204" pitchFamily="18" charset="0"/>
                </a:rPr>
                <a:t>và</a:t>
              </a:r>
              <a:r>
                <a:rPr lang="en-US" sz="3200" b="1" dirty="0">
                  <a:latin typeface="Cambria" panose="02040503050406030204" pitchFamily="18" charset="0"/>
                </a:rPr>
                <a:t> </a:t>
              </a:r>
              <a:r>
                <a:rPr lang="en-US" sz="3200" b="1" dirty="0" err="1">
                  <a:latin typeface="Cambria" panose="02040503050406030204" pitchFamily="18" charset="0"/>
                </a:rPr>
                <a:t>còn</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nữa</a:t>
              </a:r>
              <a:r>
                <a:rPr lang="en-US" sz="3200" b="1" dirty="0">
                  <a:latin typeface="Cambria" panose="02040503050406030204" pitchFamily="18" charset="0"/>
                </a:rPr>
                <a:t> </a:t>
              </a:r>
              <a:r>
                <a:rPr lang="en-US" sz="3200" b="1" dirty="0" err="1">
                  <a:latin typeface="Cambria" panose="02040503050406030204" pitchFamily="18" charset="0"/>
                </a:rPr>
                <a:t>cơ</a:t>
              </a:r>
              <a:r>
                <a:rPr lang="en-US" sz="3200" b="1" dirty="0">
                  <a:latin typeface="Cambria" panose="02040503050406030204" pitchFamily="18" charset="0"/>
                </a:rPr>
                <a:t>!</a:t>
              </a:r>
            </a:p>
          </p:txBody>
        </p:sp>
      </p:grpSp>
      <p:grpSp>
        <p:nvGrpSpPr>
          <p:cNvPr id="11" name="Group 10">
            <a:extLst>
              <a:ext uri="{FF2B5EF4-FFF2-40B4-BE49-F238E27FC236}">
                <a16:creationId xmlns:a16="http://schemas.microsoft.com/office/drawing/2014/main" id="{A2B631D4-E4D1-F9F0-B6B2-2E8D93262747}"/>
              </a:ext>
            </a:extLst>
          </p:cNvPr>
          <p:cNvGrpSpPr/>
          <p:nvPr/>
        </p:nvGrpSpPr>
        <p:grpSpPr>
          <a:xfrm>
            <a:off x="7881416" y="946367"/>
            <a:ext cx="3625498" cy="1203594"/>
            <a:chOff x="2203207" y="1288946"/>
            <a:chExt cx="3625498" cy="1695691"/>
          </a:xfrm>
        </p:grpSpPr>
        <p:sp>
          <p:nvSpPr>
            <p:cNvPr id="12" name="Speech Bubble: Rectangle with Corners Rounded 11">
              <a:extLst>
                <a:ext uri="{FF2B5EF4-FFF2-40B4-BE49-F238E27FC236}">
                  <a16:creationId xmlns:a16="http://schemas.microsoft.com/office/drawing/2014/main" id="{83AA761E-81F8-9B35-4CCA-C1A6CCBBB85A}"/>
                </a:ext>
              </a:extLst>
            </p:cNvPr>
            <p:cNvSpPr/>
            <p:nvPr/>
          </p:nvSpPr>
          <p:spPr>
            <a:xfrm>
              <a:off x="2203207" y="1288946"/>
              <a:ext cx="3625498" cy="1695691"/>
            </a:xfrm>
            <a:prstGeom prst="wedgeRoundRectCallout">
              <a:avLst>
                <a:gd name="adj1" fmla="val -62463"/>
                <a:gd name="adj2" fmla="val 47128"/>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24096D0-6ADB-200D-1B17-C9E7C289C3D5}"/>
                </a:ext>
              </a:extLst>
            </p:cNvPr>
            <p:cNvSpPr txBox="1"/>
            <p:nvPr/>
          </p:nvSpPr>
          <p:spPr>
            <a:xfrm>
              <a:off x="2203207" y="1288946"/>
              <a:ext cx="3625498" cy="1517645"/>
            </a:xfrm>
            <a:prstGeom prst="rect">
              <a:avLst/>
            </a:prstGeom>
            <a:noFill/>
          </p:spPr>
          <p:txBody>
            <a:bodyPr wrap="square" rtlCol="0">
              <a:spAutoFit/>
            </a:bodyPr>
            <a:lstStyle/>
            <a:p>
              <a:pPr algn="ct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mặt</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tớ</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đều</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vuông</a:t>
              </a:r>
              <a:endParaRPr lang="en-US" sz="3200" b="1" dirty="0">
                <a:latin typeface="Cambria" panose="02040503050406030204" pitchFamily="18" charset="0"/>
              </a:endParaRPr>
            </a:p>
          </p:txBody>
        </p:sp>
      </p:grpSp>
      <p:pic>
        <p:nvPicPr>
          <p:cNvPr id="2" name="Picture 1">
            <a:extLst>
              <a:ext uri="{FF2B5EF4-FFF2-40B4-BE49-F238E27FC236}">
                <a16:creationId xmlns:a16="http://schemas.microsoft.com/office/drawing/2014/main" id="{6C206DE3-F3CF-C935-BFAC-A0EF8030C5F5}"/>
              </a:ext>
            </a:extLst>
          </p:cNvPr>
          <p:cNvPicPr>
            <a:picLocks noChangeAspect="1"/>
          </p:cNvPicPr>
          <p:nvPr/>
        </p:nvPicPr>
        <p:blipFill rotWithShape="1">
          <a:blip r:embed="rId2">
            <a:extLst>
              <a:ext uri="{28A0092B-C50C-407E-A947-70E740481C1C}">
                <a14:useLocalDpi xmlns:a14="http://schemas.microsoft.com/office/drawing/2010/main" val="0"/>
              </a:ext>
            </a:extLst>
          </a:blip>
          <a:srcRect l="-6820" t="1408" r="74585" b="78293"/>
          <a:stretch/>
        </p:blipFill>
        <p:spPr>
          <a:xfrm>
            <a:off x="3342969" y="1548164"/>
            <a:ext cx="4941130" cy="4043786"/>
          </a:xfrm>
          <a:prstGeom prst="rect">
            <a:avLst/>
          </a:prstGeom>
        </p:spPr>
      </p:pic>
    </p:spTree>
    <p:extLst>
      <p:ext uri="{BB962C8B-B14F-4D97-AF65-F5344CB8AC3E}">
        <p14:creationId xmlns:p14="http://schemas.microsoft.com/office/powerpoint/2010/main" val="2449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613</Words>
  <Application>Microsoft Office PowerPoint</Application>
  <PresentationFormat>Widescreen</PresentationFormat>
  <Paragraphs>68</Paragraphs>
  <Slides>21</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DengXian</vt:lpstr>
      <vt:lpstr>Calibri</vt:lpstr>
      <vt:lpstr>Arial</vt:lpstr>
      <vt:lpstr>Cambria</vt:lpstr>
      <vt:lpstr>Office Theme</vt:lpstr>
      <vt:lpstr>回顾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Thao Tran</cp:lastModifiedBy>
  <cp:revision>28</cp:revision>
  <dcterms:created xsi:type="dcterms:W3CDTF">2022-09-16T07:35:09Z</dcterms:created>
  <dcterms:modified xsi:type="dcterms:W3CDTF">2024-09-03T14:21:15Z</dcterms:modified>
</cp:coreProperties>
</file>