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</p:sldMasterIdLst>
  <p:notesMasterIdLst>
    <p:notesMasterId r:id="rId27"/>
  </p:notesMasterIdLst>
  <p:sldIdLst>
    <p:sldId id="2631" r:id="rId5"/>
    <p:sldId id="257" r:id="rId6"/>
    <p:sldId id="2646" r:id="rId7"/>
    <p:sldId id="260" r:id="rId8"/>
    <p:sldId id="2647" r:id="rId9"/>
    <p:sldId id="258" r:id="rId10"/>
    <p:sldId id="262" r:id="rId11"/>
    <p:sldId id="298" r:id="rId12"/>
    <p:sldId id="303" r:id="rId13"/>
    <p:sldId id="2648" r:id="rId14"/>
    <p:sldId id="2639" r:id="rId15"/>
    <p:sldId id="2640" r:id="rId16"/>
    <p:sldId id="401" r:id="rId17"/>
    <p:sldId id="2649" r:id="rId18"/>
    <p:sldId id="2650" r:id="rId19"/>
    <p:sldId id="317" r:id="rId20"/>
    <p:sldId id="261" r:id="rId21"/>
    <p:sldId id="287" r:id="rId22"/>
    <p:sldId id="288" r:id="rId23"/>
    <p:sldId id="2637" r:id="rId24"/>
    <p:sldId id="290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83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2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2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6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gif"/><Relationship Id="rId11" Type="http://schemas.openxmlformats.org/officeDocument/2006/relationships/image" Target="../media/image39.png"/><Relationship Id="rId5" Type="http://schemas.openxmlformats.org/officeDocument/2006/relationships/image" Target="../media/image32.png"/><Relationship Id="rId10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802712" y="6471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85106" y="1942736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7E31-BFA4-49E6-9D50-9E73FDDD6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255" y="3303575"/>
            <a:ext cx="8096190" cy="175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52CAC-7A25-495F-8BAF-519B65F17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3582" y="5009336"/>
            <a:ext cx="2219136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381125" y="1714500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885950" y="1790700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FPOP1-W9"/>
                  <a:cs typeface="+mn-cs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FPOP1-W9"/>
                <a:cs typeface="+mn-cs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POP1-W9"/>
                <a:cs typeface="+mn-cs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922645" y="39032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FPOP1-W9"/>
                <a:cs typeface="+mn-cs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104775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id="{C55591D7-E952-4B43-821C-EDC46D7CC790}"/>
              </a:ext>
            </a:extLst>
          </p:cNvPr>
          <p:cNvSpPr/>
          <p:nvPr/>
        </p:nvSpPr>
        <p:spPr>
          <a:xfrm>
            <a:off x="5137150" y="3099110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26670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0ABF6A-7658-40D6-ACB1-B20849927A9C}"/>
              </a:ext>
            </a:extLst>
          </p:cNvPr>
          <p:cNvGrpSpPr/>
          <p:nvPr/>
        </p:nvGrpSpPr>
        <p:grpSpPr>
          <a:xfrm>
            <a:off x="2311400" y="830151"/>
            <a:ext cx="5908674" cy="2708849"/>
            <a:chOff x="1893818" y="886972"/>
            <a:chExt cx="4116073" cy="203163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C73EB-2852-4930-A730-147458ABB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430" y="1584853"/>
              <a:ext cx="899966" cy="318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FB0F1A-1761-43C9-ABC8-22131C6DC8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B69AC44-3FA4-431E-8462-ADDFE5FA7A81}"/>
                </a:ext>
              </a:extLst>
            </p:cNvPr>
            <p:cNvSpPr/>
            <p:nvPr/>
          </p:nvSpPr>
          <p:spPr>
            <a:xfrm rot="5400000">
              <a:off x="4407422" y="962178"/>
              <a:ext cx="360245" cy="2844693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61112B-F951-4E92-969F-C9924DB9A804}"/>
                </a:ext>
              </a:extLst>
            </p:cNvPr>
            <p:cNvSpPr/>
            <p:nvPr/>
          </p:nvSpPr>
          <p:spPr>
            <a:xfrm>
              <a:off x="3794675" y="2480028"/>
              <a:ext cx="144520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FBDD31-7152-4887-8DEE-D62E4A7F7E59}"/>
                </a:ext>
              </a:extLst>
            </p:cNvPr>
            <p:cNvSpPr/>
            <p:nvPr/>
          </p:nvSpPr>
          <p:spPr>
            <a:xfrm>
              <a:off x="1893818" y="1362064"/>
              <a:ext cx="9650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Hải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âu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1A3CD-9A50-4B19-801A-0671D62E477D}"/>
                </a:ext>
              </a:extLst>
            </p:cNvPr>
            <p:cNvSpPr/>
            <p:nvPr/>
          </p:nvSpPr>
          <p:spPr>
            <a:xfrm>
              <a:off x="1908379" y="1878418"/>
              <a:ext cx="68586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632B30-C39E-426D-B56D-0C9B8701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065760" y="2182273"/>
              <a:ext cx="193307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44974-D7EF-4E19-BCF4-7FD38F5DE8A1}"/>
                </a:ext>
              </a:extLst>
            </p:cNvPr>
            <p:cNvSpPr/>
            <p:nvPr/>
          </p:nvSpPr>
          <p:spPr>
            <a:xfrm>
              <a:off x="2845833" y="886972"/>
              <a:ext cx="180030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110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38C67770-CC85-465E-B709-8EC6946FF4F7}"/>
                </a:ext>
              </a:extLst>
            </p:cNvPr>
            <p:cNvSpPr/>
            <p:nvPr/>
          </p:nvSpPr>
          <p:spPr>
            <a:xfrm rot="16200000">
              <a:off x="3478984" y="997650"/>
              <a:ext cx="253088" cy="880656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9432-013E-4F70-8602-D47D0EAEEE4E}"/>
              </a:ext>
            </a:extLst>
          </p:cNvPr>
          <p:cNvSpPr/>
          <p:nvPr/>
        </p:nvSpPr>
        <p:spPr>
          <a:xfrm>
            <a:off x="5912142" y="161317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C5E28-E852-43F7-B53A-7B07D76DEDA5}"/>
              </a:ext>
            </a:extLst>
          </p:cNvPr>
          <p:cNvCxnSpPr>
            <a:cxnSpLocks/>
          </p:cNvCxnSpPr>
          <p:nvPr/>
        </p:nvCxnSpPr>
        <p:spPr>
          <a:xfrm>
            <a:off x="5438775" y="1762125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BA0CA3-6244-4525-A207-8A6880E9AEBB}"/>
              </a:ext>
            </a:extLst>
          </p:cNvPr>
          <p:cNvCxnSpPr>
            <a:cxnSpLocks/>
          </p:cNvCxnSpPr>
          <p:nvPr/>
        </p:nvCxnSpPr>
        <p:spPr>
          <a:xfrm>
            <a:off x="4133850" y="180975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AF4686-30FF-4C30-908C-A06A568052FC}"/>
              </a:ext>
            </a:extLst>
          </p:cNvPr>
          <p:cNvSpPr txBox="1"/>
          <p:nvPr/>
        </p:nvSpPr>
        <p:spPr>
          <a:xfrm>
            <a:off x="2514600" y="4000500"/>
            <a:ext cx="802957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mèo được số ngày tuổi là: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118 x 3 = 354 (ngày tuổi)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354 ngày tuổi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13684" r="10424" b="24207"/>
          <a:stretch/>
        </p:blipFill>
        <p:spPr>
          <a:xfrm>
            <a:off x="2116401" y="2218267"/>
            <a:ext cx="8177472" cy="27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0FB75-1F58-4C34-A9B4-2C7AFDB41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87" y="2566348"/>
            <a:ext cx="7504826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180975"/>
            <a:ext cx="11525100" cy="6391275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50" y="1593809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140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1514475" y="429577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2019300" y="4371975"/>
            <a:ext cx="2305050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5" y="4273550"/>
            <a:ext cx="4968240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0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0,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4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8,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2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2,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360670" y="6151141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405</Words>
  <Application>Microsoft Office PowerPoint</Application>
  <PresentationFormat>Widescreen</PresentationFormat>
  <Paragraphs>170</Paragraphs>
  <Slides>22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DFPOP1-W9</vt:lpstr>
      <vt:lpstr>Arial</vt:lpstr>
      <vt:lpstr>Arial Black</vt:lpstr>
      <vt:lpstr>Calibri</vt:lpstr>
      <vt:lpstr>Calibri Light</vt:lpstr>
      <vt:lpstr>Cambria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2022-09-05T23:50:32Z</dcterms:created>
  <dcterms:modified xsi:type="dcterms:W3CDTF">2022-11-23T09:16:55Z</dcterms:modified>
</cp:coreProperties>
</file>