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18" r:id="rId5"/>
    <p:sldMasterId id="2147483732" r:id="rId6"/>
  </p:sldMasterIdLst>
  <p:notesMasterIdLst>
    <p:notesMasterId r:id="rId21"/>
  </p:notesMasterIdLst>
  <p:sldIdLst>
    <p:sldId id="314" r:id="rId7"/>
    <p:sldId id="306" r:id="rId8"/>
    <p:sldId id="307" r:id="rId9"/>
    <p:sldId id="308" r:id="rId10"/>
    <p:sldId id="309" r:id="rId11"/>
    <p:sldId id="764" r:id="rId12"/>
    <p:sldId id="272" r:id="rId13"/>
    <p:sldId id="752" r:id="rId14"/>
    <p:sldId id="768" r:id="rId15"/>
    <p:sldId id="769" r:id="rId16"/>
    <p:sldId id="402" r:id="rId17"/>
    <p:sldId id="345" r:id="rId18"/>
    <p:sldId id="770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39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20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02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309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4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6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814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64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2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21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16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228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032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886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2899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547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985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26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323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792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522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931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084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1923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41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518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358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3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706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981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5892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503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74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917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7332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17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4056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2637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398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0303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8417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828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5810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4803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1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FDB254-E73E-4005-9A38-42A86BD5D53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5" y="365125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image" Target="../media/image10.jp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6592676" cy="1036988"/>
            <a:chOff x="1647084" y="420195"/>
            <a:chExt cx="2498835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39463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endPara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68522E-9AA6-49B2-BE7F-D59EC5F503C1}"/>
              </a:ext>
            </a:extLst>
          </p:cNvPr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lang="en-US" sz="3600" kern="0" dirty="0" err="1">
                <a:solidFill>
                  <a:prstClr val="white"/>
                </a:solidFill>
                <a:latin typeface="Calibri" panose="020F0502020204030204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2 = 4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6A872-2C3F-4EFB-8443-DF7799EF6C7F}"/>
              </a:ext>
            </a:extLst>
          </p:cNvPr>
          <p:cNvSpPr txBox="1"/>
          <p:nvPr/>
        </p:nvSpPr>
        <p:spPr>
          <a:xfrm>
            <a:off x="8136334" y="1633231"/>
            <a:ext cx="3504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300 x 3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200 x 4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7C5A8-4E51-44B7-97E8-00B503E2766F}"/>
              </a:ext>
            </a:extLst>
          </p:cNvPr>
          <p:cNvGrpSpPr/>
          <p:nvPr/>
        </p:nvGrpSpPr>
        <p:grpSpPr>
          <a:xfrm>
            <a:off x="8007399" y="4322295"/>
            <a:ext cx="2618643" cy="1442375"/>
            <a:chOff x="7551217" y="4179147"/>
            <a:chExt cx="2618643" cy="1442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24993A1-9F98-48F0-BCF9-DFE5DF86D201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F33692C1-832B-4D95-AA0E-4C80AFFC4703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57894B27-CC94-445B-ACC1-E64F3948952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C447DC3-2A9D-46BE-AA4C-5FC5D1C60053}"/>
              </a:ext>
            </a:extLst>
          </p:cNvPr>
          <p:cNvSpPr txBox="1"/>
          <p:nvPr/>
        </p:nvSpPr>
        <p:spPr>
          <a:xfrm>
            <a:off x="1307638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/>
                <a:cs typeface="Calibri" panose="020F0502020204030204" pitchFamily="3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AF6333-D551-4086-9BF6-FAF889D6C3F5}"/>
              </a:ext>
            </a:extLst>
          </p:cNvPr>
          <p:cNvSpPr txBox="1"/>
          <p:nvPr/>
        </p:nvSpPr>
        <p:spPr>
          <a:xfrm>
            <a:off x="7388031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200 x 4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3BD5B6-98B6-4BCF-95F8-8EB9A99D3AB9}"/>
              </a:ext>
            </a:extLst>
          </p:cNvPr>
          <p:cNvSpPr txBox="1"/>
          <p:nvPr/>
        </p:nvSpPr>
        <p:spPr>
          <a:xfrm>
            <a:off x="4335533" y="3805690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82314-69F6-48A8-B534-1815F000635F}"/>
              </a:ext>
            </a:extLst>
          </p:cNvPr>
          <p:cNvSpPr txBox="1"/>
          <p:nvPr/>
        </p:nvSpPr>
        <p:spPr>
          <a:xfrm>
            <a:off x="3831465" y="672052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A8AC27-FA07-44D8-AA10-E5BEF143108C}"/>
              </a:ext>
            </a:extLst>
          </p:cNvPr>
          <p:cNvSpPr txBox="1"/>
          <p:nvPr/>
        </p:nvSpPr>
        <p:spPr>
          <a:xfrm>
            <a:off x="9997381" y="71821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E09DC7-15DE-417B-B6A5-CF2C2600F99F}"/>
              </a:ext>
            </a:extLst>
          </p:cNvPr>
          <p:cNvSpPr txBox="1"/>
          <p:nvPr/>
        </p:nvSpPr>
        <p:spPr>
          <a:xfrm>
            <a:off x="6948181" y="376979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ADFF01-7EEA-4A4C-AAA9-B063C60E66B3}"/>
              </a:ext>
            </a:extLst>
          </p:cNvPr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D01603-27FF-40D4-B40A-AFF671419BE3}"/>
              </a:ext>
            </a:extLst>
          </p:cNvPr>
          <p:cNvSpPr/>
          <p:nvPr/>
        </p:nvSpPr>
        <p:spPr>
          <a:xfrm>
            <a:off x="7097065" y="1712837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4 = 800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47FE82-8ADF-4BDE-8AC0-EDC08F21438A}"/>
              </a:ext>
            </a:extLst>
          </p:cNvPr>
          <p:cNvSpPr/>
          <p:nvPr/>
        </p:nvSpPr>
        <p:spPr>
          <a:xfrm>
            <a:off x="4263398" y="4747175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2 = 800</a:t>
            </a:r>
          </a:p>
        </p:txBody>
      </p:sp>
    </p:spTree>
    <p:extLst>
      <p:ext uri="{BB962C8B-B14F-4D97-AF65-F5344CB8AC3E}">
        <p14:creationId xmlns:p14="http://schemas.microsoft.com/office/powerpoint/2010/main" val="370062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8" grpId="0" uiExpand="1" build="p" animBg="1"/>
      <p:bldP spid="70" grpId="0" uiExpand="1" build="p" animBg="1"/>
      <p:bldP spid="7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3CB4C-F545-46BC-8E23-06CB0750905C}"/>
              </a:ext>
            </a:extLst>
          </p:cNvPr>
          <p:cNvGrpSpPr/>
          <p:nvPr/>
        </p:nvGrpSpPr>
        <p:grpSpPr>
          <a:xfrm>
            <a:off x="1417834" y="1438382"/>
            <a:ext cx="10294705" cy="1077218"/>
            <a:chOff x="1417834" y="1438382"/>
            <a:chExt cx="10294705" cy="1077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879A54-8AF0-4B9D-A2C3-9092EB24DBBA}"/>
                </a:ext>
              </a:extLst>
            </p:cNvPr>
            <p:cNvSpPr txBox="1"/>
            <p:nvPr/>
          </p:nvSpPr>
          <p:spPr>
            <a:xfrm>
              <a:off x="1417834" y="1438382"/>
              <a:ext cx="10294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bên</a:t>
              </a:r>
              <a:r>
                <a:rPr lang="en-US" sz="3200" b="1" dirty="0"/>
                <a:t>, </a:t>
              </a:r>
              <a:r>
                <a:rPr lang="en-US" sz="3200" b="1" dirty="0" err="1"/>
                <a:t>mỗi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chén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128 g. </a:t>
              </a:r>
              <a:r>
                <a:rPr lang="en-US" sz="3200" b="1" dirty="0" err="1"/>
                <a:t>Vậy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ấm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         g.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5760BF-FECB-4284-9130-A44913E3FEB1}"/>
                </a:ext>
              </a:extLst>
            </p:cNvPr>
            <p:cNvSpPr/>
            <p:nvPr/>
          </p:nvSpPr>
          <p:spPr>
            <a:xfrm>
              <a:off x="2517169" y="1900719"/>
              <a:ext cx="626724" cy="595901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0DCF2E-574D-4FDF-B016-3A1C4057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696" y="2589141"/>
            <a:ext cx="3640520" cy="1582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Cái ấm nặng số gam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256908" y="4572000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128 × 3 = 384 (g)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5085708" y="519872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384 g</a:t>
            </a:r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1900719" y="3287730"/>
            <a:ext cx="8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rgbClr val="FF0000"/>
                </a:solidFill>
              </a:rPr>
              <a:t>Ba hũ mật ong có số mi-li-lít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03488" y="394527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250 × 3 = 750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2681554" y="461309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Gấu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đen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513762" y="5239821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750 – 525 = 225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530903" y="588709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225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122060" y="2759670"/>
            <a:ext cx="59479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03026" y="243408"/>
            <a:ext cx="7216300" cy="882929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79AB91C-CC37-48F6-B28E-A2DD63E39754}"/>
              </a:ext>
            </a:extLst>
          </p:cNvPr>
          <p:cNvSpPr/>
          <p:nvPr/>
        </p:nvSpPr>
        <p:spPr>
          <a:xfrm>
            <a:off x="322780" y="23277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951430" y="1851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2792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335</Words>
  <Application>Microsoft Office PowerPoint</Application>
  <PresentationFormat>Widescreen</PresentationFormat>
  <Paragraphs>105</Paragraphs>
  <Slides>14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Averta std cy</vt:lpstr>
      <vt:lpstr>等线</vt:lpstr>
      <vt:lpstr>ITC Avant Garde Std Bk</vt:lpstr>
      <vt:lpstr>Kids</vt:lpstr>
      <vt:lpstr>Quicksand Medium</vt:lpstr>
      <vt:lpstr>字魂27号-布丁体</vt:lpstr>
      <vt:lpstr>Arial</vt:lpstr>
      <vt:lpstr>Calibri</vt:lpstr>
      <vt:lpstr>Calibri Light</vt:lpstr>
      <vt:lpstr>Times New Roman</vt:lpstr>
      <vt:lpstr>3_Office Theme</vt:lpstr>
      <vt:lpstr>包图主题2</vt:lpstr>
      <vt:lpstr>1_Toán 2 SHS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30</cp:revision>
  <dcterms:created xsi:type="dcterms:W3CDTF">2022-09-06T00:47:11Z</dcterms:created>
  <dcterms:modified xsi:type="dcterms:W3CDTF">2022-09-28T08:58:40Z</dcterms:modified>
</cp:coreProperties>
</file>