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3"/>
    <p:sldMasterId id="2147483669" r:id="rId4"/>
  </p:sldMasterIdLst>
  <p:notesMasterIdLst>
    <p:notesMasterId r:id="rId8"/>
  </p:notesMasterIdLst>
  <p:sldIdLst>
    <p:sldId id="11088857" r:id="rId5"/>
    <p:sldId id="11088861" r:id="rId6"/>
    <p:sldId id="5299763" r:id="rId7"/>
    <p:sldId id="11088858" r:id="rId9"/>
    <p:sldId id="11088844" r:id="rId10"/>
    <p:sldId id="11088845" r:id="rId11"/>
    <p:sldId id="11088824" r:id="rId12"/>
    <p:sldId id="11088848" r:id="rId13"/>
    <p:sldId id="11088327" r:id="rId14"/>
    <p:sldId id="8428" r:id="rId15"/>
    <p:sldId id="11088849" r:id="rId16"/>
    <p:sldId id="11088798" r:id="rId17"/>
    <p:sldId id="11088825" r:id="rId18"/>
    <p:sldId id="11088859" r:id="rId19"/>
    <p:sldId id="8401" r:id="rId20"/>
    <p:sldId id="3770" r:id="rId21"/>
    <p:sldId id="11088850" r:id="rId22"/>
    <p:sldId id="11088851" r:id="rId23"/>
    <p:sldId id="11088852" r:id="rId24"/>
    <p:sldId id="11088853" r:id="rId25"/>
    <p:sldId id="303" r:id="rId26"/>
    <p:sldId id="11088860" r:id="rId27"/>
    <p:sldId id="379" r:id="rId28"/>
    <p:sldId id="11088862" r:id="rId29"/>
    <p:sldId id="318" r:id="rId30"/>
    <p:sldId id="441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633" autoAdjust="0"/>
  </p:normalViewPr>
  <p:slideViewPr>
    <p:cSldViewPr snapToGrid="0">
      <p:cViewPr varScale="1">
        <p:scale>
          <a:sx n="55" d="100"/>
          <a:sy n="55" d="100"/>
        </p:scale>
        <p:origin x="109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notesMaster" Target="notesMasters/notesMaster1.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D1CFB4-F5C2-4085-ABCD-D48DACD93773}"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9BD761-791E-413E-AE3D-53030D084F2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FD9E84F-CDFB-4D59-BBF8-F03EAAC113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80E2124-981F-4CD2-A326-702F04D9D4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80E2124-981F-4CD2-A326-702F04D9D4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80E2124-981F-4CD2-A326-702F04D9D4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80E2124-981F-4CD2-A326-702F04D9D4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80E2124-981F-4CD2-A326-702F04D9D4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B8CD501-6BB7-45B6-B183-6435F0E3813A}" type="slidenum">
              <a:rPr kumimoji="0" lang="th-TH" sz="1200" b="0" i="0" u="none" strike="noStrike" kern="1200" cap="none" spc="0" normalizeH="0" baseline="0" noProof="0" smtClean="0">
                <a:ln>
                  <a:noFill/>
                </a:ln>
                <a:solidFill>
                  <a:prstClr val="black"/>
                </a:solidFill>
                <a:effectLst/>
                <a:uLnTx/>
                <a:uFillTx/>
                <a:latin typeface="等线" panose="020F0502020204030204"/>
                <a:ea typeface="+mn-ea"/>
                <a:cs typeface="Cordia New" panose="020B0304020202020204" pitchFamily="34" charset="-34"/>
              </a:rPr>
            </a:fld>
            <a:endParaRPr kumimoji="0" lang="th-TH" sz="12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B8CD501-6BB7-45B6-B183-6435F0E3813A}" type="slidenum">
              <a:rPr kumimoji="0" lang="th-TH" sz="1200" b="0" i="0" u="none" strike="noStrike" kern="1200" cap="none" spc="0" normalizeH="0" baseline="0" noProof="0" smtClean="0">
                <a:ln>
                  <a:noFill/>
                </a:ln>
                <a:solidFill>
                  <a:prstClr val="black"/>
                </a:solidFill>
                <a:effectLst/>
                <a:uLnTx/>
                <a:uFillTx/>
                <a:latin typeface="等线" panose="020F0502020204030204"/>
                <a:ea typeface="+mn-ea"/>
                <a:cs typeface="Cordia New" panose="020B0304020202020204" pitchFamily="34" charset="-34"/>
              </a:rPr>
            </a:fld>
            <a:endParaRPr kumimoji="0" lang="th-TH" sz="12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92DF1E-9915-4E34-9869-9AB51F8709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92DF1E-9915-4E34-9869-9AB51F8709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92DF1E-9915-4E34-9869-9AB51F8709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F837B1-3942-4B36-A9A2-6AF914CEB0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5BA9555-B347-4E65-9B80-32C3F751CC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5BA9555-B347-4E65-9B80-32C3F751CC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4B20B35-AF84-4547-9F96-1FDE4E592D7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0A31E99-F089-4AE7-B749-B20D65C29C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C469EE-6A4A-4412-B254-2E76BF5693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prism/>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0A31E99-F089-4AE7-B749-B20D65C29C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C469EE-6A4A-4412-B254-2E76BF5693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prism/>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0A31E99-F089-4AE7-B749-B20D65C29C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C469EE-6A4A-4412-B254-2E76BF5693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prism/>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p14:prism/>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p14:prism/>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p14:prism/>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ส่วนหัวของส่วน">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p14:prism/>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p14:prism/>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lumMod val="95000"/>
            <a:alpha val="0"/>
          </a:schemeClr>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p14:prism/>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55574" y="683437"/>
            <a:ext cx="1085887" cy="10746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0" hasCustomPrompt="1"/>
          </p:nvPr>
        </p:nvSpPr>
        <p:spPr>
          <a:xfrm>
            <a:off x="5039883" y="2372883"/>
            <a:ext cx="7152117" cy="1532029"/>
          </a:xfrm>
          <a:prstGeom prst="rect">
            <a:avLst/>
          </a:prstGeom>
        </p:spPr>
        <p:txBody>
          <a:bodyPr anchor="ctr"/>
          <a:lstStyle>
            <a:lvl1pPr marL="0" indent="0" algn="l">
              <a:lnSpc>
                <a:spcPct val="100000"/>
              </a:lnSpc>
              <a:buNone/>
              <a:defRPr sz="4800" b="1" baseline="0">
                <a:solidFill>
                  <a:schemeClr val="accent1"/>
                </a:solidFill>
                <a:latin typeface="+mj-lt"/>
                <a:cs typeface="Arial" panose="020B0604020202020204" pitchFamily="34" charset="0"/>
              </a:defRPr>
            </a:lvl1pPr>
          </a:lstStyle>
          <a:p>
            <a:r>
              <a:rPr lang="en-US" altLang="ko-KR" dirty="0">
                <a:ea typeface="Malgun Gothic" panose="020B0503020000020004" pitchFamily="50" charset="-127"/>
              </a:rPr>
              <a:t>FREE </a:t>
            </a:r>
            <a:endParaRPr lang="en-US" altLang="ko-KR" dirty="0">
              <a:ea typeface="Malgun Gothic" panose="020B0503020000020004" pitchFamily="50" charset="-127"/>
            </a:endParaRPr>
          </a:p>
          <a:p>
            <a:r>
              <a:rPr lang="en-US" altLang="ko-KR" dirty="0">
                <a:ea typeface="Malgun Gothic" panose="020B0503020000020004" pitchFamily="50" charset="-127"/>
              </a:rPr>
              <a:t>PPT TEMPLATES</a:t>
            </a:r>
            <a:endParaRPr lang="en-US" altLang="ko-KR" b="1" dirty="0"/>
          </a:p>
        </p:txBody>
      </p:sp>
      <p:sp>
        <p:nvSpPr>
          <p:cNvPr id="11" name="Text Placeholder 9"/>
          <p:cNvSpPr>
            <a:spLocks noGrp="1"/>
          </p:cNvSpPr>
          <p:nvPr>
            <p:ph type="body" sz="quarter" idx="11" hasCustomPrompt="1"/>
          </p:nvPr>
        </p:nvSpPr>
        <p:spPr>
          <a:xfrm>
            <a:off x="5039686" y="4092793"/>
            <a:ext cx="7152117" cy="584345"/>
          </a:xfrm>
          <a:prstGeom prst="rect">
            <a:avLst/>
          </a:prstGeom>
        </p:spPr>
        <p:txBody>
          <a:bodyPr anchor="ctr"/>
          <a:lstStyle>
            <a:lvl1pPr marL="0" indent="0" algn="l">
              <a:spcBef>
                <a:spcPts val="0"/>
              </a:spcBef>
              <a:buNone/>
              <a:defRPr sz="1865" b="0" baseline="0">
                <a:solidFill>
                  <a:schemeClr val="accent1"/>
                </a:solidFill>
                <a:latin typeface="+mn-lt"/>
                <a:cs typeface="Arial" panose="020B0604020202020204" pitchFamily="34" charset="0"/>
              </a:defRPr>
            </a:lvl1pPr>
          </a:lstStyle>
          <a:p>
            <a:pPr>
              <a:spcBef>
                <a:spcPts val="0"/>
              </a:spcBef>
              <a:defRPr/>
            </a:pPr>
            <a:r>
              <a:rPr lang="en-US" altLang="ko-KR" sz="1865" b="1" dirty="0"/>
              <a:t>INSERT THE TITLE </a:t>
            </a:r>
            <a:endParaRPr lang="en-US" altLang="ko-KR" sz="1865" b="1" dirty="0"/>
          </a:p>
          <a:p>
            <a:pPr>
              <a:spcBef>
                <a:spcPts val="0"/>
              </a:spcBef>
              <a:defRPr/>
            </a:pPr>
            <a:r>
              <a:rPr lang="en-US" altLang="ko-KR" sz="1865" b="1" dirty="0"/>
              <a:t>OF YOUR PRESENTATION HERE</a:t>
            </a:r>
            <a:endParaRPr lang="en-US" altLang="ko-KR" sz="1865" dirty="0"/>
          </a:p>
        </p:txBody>
      </p:sp>
      <p:pic>
        <p:nvPicPr>
          <p:cNvPr id="1027"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4211" y="260648"/>
            <a:ext cx="1667984" cy="16506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936" y="2193795"/>
            <a:ext cx="1248139" cy="12352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3339" y="5090782"/>
            <a:ext cx="1667984" cy="16507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43385" y="5722125"/>
            <a:ext cx="1137463" cy="11256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48701" y="683437"/>
            <a:ext cx="1085887" cy="10746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E:\002-KIMS BUSINESS\007-02-Fullslidesppt-Contents\20161219\02-abs\flower-item02.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053023" y="-132653"/>
            <a:ext cx="794839" cy="7866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E:\002-KIMS BUSINESS\007-02-Fullslidesppt-Contents\20161219\02-abs\flower-item02.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44406" y="46792"/>
            <a:ext cx="794839" cy="7866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92545" y="888192"/>
            <a:ext cx="1085887" cy="10746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449601" y="5541235"/>
            <a:ext cx="1085887" cy="10746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2-KIMS BUSINESS\007-02-Fullslidesppt-Contents\20161219\02-abs\flower-item02.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031211" y="5722125"/>
            <a:ext cx="713195" cy="7058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0A31E99-F089-4AE7-B749-B20D65C29C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C469EE-6A4A-4412-B254-2E76BF5693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prism/>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0"/>
            <a:ext cx="2493818" cy="3636293"/>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0111143" y="0"/>
            <a:ext cx="2080857" cy="1878281"/>
          </a:xfrm>
          <a:prstGeom prst="rect">
            <a:avLst/>
          </a:prstGeom>
        </p:spPr>
      </p:pic>
      <p:pic>
        <p:nvPicPr>
          <p:cNvPr id="12" name="图片 11"/>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0" y="910413"/>
            <a:ext cx="12191999" cy="5947587"/>
          </a:xfrm>
          <a:prstGeom prst="rect">
            <a:avLst/>
          </a:prstGeom>
        </p:spPr>
      </p:pic>
      <p:sp>
        <p:nvSpPr>
          <p:cNvPr id="13" name="矩形 12"/>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0"/>
            <a:ext cx="2493818" cy="3636293"/>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0111143" y="0"/>
            <a:ext cx="2080857" cy="1878281"/>
          </a:xfrm>
          <a:prstGeom prst="rect">
            <a:avLst/>
          </a:prstGeom>
        </p:spPr>
      </p:pic>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0" y="910413"/>
            <a:ext cx="12191999" cy="5947587"/>
          </a:xfrm>
          <a:prstGeom prst="rect">
            <a:avLst/>
          </a:prstGeom>
        </p:spPr>
      </p:pic>
      <p:sp>
        <p:nvSpPr>
          <p:cNvPr id="11" name="矩形 10"/>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F0A31E99-F089-4AE7-B749-B20D65C29C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C469EE-6A4A-4412-B254-2E76BF5693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prism/>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F0A31E99-F089-4AE7-B749-B20D65C29C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C469EE-6A4A-4412-B254-2E76BF5693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prism/>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F0A31E99-F089-4AE7-B749-B20D65C29C7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3C469EE-6A4A-4412-B254-2E76BF5693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prism/>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0A31E99-F089-4AE7-B749-B20D65C29C7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3C469EE-6A4A-4412-B254-2E76BF5693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prism/>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0A31E99-F089-4AE7-B749-B20D65C29C7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3C469EE-6A4A-4412-B254-2E76BF569338}" type="slidenum">
              <a:rPr lang="zh-CN" altLang="en-US" smtClean="0"/>
            </a:fld>
            <a:endParaRPr lang="zh-CN" altLang="en-US"/>
          </a:p>
        </p:txBody>
      </p:sp>
      <p:pic>
        <p:nvPicPr>
          <p:cNvPr id="5" name="wps稻壳儿佳誉设计原创链接：http://chn.docer.com/works?userid=219874625"/>
          <p:cNvPicPr>
            <a:picLocks noChangeAspect="1"/>
          </p:cNvPicPr>
          <p:nvPr userDrawn="1"/>
        </p:nvPicPr>
        <p:blipFill rotWithShape="1">
          <a:blip r:embed="rId2">
            <a:extLst>
              <a:ext uri="{28A0092B-C50C-407E-A947-70E740481C1C}">
                <a14:useLocalDpi xmlns:a14="http://schemas.microsoft.com/office/drawing/2010/main" val="0"/>
              </a:ext>
            </a:extLst>
          </a:blip>
          <a:srcRect l="44824" t="17030" b="59686"/>
          <a:stretch>
            <a:fillRect/>
          </a:stretch>
        </p:blipFill>
        <p:spPr>
          <a:xfrm flipH="1">
            <a:off x="0" y="1"/>
            <a:ext cx="12192000" cy="6858000"/>
          </a:xfrm>
          <a:prstGeom prst="rect">
            <a:avLst/>
          </a:prstGeom>
        </p:spPr>
      </p:pic>
      <p:pic>
        <p:nvPicPr>
          <p:cNvPr id="7" name="Picture 6"/>
          <p:cNvPicPr>
            <a:picLocks noChangeAspect="1"/>
          </p:cNvPicPr>
          <p:nvPr userDrawn="1"/>
        </p:nvPicPr>
        <p:blipFill>
          <a:blip r:embed="rId3"/>
          <a:stretch>
            <a:fillRect/>
          </a:stretch>
        </p:blipFill>
        <p:spPr>
          <a:xfrm>
            <a:off x="0" y="0"/>
            <a:ext cx="12192000" cy="6858000"/>
          </a:xfrm>
          <a:prstGeom prst="rect">
            <a:avLst/>
          </a:prstGeom>
        </p:spPr>
      </p:pic>
      <p:sp>
        <p:nvSpPr>
          <p:cNvPr id="8" name="Rectangle: Rounded Corners 7"/>
          <p:cNvSpPr/>
          <p:nvPr userDrawn="1"/>
        </p:nvSpPr>
        <p:spPr>
          <a:xfrm>
            <a:off x="321128" y="277340"/>
            <a:ext cx="11549743" cy="6580659"/>
          </a:xfrm>
          <a:prstGeom prst="roundRect">
            <a:avLst>
              <a:gd name="adj" fmla="val 8358"/>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mc:AlternateContent xmlns:mc="http://schemas.openxmlformats.org/markup-compatibility/2006">
    <mc:Choice xmlns:p14="http://schemas.microsoft.com/office/powerpoint/2010/main" Requires="p14">
      <p:transition spd="slow" p14:dur="1250">
        <p14:prism/>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0A31E99-F089-4AE7-B749-B20D65C29C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C469EE-6A4A-4412-B254-2E76BF5693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prism/>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0A31E99-F089-4AE7-B749-B20D65C29C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C469EE-6A4A-4412-B254-2E76BF5693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prism/>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3.png"/><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image" Target="../media/image3.png"/><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8.xml"/><Relationship Id="rId8" Type="http://schemas.openxmlformats.org/officeDocument/2006/relationships/slideLayout" Target="../slideLayouts/slideLayout27.xml"/><Relationship Id="rId7" Type="http://schemas.openxmlformats.org/officeDocument/2006/relationships/slideLayout" Target="../slideLayouts/slideLayout26.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3" Type="http://schemas.openxmlformats.org/officeDocument/2006/relationships/slideLayout" Target="../slideLayouts/slideLayout22.xml"/><Relationship Id="rId2" Type="http://schemas.openxmlformats.org/officeDocument/2006/relationships/slideLayout" Target="../slideLayouts/slideLayout21.xml"/><Relationship Id="rId12" Type="http://schemas.openxmlformats.org/officeDocument/2006/relationships/theme" Target="../theme/theme3.xml"/><Relationship Id="rId11" Type="http://schemas.openxmlformats.org/officeDocument/2006/relationships/slideLayout" Target="../slideLayouts/slideLayout30.xml"/><Relationship Id="rId10" Type="http://schemas.openxmlformats.org/officeDocument/2006/relationships/slideLayout" Target="../slideLayouts/slideLayout29.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A31E99-F089-4AE7-B749-B20D65C29C7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C469EE-6A4A-4412-B254-2E76BF569338}" type="slidenum">
              <a:rPr lang="zh-CN" altLang="en-US" smtClean="0"/>
            </a:fld>
            <a:endParaRPr lang="zh-CN" altLang="en-US"/>
          </a:p>
        </p:txBody>
      </p:sp>
      <p:pic>
        <p:nvPicPr>
          <p:cNvPr id="8" name="Picture 7" descr="A round pink circle with white text and a black background&#10;&#10;AI-generated content may be incorrect."/>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734207" y="207220"/>
            <a:ext cx="1519104" cy="151910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mc:AlternateContent xmlns:mc="http://schemas.openxmlformats.org/markup-compatibility/2006">
    <mc:Choice xmlns:p14="http://schemas.microsoft.com/office/powerpoint/2010/main" Requires="p14">
      <p:transition spd="slow" p14:dur="1250">
        <p14:prism/>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34207" y="207220"/>
            <a:ext cx="1519104" cy="1519104"/>
          </a:xfrm>
          <a:prstGeom prst="rect">
            <a:avLst/>
          </a:prstGeom>
        </p:spPr>
      </p:pic>
    </p:spTree>
  </p:cSld>
  <p:clrMap bg1="lt1" tx1="dk1" bg2="lt2" tx2="dk2" accent1="accent1" accent2="accent2" accent3="accent3" accent4="accent4" accent5="accent5" accent6="accent6" hlink="hlink" folHlink="folHlink"/>
  <p:sldLayoutIdLst>
    <p:sldLayoutId id="2147483667" r:id="rId1"/>
    <p:sldLayoutId id="2147483668" r:id="rId2"/>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xStyles>
    <p:titleStyle>
      <a:lvl1pPr algn="ctr" defTabSz="1219200" rtl="0" eaLnBrk="1" latinLnBrk="1"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1"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1"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1"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ko-KR"/>
      </a:defPPr>
      <a:lvl1pPr marL="0" algn="l" defTabSz="1219200" rtl="0" eaLnBrk="1" latinLnBrk="1" hangingPunct="1">
        <a:defRPr sz="2400" kern="1200">
          <a:solidFill>
            <a:schemeClr val="tx1"/>
          </a:solidFill>
          <a:latin typeface="+mn-lt"/>
          <a:ea typeface="+mn-ea"/>
          <a:cs typeface="+mn-cs"/>
        </a:defRPr>
      </a:lvl1pPr>
      <a:lvl2pPr marL="609600" algn="l" defTabSz="1219200" rtl="0" eaLnBrk="1" latinLnBrk="1" hangingPunct="1">
        <a:defRPr sz="2400" kern="1200">
          <a:solidFill>
            <a:schemeClr val="tx1"/>
          </a:solidFill>
          <a:latin typeface="+mn-lt"/>
          <a:ea typeface="+mn-ea"/>
          <a:cs typeface="+mn-cs"/>
        </a:defRPr>
      </a:lvl2pPr>
      <a:lvl3pPr marL="1219200" algn="l" defTabSz="1219200" rtl="0" eaLnBrk="1" latinLnBrk="1" hangingPunct="1">
        <a:defRPr sz="2400" kern="1200">
          <a:solidFill>
            <a:schemeClr val="tx1"/>
          </a:solidFill>
          <a:latin typeface="+mn-lt"/>
          <a:ea typeface="+mn-ea"/>
          <a:cs typeface="+mn-cs"/>
        </a:defRPr>
      </a:lvl3pPr>
      <a:lvl4pPr marL="1828800" algn="l" defTabSz="1219200" rtl="0" eaLnBrk="1" latinLnBrk="1" hangingPunct="1">
        <a:defRPr sz="2400" kern="1200">
          <a:solidFill>
            <a:schemeClr val="tx1"/>
          </a:solidFill>
          <a:latin typeface="+mn-lt"/>
          <a:ea typeface="+mn-ea"/>
          <a:cs typeface="+mn-cs"/>
        </a:defRPr>
      </a:lvl4pPr>
      <a:lvl5pPr marL="2438400" algn="l" defTabSz="1219200" rtl="0" eaLnBrk="1" latinLnBrk="1" hangingPunct="1">
        <a:defRPr sz="2400" kern="1200">
          <a:solidFill>
            <a:schemeClr val="tx1"/>
          </a:solidFill>
          <a:latin typeface="+mn-lt"/>
          <a:ea typeface="+mn-ea"/>
          <a:cs typeface="+mn-cs"/>
        </a:defRPr>
      </a:lvl5pPr>
      <a:lvl6pPr marL="3048000" algn="l" defTabSz="1219200" rtl="0" eaLnBrk="1" latinLnBrk="1" hangingPunct="1">
        <a:defRPr sz="2400" kern="1200">
          <a:solidFill>
            <a:schemeClr val="tx1"/>
          </a:solidFill>
          <a:latin typeface="+mn-lt"/>
          <a:ea typeface="+mn-ea"/>
          <a:cs typeface="+mn-cs"/>
        </a:defRPr>
      </a:lvl6pPr>
      <a:lvl7pPr marL="3657600" algn="l" defTabSz="1219200" rtl="0" eaLnBrk="1" latinLnBrk="1" hangingPunct="1">
        <a:defRPr sz="2400" kern="1200">
          <a:solidFill>
            <a:schemeClr val="tx1"/>
          </a:solidFill>
          <a:latin typeface="+mn-lt"/>
          <a:ea typeface="+mn-ea"/>
          <a:cs typeface="+mn-cs"/>
        </a:defRPr>
      </a:lvl7pPr>
      <a:lvl8pPr marL="4267200" algn="l" defTabSz="1219200" rtl="0" eaLnBrk="1" latinLnBrk="1" hangingPunct="1">
        <a:defRPr sz="2400" kern="1200">
          <a:solidFill>
            <a:schemeClr val="tx1"/>
          </a:solidFill>
          <a:latin typeface="+mn-lt"/>
          <a:ea typeface="+mn-ea"/>
          <a:cs typeface="+mn-cs"/>
        </a:defRPr>
      </a:lvl8pPr>
      <a:lvl9pPr marL="4876800" algn="l" defTabSz="1219200" rtl="0" eaLnBrk="1" latinLnBrk="1"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14.png"/><Relationship Id="rId3" Type="http://schemas.openxmlformats.org/officeDocument/2006/relationships/image" Target="../media/image13.png"/><Relationship Id="rId2" Type="http://schemas.microsoft.com/office/2007/relationships/hdphoto" Target="../media/image12.wdp"/><Relationship Id="rId1"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28.jpe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6.png"/><Relationship Id="rId7" Type="http://schemas.openxmlformats.org/officeDocument/2006/relationships/image" Target="../media/image35.png"/><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image32.wdp"/><Relationship Id="rId3" Type="http://schemas.openxmlformats.org/officeDocument/2006/relationships/image" Target="../media/image31.png"/><Relationship Id="rId2" Type="http://schemas.microsoft.com/office/2007/relationships/hdphoto" Target="../media/image30.wdp"/><Relationship Id="rId10" Type="http://schemas.openxmlformats.org/officeDocument/2006/relationships/notesSlide" Target="../notesSlides/notesSlide8.xml"/><Relationship Id="rId1" Type="http://schemas.openxmlformats.org/officeDocument/2006/relationships/image" Target="../media/image29.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image" Target="../media/image40.png"/><Relationship Id="rId3" Type="http://schemas.openxmlformats.org/officeDocument/2006/relationships/image" Target="../media/image39.png"/><Relationship Id="rId2" Type="http://schemas.microsoft.com/office/2007/relationships/hdphoto" Target="../media/image38.wdp"/><Relationship Id="rId1" Type="http://schemas.openxmlformats.org/officeDocument/2006/relationships/image" Target="../media/image37.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19.png"/><Relationship Id="rId3" Type="http://schemas.openxmlformats.org/officeDocument/2006/relationships/image" Target="../media/image13.png"/><Relationship Id="rId2" Type="http://schemas.microsoft.com/office/2007/relationships/hdphoto" Target="../media/image12.wdp"/><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7.xml"/><Relationship Id="rId7" Type="http://schemas.openxmlformats.org/officeDocument/2006/relationships/tags" Target="../tags/tag5.xml"/><Relationship Id="rId6" Type="http://schemas.openxmlformats.org/officeDocument/2006/relationships/image" Target="../media/image42.png"/><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41.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image" Target="../media/image41.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image" Target="../media/image41.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image" Target="../media/image41.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image" Target="../media/image41.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15.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43.png"/><Relationship Id="rId3" Type="http://schemas.openxmlformats.org/officeDocument/2006/relationships/image" Target="../media/image13.png"/><Relationship Id="rId2" Type="http://schemas.microsoft.com/office/2007/relationships/hdphoto" Target="../media/image12.wdp"/><Relationship Id="rId1" Type="http://schemas.openxmlformats.org/officeDocument/2006/relationships/image" Target="../media/image11.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7.xml"/><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48.png"/><Relationship Id="rId1" Type="http://schemas.openxmlformats.org/officeDocument/2006/relationships/image" Target="../media/image47.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hyperlink" Target="https://www.facebook.com/huongthaoGADT" TargetMode="Externa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19.png"/><Relationship Id="rId3" Type="http://schemas.openxmlformats.org/officeDocument/2006/relationships/image" Target="../media/image13.png"/><Relationship Id="rId2" Type="http://schemas.microsoft.com/office/2007/relationships/hdphoto" Target="../media/image12.wdp"/><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7.xml"/><Relationship Id="rId5" Type="http://schemas.microsoft.com/office/2007/relationships/hdphoto" Target="../media/image25.wdp"/><Relationship Id="rId4" Type="http://schemas.openxmlformats.org/officeDocument/2006/relationships/image" Target="../media/image24.png"/><Relationship Id="rId3" Type="http://schemas.microsoft.com/office/2007/relationships/hdphoto" Target="../media/image23.wdp"/><Relationship Id="rId2" Type="http://schemas.openxmlformats.org/officeDocument/2006/relationships/image" Target="../media/image22.png"/><Relationship Id="rId1"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red and white pagoda structure&#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ackgroundRemoval t="5313" b="90625" l="2188" r="96250">
                        <a14:foregroundMark x1="5156" y1="87031" x2="26406" y2="90625"/>
                        <a14:foregroundMark x1="26406" y1="90625" x2="92500" y2="84375"/>
                        <a14:foregroundMark x1="33281" y1="7813" x2="35000" y2="8281"/>
                        <a14:foregroundMark x1="47188" y1="5313" x2="48750" y2="6406"/>
                        <a14:foregroundMark x1="89531" y1="88438" x2="96406" y2="85938"/>
                        <a14:foregroundMark x1="2188" y1="85313" x2="6875" y2="85313"/>
                      </a14:backgroundRemoval>
                    </a14:imgEffect>
                  </a14:imgLayer>
                </a14:imgProps>
              </a:ext>
              <a:ext uri="{28A0092B-C50C-407E-A947-70E740481C1C}">
                <a14:useLocalDpi xmlns:a14="http://schemas.microsoft.com/office/drawing/2010/main" val="0"/>
              </a:ext>
            </a:extLst>
          </a:blip>
          <a:stretch>
            <a:fillRect/>
          </a:stretch>
        </p:blipFill>
        <p:spPr>
          <a:xfrm>
            <a:off x="460154" y="1923229"/>
            <a:ext cx="4235858" cy="4235858"/>
          </a:xfrm>
          <a:prstGeom prst="rect">
            <a:avLst/>
          </a:prstGeom>
        </p:spPr>
      </p:pic>
      <p:grpSp>
        <p:nvGrpSpPr>
          <p:cNvPr id="9" name="Group 8"/>
          <p:cNvGrpSpPr/>
          <p:nvPr/>
        </p:nvGrpSpPr>
        <p:grpSpPr>
          <a:xfrm>
            <a:off x="-3956266" y="5349213"/>
            <a:ext cx="19336447" cy="1919776"/>
            <a:chOff x="-306853" y="5418637"/>
            <a:chExt cx="14502335" cy="1439832"/>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pic>
        <p:nvPicPr>
          <p:cNvPr id="3" name="Picture 2"/>
          <p:cNvPicPr>
            <a:picLocks noChangeAspect="1"/>
          </p:cNvPicPr>
          <p:nvPr/>
        </p:nvPicPr>
        <p:blipFill>
          <a:blip r:embed="rId4"/>
          <a:stretch>
            <a:fillRect/>
          </a:stretch>
        </p:blipFill>
        <p:spPr>
          <a:xfrm>
            <a:off x="2310454" y="914401"/>
            <a:ext cx="10751058" cy="428799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67" name="组合 8"/>
          <p:cNvGrpSpPr/>
          <p:nvPr/>
        </p:nvGrpSpPr>
        <p:grpSpPr>
          <a:xfrm>
            <a:off x="3115968" y="1275444"/>
            <a:ext cx="7866991" cy="1456739"/>
            <a:chOff x="2484661" y="983099"/>
            <a:chExt cx="5650825" cy="1161599"/>
          </a:xfrm>
        </p:grpSpPr>
        <p:grpSp>
          <p:nvGrpSpPr>
            <p:cNvPr id="68" name="组合 76"/>
            <p:cNvGrpSpPr/>
            <p:nvPr/>
          </p:nvGrpSpPr>
          <p:grpSpPr bwMode="auto">
            <a:xfrm>
              <a:off x="2484661" y="983099"/>
              <a:ext cx="5650825" cy="1161599"/>
              <a:chOff x="3300347" y="1368497"/>
              <a:chExt cx="10763512" cy="2240523"/>
            </a:xfrm>
          </p:grpSpPr>
          <p:grpSp>
            <p:nvGrpSpPr>
              <p:cNvPr id="73" name="组合 77"/>
              <p:cNvGrpSpPr/>
              <p:nvPr/>
            </p:nvGrpSpPr>
            <p:grpSpPr bwMode="auto">
              <a:xfrm>
                <a:off x="4631859" y="1393831"/>
                <a:ext cx="9432000" cy="2215189"/>
                <a:chOff x="1986534" y="4135265"/>
                <a:chExt cx="9432000" cy="2215189"/>
              </a:xfrm>
            </p:grpSpPr>
            <p:sp>
              <p:nvSpPr>
                <p:cNvPr id="77"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930">
                    <a:defRPr/>
                  </a:pPr>
                  <a:endParaRPr lang="zh-CN" altLang="en-US" sz="2250">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78" name="Freeform 7"/>
                <p:cNvSpPr>
                  <a:spLocks noChangeAspect="1"/>
                </p:cNvSpPr>
                <p:nvPr/>
              </p:nvSpPr>
              <p:spPr bwMode="auto">
                <a:xfrm>
                  <a:off x="1986534" y="4135265"/>
                  <a:ext cx="9432000" cy="2215189"/>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930">
                    <a:defRPr/>
                  </a:pPr>
                  <a:endParaRPr lang="zh-CN" altLang="en-US" sz="2250">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74" name="组合 78"/>
              <p:cNvGrpSpPr/>
              <p:nvPr/>
            </p:nvGrpSpPr>
            <p:grpSpPr bwMode="auto">
              <a:xfrm>
                <a:off x="3300347" y="1368497"/>
                <a:ext cx="1581466" cy="1417865"/>
                <a:chOff x="1349437" y="779714"/>
                <a:chExt cx="2923167" cy="2620769"/>
              </a:xfrm>
            </p:grpSpPr>
            <p:sp>
              <p:nvSpPr>
                <p:cNvPr id="75" name="Freeform 23"/>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a:lstStyle/>
                <a:p>
                  <a:pPr defTabSz="1217930">
                    <a:defRPr/>
                  </a:pPr>
                  <a:endParaRPr lang="zh-CN" altLang="en-US" sz="2250">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76" name="Freeform 21"/>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3"/>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930">
                    <a:defRPr/>
                  </a:pPr>
                  <a:endParaRPr lang="zh-CN" altLang="en-US" sz="2250">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grpSp>
        </p:grpSp>
        <p:grpSp>
          <p:nvGrpSpPr>
            <p:cNvPr id="69" name="组合 205"/>
            <p:cNvGrpSpPr/>
            <p:nvPr/>
          </p:nvGrpSpPr>
          <p:grpSpPr bwMode="auto">
            <a:xfrm>
              <a:off x="2708494" y="1140262"/>
              <a:ext cx="502884" cy="473025"/>
              <a:chOff x="12294771" y="811518"/>
              <a:chExt cx="801528" cy="761850"/>
            </a:xfrm>
          </p:grpSpPr>
          <p:sp>
            <p:nvSpPr>
              <p:cNvPr id="70" name="Freeform 55"/>
              <p:cNvSpPr/>
              <p:nvPr/>
            </p:nvSpPr>
            <p:spPr bwMode="auto">
              <a:xfrm>
                <a:off x="12294771" y="811518"/>
                <a:ext cx="801528"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930">
                  <a:defRPr/>
                </a:pPr>
                <a:endParaRPr lang="zh-CN" altLang="en-US" sz="2250">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71" name="Freeform 56"/>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217930" fontAlgn="base">
                  <a:spcBef>
                    <a:spcPct val="0"/>
                  </a:spcBef>
                  <a:spcAft>
                    <a:spcPct val="0"/>
                  </a:spcAft>
                </a:pPr>
                <a:endParaRPr lang="zh-CN" altLang="en-US" sz="2250">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72" name="Freeform 57"/>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217930" fontAlgn="base">
                  <a:spcBef>
                    <a:spcPct val="0"/>
                  </a:spcBef>
                  <a:spcAft>
                    <a:spcPct val="0"/>
                  </a:spcAft>
                </a:pPr>
                <a:endParaRPr lang="zh-CN" altLang="en-US" sz="2250">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grpSp>
      </p:grpSp>
      <p:grpSp>
        <p:nvGrpSpPr>
          <p:cNvPr id="91" name="组合 6"/>
          <p:cNvGrpSpPr/>
          <p:nvPr/>
        </p:nvGrpSpPr>
        <p:grpSpPr>
          <a:xfrm>
            <a:off x="677762" y="45112"/>
            <a:ext cx="1574759" cy="1988057"/>
            <a:chOff x="540445" y="2037"/>
            <a:chExt cx="1255706" cy="1585269"/>
          </a:xfrm>
        </p:grpSpPr>
        <p:sp>
          <p:nvSpPr>
            <p:cNvPr id="92" name="矩形 3"/>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930" fontAlgn="base">
                <a:spcBef>
                  <a:spcPct val="0"/>
                </a:spcBef>
                <a:spcAft>
                  <a:spcPct val="0"/>
                </a:spcAft>
              </a:pPr>
              <a:endParaRPr lang="zh-CN" altLang="en-US" sz="2250">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93" name="Title 3"/>
            <p:cNvSpPr txBox="1"/>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ea typeface="Microsoft YaHei" panose="020B0503020204020204" charset="-122"/>
                </a:defRPr>
              </a:lvl1pPr>
              <a:lvl2pPr marL="742950" indent="-285750">
                <a:defRPr sz="1900">
                  <a:solidFill>
                    <a:schemeClr val="tx1"/>
                  </a:solidFill>
                  <a:latin typeface="Arial" panose="020B0604020202020204" pitchFamily="34" charset="0"/>
                  <a:ea typeface="Microsoft YaHei" panose="020B0503020204020204" charset="-122"/>
                </a:defRPr>
              </a:lvl2pPr>
              <a:lvl3pPr marL="1143000" indent="-228600">
                <a:defRPr sz="1900">
                  <a:solidFill>
                    <a:schemeClr val="tx1"/>
                  </a:solidFill>
                  <a:latin typeface="Arial" panose="020B0604020202020204" pitchFamily="34" charset="0"/>
                  <a:ea typeface="Microsoft YaHei" panose="020B0503020204020204" charset="-122"/>
                </a:defRPr>
              </a:lvl3pPr>
              <a:lvl4pPr marL="1600200" indent="-228600">
                <a:defRPr sz="1900">
                  <a:solidFill>
                    <a:schemeClr val="tx1"/>
                  </a:solidFill>
                  <a:latin typeface="Arial" panose="020B0604020202020204" pitchFamily="34" charset="0"/>
                  <a:ea typeface="Microsoft YaHei" panose="020B0503020204020204" charset="-122"/>
                </a:defRPr>
              </a:lvl4pPr>
              <a:lvl5pPr marL="2057400" indent="-228600">
                <a:defRPr sz="1900">
                  <a:solidFill>
                    <a:schemeClr val="tx1"/>
                  </a:solidFill>
                  <a:latin typeface="Arial" panose="020B0604020202020204" pitchFamily="34" charset="0"/>
                  <a:ea typeface="Microsoft YaHei" panose="020B050302020402020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charset="-122"/>
                </a:defRPr>
              </a:lvl9pPr>
            </a:lstStyle>
            <a:p>
              <a:pPr lvl="0" algn="ctr" defTabSz="1217930" fontAlgn="base">
                <a:spcBef>
                  <a:spcPct val="0"/>
                </a:spcBef>
                <a:spcAft>
                  <a:spcPct val="0"/>
                </a:spcAft>
              </a:pPr>
              <a:r>
                <a:rPr lang="en-US" altLang="zh-CN" sz="3600" b="1" dirty="0">
                  <a:solidFill>
                    <a:srgbClr val="FFFF00"/>
                  </a:solidFill>
                  <a:latin typeface="Cambria" panose="02040503050406030204" pitchFamily="18" charset="0"/>
                  <a:ea typeface="Cambria" panose="02040503050406030204" pitchFamily="18" charset="0"/>
                  <a:cs typeface="Arial-Rounded" panose="020B0500000000000000" pitchFamily="34" charset="0"/>
                </a:rPr>
                <a:t>GIẢI NGHĨA TỪ</a:t>
              </a:r>
              <a:endParaRPr lang="en-US" altLang="zh-CN" sz="3600" b="1" dirty="0">
                <a:solidFill>
                  <a:srgbClr val="FFFF00"/>
                </a:solidFill>
                <a:latin typeface="Cambria" panose="02040503050406030204" pitchFamily="18" charset="0"/>
                <a:ea typeface="Cambria" panose="02040503050406030204" pitchFamily="18" charset="0"/>
                <a:cs typeface="Arial-Rounded" panose="020B0500000000000000" pitchFamily="34" charset="0"/>
              </a:endParaRPr>
            </a:p>
          </p:txBody>
        </p:sp>
      </p:grpSp>
      <p:sp>
        <p:nvSpPr>
          <p:cNvPr id="94" name="文本框 186"/>
          <p:cNvSpPr txBox="1"/>
          <p:nvPr/>
        </p:nvSpPr>
        <p:spPr>
          <a:xfrm>
            <a:off x="4207146" y="1438213"/>
            <a:ext cx="6424132" cy="1199915"/>
          </a:xfrm>
          <a:prstGeom prst="rect">
            <a:avLst/>
          </a:prstGeom>
          <a:noFill/>
        </p:spPr>
        <p:txBody>
          <a:bodyPr wrap="square" lIns="91028" tIns="45515" rIns="91028" bIns="45515">
            <a:spAutoFit/>
          </a:bodyPr>
          <a:lstStyle/>
          <a:p>
            <a:pPr algn="just" defTabSz="1217930" fontAlgn="base">
              <a:spcBef>
                <a:spcPct val="0"/>
              </a:spcBef>
              <a:spcAft>
                <a:spcPct val="0"/>
              </a:spcAft>
              <a:defRPr/>
            </a:pPr>
            <a:r>
              <a:rPr lang="vi-VN" altLang="zh-C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Phú ông: </a:t>
            </a:r>
            <a:r>
              <a:rPr lang="vi-VN" altLang="zh-C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người đàn ông giàu có ở nông thôn thời xưa</a:t>
            </a:r>
            <a:endParaRPr lang="vi-VN" altLang="zh-CN" sz="3600"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p:cNvPicPr>
            <a:picLocks noChangeAspect="1"/>
          </p:cNvPicPr>
          <p:nvPr/>
        </p:nvPicPr>
        <p:blipFill>
          <a:blip r:embed="rId1"/>
          <a:stretch>
            <a:fillRect/>
          </a:stretch>
        </p:blipFill>
        <p:spPr>
          <a:xfrm>
            <a:off x="3777638" y="3079501"/>
            <a:ext cx="6595217" cy="30223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
                                        <p:tgtEl>
                                          <p:spTgt spid="91"/>
                                        </p:tgtEl>
                                      </p:cBhvr>
                                    </p:animEffect>
                                    <p:anim calcmode="lin" valueType="num">
                                      <p:cBhvr>
                                        <p:cTn id="8" dur="400" fill="hold"/>
                                        <p:tgtEl>
                                          <p:spTgt spid="91"/>
                                        </p:tgtEl>
                                        <p:attrNameLst>
                                          <p:attrName>ppt_x</p:attrName>
                                        </p:attrNameLst>
                                      </p:cBhvr>
                                      <p:tavLst>
                                        <p:tav tm="0">
                                          <p:val>
                                            <p:strVal val="#ppt_x"/>
                                          </p:val>
                                        </p:tav>
                                        <p:tav tm="100000">
                                          <p:val>
                                            <p:strVal val="#ppt_x"/>
                                          </p:val>
                                        </p:tav>
                                      </p:tavLst>
                                    </p:anim>
                                    <p:anim calcmode="lin" valueType="num">
                                      <p:cBhvr>
                                        <p:cTn id="9" dur="400" fill="hold"/>
                                        <p:tgtEl>
                                          <p:spTgt spid="9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250" fill="hold"/>
                                        <p:tgtEl>
                                          <p:spTgt spid="67"/>
                                        </p:tgtEl>
                                        <p:attrNameLst>
                                          <p:attrName>ppt_x</p:attrName>
                                        </p:attrNameLst>
                                      </p:cBhvr>
                                      <p:tavLst>
                                        <p:tav tm="0">
                                          <p:val>
                                            <p:strVal val="1+#ppt_w/2"/>
                                          </p:val>
                                        </p:tav>
                                        <p:tav tm="100000">
                                          <p:val>
                                            <p:strVal val="#ppt_x"/>
                                          </p:val>
                                        </p:tav>
                                      </p:tavLst>
                                    </p:anim>
                                    <p:anim calcmode="lin" valueType="num">
                                      <p:cBhvr additive="base">
                                        <p:cTn id="16" dur="250" fill="hold"/>
                                        <p:tgtEl>
                                          <p:spTgt spid="67"/>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wipe(left)">
                                      <p:cBhvr>
                                        <p:cTn id="20" dur="250"/>
                                        <p:tgtEl>
                                          <p:spTgt spid="9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9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91" name="组合 6"/>
          <p:cNvGrpSpPr/>
          <p:nvPr/>
        </p:nvGrpSpPr>
        <p:grpSpPr>
          <a:xfrm>
            <a:off x="677762" y="45112"/>
            <a:ext cx="1574759" cy="1988057"/>
            <a:chOff x="540445" y="2037"/>
            <a:chExt cx="1255706" cy="1585269"/>
          </a:xfrm>
        </p:grpSpPr>
        <p:sp>
          <p:nvSpPr>
            <p:cNvPr id="92" name="矩形 3"/>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930" rtl="0" eaLnBrk="1" fontAlgn="base" latinLnBrk="0" hangingPunct="1">
                <a:lnSpc>
                  <a:spcPct val="100000"/>
                </a:lnSpc>
                <a:spcBef>
                  <a:spcPct val="0"/>
                </a:spcBef>
                <a:spcAft>
                  <a:spcPct val="0"/>
                </a:spcAft>
                <a:buClrTx/>
                <a:buSzTx/>
                <a:buFontTx/>
                <a:buNone/>
                <a:defRPr/>
              </a:pPr>
              <a:endParaRPr kumimoji="0" lang="zh-CN" altLang="en-US" sz="225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93" name="Title 3"/>
            <p:cNvSpPr txBox="1"/>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ea typeface="Microsoft YaHei" panose="020B0503020204020204" charset="-122"/>
                </a:defRPr>
              </a:lvl1pPr>
              <a:lvl2pPr marL="742950" indent="-285750">
                <a:defRPr sz="1900">
                  <a:solidFill>
                    <a:schemeClr val="tx1"/>
                  </a:solidFill>
                  <a:latin typeface="Arial" panose="020B0604020202020204" pitchFamily="34" charset="0"/>
                  <a:ea typeface="Microsoft YaHei" panose="020B0503020204020204" charset="-122"/>
                </a:defRPr>
              </a:lvl2pPr>
              <a:lvl3pPr marL="1143000" indent="-228600">
                <a:defRPr sz="1900">
                  <a:solidFill>
                    <a:schemeClr val="tx1"/>
                  </a:solidFill>
                  <a:latin typeface="Arial" panose="020B0604020202020204" pitchFamily="34" charset="0"/>
                  <a:ea typeface="Microsoft YaHei" panose="020B0503020204020204" charset="-122"/>
                </a:defRPr>
              </a:lvl3pPr>
              <a:lvl4pPr marL="1600200" indent="-228600">
                <a:defRPr sz="1900">
                  <a:solidFill>
                    <a:schemeClr val="tx1"/>
                  </a:solidFill>
                  <a:latin typeface="Arial" panose="020B0604020202020204" pitchFamily="34" charset="0"/>
                  <a:ea typeface="Microsoft YaHei" panose="020B0503020204020204" charset="-122"/>
                </a:defRPr>
              </a:lvl4pPr>
              <a:lvl5pPr marL="2057400" indent="-228600">
                <a:defRPr sz="1900">
                  <a:solidFill>
                    <a:schemeClr val="tx1"/>
                  </a:solidFill>
                  <a:latin typeface="Arial" panose="020B0604020202020204" pitchFamily="34" charset="0"/>
                  <a:ea typeface="Microsoft YaHei" panose="020B050302020402020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charset="-122"/>
                </a:defRPr>
              </a:lvl9pPr>
            </a:lstStyle>
            <a:p>
              <a:pPr marL="0" marR="0" lvl="0" indent="0" algn="ctr" defTabSz="121793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GIẢI NGHĨA TỪ</a:t>
              </a:r>
              <a:endParaRPr kumimoji="0" lang="en-US" altLang="zh-CN"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0" name="组合 10"/>
          <p:cNvGrpSpPr/>
          <p:nvPr/>
        </p:nvGrpSpPr>
        <p:grpSpPr>
          <a:xfrm>
            <a:off x="3104952" y="647479"/>
            <a:ext cx="7216751" cy="2084703"/>
            <a:chOff x="2484661" y="1618247"/>
            <a:chExt cx="5729026" cy="1662335"/>
          </a:xfrm>
        </p:grpSpPr>
        <p:grpSp>
          <p:nvGrpSpPr>
            <p:cNvPr id="21" name="组合 158"/>
            <p:cNvGrpSpPr/>
            <p:nvPr/>
          </p:nvGrpSpPr>
          <p:grpSpPr bwMode="auto">
            <a:xfrm>
              <a:off x="2484661" y="1618247"/>
              <a:ext cx="5729026" cy="1662335"/>
              <a:chOff x="3300347" y="850194"/>
              <a:chExt cx="10912466" cy="3206357"/>
            </a:xfrm>
          </p:grpSpPr>
          <p:grpSp>
            <p:nvGrpSpPr>
              <p:cNvPr id="26" name="组合 159"/>
              <p:cNvGrpSpPr/>
              <p:nvPr/>
            </p:nvGrpSpPr>
            <p:grpSpPr bwMode="auto">
              <a:xfrm>
                <a:off x="4631859" y="850194"/>
                <a:ext cx="9580954" cy="3206357"/>
                <a:chOff x="1986534" y="3591628"/>
                <a:chExt cx="9580954" cy="3206357"/>
              </a:xfrm>
            </p:grpSpPr>
            <p:sp>
              <p:nvSpPr>
                <p:cNvPr id="30"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930">
                    <a:defRPr/>
                  </a:pPr>
                  <a:endParaRPr lang="zh-CN" altLang="en-US" sz="2250">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31" name="Freeform 7"/>
                <p:cNvSpPr>
                  <a:spLocks noChangeAspect="1"/>
                </p:cNvSpPr>
                <p:nvPr/>
              </p:nvSpPr>
              <p:spPr bwMode="auto">
                <a:xfrm>
                  <a:off x="2135488" y="3591628"/>
                  <a:ext cx="9432000"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930">
                    <a:defRPr/>
                  </a:pPr>
                  <a:endParaRPr lang="zh-CN" altLang="en-US" sz="2250">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27" name="组合 160"/>
              <p:cNvGrpSpPr/>
              <p:nvPr/>
            </p:nvGrpSpPr>
            <p:grpSpPr bwMode="auto">
              <a:xfrm>
                <a:off x="3300347" y="1368497"/>
                <a:ext cx="1581466" cy="1417865"/>
                <a:chOff x="1349437" y="779714"/>
                <a:chExt cx="2923167" cy="2620769"/>
              </a:xfrm>
            </p:grpSpPr>
            <p:sp>
              <p:nvSpPr>
                <p:cNvPr id="28" name="Freeform 23"/>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a:lstStyle/>
                <a:p>
                  <a:pPr defTabSz="1217930">
                    <a:defRPr/>
                  </a:pPr>
                  <a:endParaRPr lang="zh-CN" altLang="en-US" sz="2250">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29" name="Freeform 21"/>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1"/>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930">
                    <a:defRPr/>
                  </a:pPr>
                  <a:endParaRPr lang="zh-CN" altLang="en-US" sz="2250">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grpSp>
        </p:grpSp>
        <p:grpSp>
          <p:nvGrpSpPr>
            <p:cNvPr id="22" name="组合 209"/>
            <p:cNvGrpSpPr/>
            <p:nvPr/>
          </p:nvGrpSpPr>
          <p:grpSpPr bwMode="auto">
            <a:xfrm>
              <a:off x="2727708" y="2110740"/>
              <a:ext cx="534195" cy="475059"/>
              <a:chOff x="952501" y="6013451"/>
              <a:chExt cx="511175" cy="460375"/>
            </a:xfrm>
          </p:grpSpPr>
          <p:sp>
            <p:nvSpPr>
              <p:cNvPr id="23" name="Freeform 58"/>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930">
                  <a:defRPr/>
                </a:pPr>
                <a:endParaRPr lang="zh-CN" altLang="en-US" sz="2250">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24" name="Freeform 59"/>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217930" fontAlgn="base">
                  <a:spcBef>
                    <a:spcPct val="0"/>
                  </a:spcBef>
                  <a:spcAft>
                    <a:spcPct val="0"/>
                  </a:spcAft>
                </a:pPr>
                <a:endParaRPr lang="zh-CN" altLang="en-US" sz="2250">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25" name="Freeform 60"/>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217930" fontAlgn="base">
                  <a:spcBef>
                    <a:spcPct val="0"/>
                  </a:spcBef>
                  <a:spcAft>
                    <a:spcPct val="0"/>
                  </a:spcAft>
                </a:pPr>
                <a:endParaRPr lang="zh-CN" altLang="en-US" sz="2250">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grpSp>
      </p:grpSp>
      <p:sp>
        <p:nvSpPr>
          <p:cNvPr id="32" name="文本框 187"/>
          <p:cNvSpPr txBox="1"/>
          <p:nvPr/>
        </p:nvSpPr>
        <p:spPr>
          <a:xfrm>
            <a:off x="4464658" y="813837"/>
            <a:ext cx="5454138" cy="1753912"/>
          </a:xfrm>
          <a:prstGeom prst="rect">
            <a:avLst/>
          </a:prstGeom>
          <a:noFill/>
        </p:spPr>
        <p:txBody>
          <a:bodyPr wrap="square" lIns="91028" tIns="45515" rIns="91028" bIns="45515">
            <a:spAutoFit/>
          </a:bodyPr>
          <a:lstStyle/>
          <a:p>
            <a:pPr algn="just" defTabSz="1217930" fontAlgn="base">
              <a:spcBef>
                <a:spcPct val="0"/>
              </a:spcBef>
              <a:spcAft>
                <a:spcPct val="0"/>
              </a:spcAft>
              <a:defRPr/>
            </a:pPr>
            <a:r>
              <a:rPr lang="vi-VN" altLang="zh-C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Đầy tớ: </a:t>
            </a:r>
            <a:r>
              <a:rPr lang="vi-VN" altLang="zh-C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người ở cho nhà giàu (thời xưa), phải làm tất cả các việc nhà</a:t>
            </a:r>
            <a:r>
              <a:rPr lang="en-US" altLang="zh-C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a:t>
            </a:r>
            <a:endParaRPr lang="vi-VN" altLang="zh-CN" sz="3600"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2050" name="Picture 2" descr="LỀU CỦA ĐẦY TỚ"/>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55550" y="2987231"/>
            <a:ext cx="5072353" cy="27440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5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
                                        <p:tgtEl>
                                          <p:spTgt spid="91"/>
                                        </p:tgtEl>
                                      </p:cBhvr>
                                    </p:animEffect>
                                    <p:anim calcmode="lin" valueType="num">
                                      <p:cBhvr>
                                        <p:cTn id="8" dur="400" fill="hold"/>
                                        <p:tgtEl>
                                          <p:spTgt spid="91"/>
                                        </p:tgtEl>
                                        <p:attrNameLst>
                                          <p:attrName>ppt_x</p:attrName>
                                        </p:attrNameLst>
                                      </p:cBhvr>
                                      <p:tavLst>
                                        <p:tav tm="0">
                                          <p:val>
                                            <p:strVal val="#ppt_x"/>
                                          </p:val>
                                        </p:tav>
                                        <p:tav tm="100000">
                                          <p:val>
                                            <p:strVal val="#ppt_x"/>
                                          </p:val>
                                        </p:tav>
                                      </p:tavLst>
                                    </p:anim>
                                    <p:anim calcmode="lin" valueType="num">
                                      <p:cBhvr>
                                        <p:cTn id="9" dur="400" fill="hold"/>
                                        <p:tgtEl>
                                          <p:spTgt spid="9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250" fill="hold"/>
                                        <p:tgtEl>
                                          <p:spTgt spid="20"/>
                                        </p:tgtEl>
                                        <p:attrNameLst>
                                          <p:attrName>ppt_x</p:attrName>
                                        </p:attrNameLst>
                                      </p:cBhvr>
                                      <p:tavLst>
                                        <p:tav tm="0">
                                          <p:val>
                                            <p:strVal val="1+#ppt_w/2"/>
                                          </p:val>
                                        </p:tav>
                                        <p:tav tm="100000">
                                          <p:val>
                                            <p:strVal val="#ppt_x"/>
                                          </p:val>
                                        </p:tav>
                                      </p:tavLst>
                                    </p:anim>
                                    <p:anim calcmode="lin" valueType="num">
                                      <p:cBhvr additive="base">
                                        <p:cTn id="16" dur="25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25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6214020" y="1681602"/>
            <a:ext cx="5158854" cy="2613541"/>
            <a:chOff x="6138355" y="864494"/>
            <a:chExt cx="5158854" cy="2613541"/>
          </a:xfrm>
        </p:grpSpPr>
        <p:sp>
          <p:nvSpPr>
            <p:cNvPr id="37" name="Rounded Rectangle 40"/>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38" name="Picture 37"/>
            <p:cNvPicPr>
              <a:picLocks noChangeAspect="1"/>
            </p:cNvPicPr>
            <p:nvPr/>
          </p:nvPicPr>
          <p:blipFill>
            <a:blip r:embed="rId1">
              <a:extLst>
                <a:ext uri="{BEBA8EAE-BF5A-486C-A8C5-ECC9F3942E4B}">
                  <a14:imgProps xmlns:a14="http://schemas.microsoft.com/office/drawing/2010/main">
                    <a14:imgLayer r:embed="rId2">
                      <a14:imgEffect>
                        <a14:saturation sat="400000"/>
                      </a14:imgEffect>
                      <a14:imgEffect>
                        <a14:sharpenSoften amount="50000"/>
                      </a14:imgEffect>
                    </a14:imgLayer>
                  </a14:imgProps>
                </a:ext>
              </a:extLst>
            </a:blip>
            <a:stretch>
              <a:fillRect/>
            </a:stretch>
          </p:blipFill>
          <p:spPr>
            <a:xfrm>
              <a:off x="6231081" y="920215"/>
              <a:ext cx="4973402" cy="2502098"/>
            </a:xfrm>
            <a:prstGeom prst="rect">
              <a:avLst/>
            </a:prstGeom>
          </p:spPr>
        </p:pic>
      </p:grpSp>
      <p:pic>
        <p:nvPicPr>
          <p:cNvPr id="39" name="Picture 38"/>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40" name="Picture 39"/>
          <p:cNvPicPr>
            <a:picLocks noChangeAspect="1"/>
          </p:cNvPicPr>
          <p:nvPr/>
        </p:nvPicPr>
        <p:blipFill>
          <a:blip r:embed="rId5"/>
          <a:stretch>
            <a:fillRect/>
          </a:stretch>
        </p:blipFill>
        <p:spPr>
          <a:xfrm>
            <a:off x="3984104" y="364325"/>
            <a:ext cx="4054191" cy="859611"/>
          </a:xfrm>
          <a:prstGeom prst="rect">
            <a:avLst/>
          </a:prstGeom>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80000">
                                          <p:cBhvr additive="base">
                                            <p:cTn id="7" dur="500" fill="hold"/>
                                            <p:tgtEl>
                                              <p:spTgt spid="40"/>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8"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down)">
                                          <p:cBhvr>
                                            <p:cTn id="19" dur="500"/>
                                            <p:tgtEl>
                                              <p:spTgt spid="42"/>
                                            </p:tgtEl>
                                          </p:cBhvr>
                                        </p:animEffect>
                                      </p:childTnLst>
                                    </p:cTn>
                                  </p:par>
                                  <p:par>
                                    <p:cTn id="20" presetID="22" presetClass="entr" presetSubtype="4"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down)">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8"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down)">
                                          <p:cBhvr>
                                            <p:cTn id="19" dur="500"/>
                                            <p:tgtEl>
                                              <p:spTgt spid="42"/>
                                            </p:tgtEl>
                                          </p:cBhvr>
                                        </p:animEffect>
                                      </p:childTnLst>
                                    </p:cTn>
                                  </p:par>
                                  <p:par>
                                    <p:cTn id="20" presetID="22" presetClass="entr" presetSubtype="4"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down)">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1" cstate="print">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40" name="Picture 39"/>
          <p:cNvPicPr>
            <a:picLocks noChangeAspect="1"/>
          </p:cNvPicPr>
          <p:nvPr/>
        </p:nvPicPr>
        <p:blipFill rotWithShape="1">
          <a:blip r:embed="rId3">
            <a:extLst>
              <a:ext uri="{28A0092B-C50C-407E-A947-70E740481C1C}">
                <a14:useLocalDpi xmlns:a14="http://schemas.microsoft.com/office/drawing/2010/main" val="0"/>
              </a:ext>
            </a:extLst>
          </a:blip>
          <a:srcRect t="16916" b="16617"/>
          <a:stretch>
            <a:fillRect/>
          </a:stretch>
        </p:blipFill>
        <p:spPr>
          <a:xfrm>
            <a:off x="535023" y="2855835"/>
            <a:ext cx="5215744" cy="3466782"/>
          </a:xfrm>
          <a:prstGeom prst="rect">
            <a:avLst/>
          </a:prstGeom>
        </p:spPr>
      </p:pic>
      <p:pic>
        <p:nvPicPr>
          <p:cNvPr id="49" name="Picture 48"/>
          <p:cNvPicPr>
            <a:picLocks noChangeAspect="1"/>
          </p:cNvPicPr>
          <p:nvPr/>
        </p:nvPicPr>
        <p:blipFill>
          <a:blip r:embed="rId4"/>
          <a:stretch>
            <a:fillRect/>
          </a:stretch>
        </p:blipFill>
        <p:spPr>
          <a:xfrm>
            <a:off x="3239519" y="535383"/>
            <a:ext cx="4462659" cy="11583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14:bounceEnd="80000">
                                          <p:cBhvr additive="base">
                                            <p:cTn id="7" dur="500" fill="hold"/>
                                            <p:tgtEl>
                                              <p:spTgt spid="49"/>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red and white pagoda structure&#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ackgroundRemoval t="5313" b="90625" l="2188" r="96250">
                        <a14:foregroundMark x1="5156" y1="87031" x2="26406" y2="90625"/>
                        <a14:foregroundMark x1="26406" y1="90625" x2="92500" y2="84375"/>
                        <a14:foregroundMark x1="33281" y1="7813" x2="35000" y2="8281"/>
                        <a14:foregroundMark x1="47188" y1="5313" x2="48750" y2="6406"/>
                        <a14:foregroundMark x1="89531" y1="88438" x2="96406" y2="85938"/>
                        <a14:foregroundMark x1="2188" y1="85313" x2="6875" y2="85313"/>
                      </a14:backgroundRemoval>
                    </a14:imgEffect>
                  </a14:imgLayer>
                </a14:imgProps>
              </a:ext>
              <a:ext uri="{28A0092B-C50C-407E-A947-70E740481C1C}">
                <a14:useLocalDpi xmlns:a14="http://schemas.microsoft.com/office/drawing/2010/main" val="0"/>
              </a:ext>
            </a:extLst>
          </a:blip>
          <a:stretch>
            <a:fillRect/>
          </a:stretch>
        </p:blipFill>
        <p:spPr>
          <a:xfrm>
            <a:off x="612452" y="1588879"/>
            <a:ext cx="4235858" cy="4235858"/>
          </a:xfrm>
          <a:prstGeom prst="rect">
            <a:avLst/>
          </a:prstGeom>
        </p:spPr>
      </p:pic>
      <p:grpSp>
        <p:nvGrpSpPr>
          <p:cNvPr id="9" name="Group 8"/>
          <p:cNvGrpSpPr/>
          <p:nvPr/>
        </p:nvGrpSpPr>
        <p:grpSpPr>
          <a:xfrm>
            <a:off x="-3956266" y="5349213"/>
            <a:ext cx="19336447" cy="1919776"/>
            <a:chOff x="-306853" y="5418637"/>
            <a:chExt cx="14502335" cy="1439832"/>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pic>
        <p:nvPicPr>
          <p:cNvPr id="17" name="Picture 16"/>
          <p:cNvPicPr>
            <a:picLocks noChangeAspect="1"/>
          </p:cNvPicPr>
          <p:nvPr/>
        </p:nvPicPr>
        <p:blipFill>
          <a:blip r:embed="rId4"/>
          <a:stretch>
            <a:fillRect/>
          </a:stretch>
        </p:blipFill>
        <p:spPr>
          <a:xfrm>
            <a:off x="2496731" y="1033263"/>
            <a:ext cx="10533776" cy="406947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圆角矩形 37"/>
          <p:cNvSpPr/>
          <p:nvPr/>
        </p:nvSpPr>
        <p:spPr>
          <a:xfrm>
            <a:off x="334761" y="176269"/>
            <a:ext cx="11356340" cy="6466901"/>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0"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视觉坊免费素材shijuef.com(龚帆免费体)" panose="03000600000000000000" charset="-122"/>
            </a:endParaRPr>
          </a:p>
        </p:txBody>
      </p:sp>
      <p:sp>
        <p:nvSpPr>
          <p:cNvPr id="44" name="Rectangle 43"/>
          <p:cNvSpPr/>
          <p:nvPr/>
        </p:nvSpPr>
        <p:spPr>
          <a:xfrm>
            <a:off x="1288615" y="162218"/>
            <a:ext cx="3366143" cy="584775"/>
          </a:xfrm>
          <a:prstGeom prst="rect">
            <a:avLst/>
          </a:prstGeom>
        </p:spPr>
        <p:txBody>
          <a:bodyPr wrap="square">
            <a:spAutoFit/>
          </a:bodyPr>
          <a:lstStyle/>
          <a:p>
            <a:pPr algn="ctr">
              <a:defRPr/>
            </a:pPr>
            <a:r>
              <a:rPr lang="en-US" altLang="zh-CN" sz="3200" b="1" dirty="0" err="1">
                <a:solidFill>
                  <a:srgbClr val="7030A0"/>
                </a:solidFill>
                <a:latin typeface="Cambria" panose="02040503050406030204" pitchFamily="18" charset="0"/>
                <a:ea typeface="Cambria" panose="02040503050406030204" pitchFamily="18" charset="0"/>
                <a:cs typeface="Arial" panose="020B0604020202020204" pitchFamily="34" charset="0"/>
              </a:rPr>
              <a:t>Cùng</a:t>
            </a:r>
            <a:r>
              <a:rPr lang="en-US" altLang="zh-CN" sz="32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altLang="zh-CN" sz="3200" b="1" dirty="0" err="1">
                <a:solidFill>
                  <a:srgbClr val="7030A0"/>
                </a:solidFill>
                <a:latin typeface="Cambria" panose="02040503050406030204" pitchFamily="18" charset="0"/>
                <a:ea typeface="Cambria" panose="02040503050406030204" pitchFamily="18" charset="0"/>
                <a:cs typeface="Arial" panose="020B0604020202020204" pitchFamily="34" charset="0"/>
              </a:rPr>
              <a:t>tìm</a:t>
            </a:r>
            <a:r>
              <a:rPr lang="en-US" altLang="zh-CN" sz="32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altLang="zh-CN" sz="3200" b="1" dirty="0" err="1">
                <a:solidFill>
                  <a:srgbClr val="7030A0"/>
                </a:solidFill>
                <a:latin typeface="Cambria" panose="02040503050406030204" pitchFamily="18" charset="0"/>
                <a:ea typeface="Cambria" panose="02040503050406030204" pitchFamily="18" charset="0"/>
                <a:cs typeface="Arial" panose="020B0604020202020204" pitchFamily="34" charset="0"/>
              </a:rPr>
              <a:t>hiểu</a:t>
            </a:r>
            <a:endParaRPr lang="zh-CN" altLang="en-US" sz="3200" b="1" dirty="0">
              <a:solidFill>
                <a:srgbClr val="7030A0"/>
              </a:solidFill>
              <a:latin typeface="Cambria" panose="02040503050406030204" pitchFamily="18" charset="0"/>
              <a:ea typeface="inpin heiti" charset="-122"/>
              <a:cs typeface="Arial" panose="020B0604020202020204" pitchFamily="34" charset="0"/>
            </a:endParaRPr>
          </a:p>
        </p:txBody>
      </p:sp>
      <p:pic>
        <p:nvPicPr>
          <p:cNvPr id="45" name="Picture 44"/>
          <p:cNvPicPr>
            <a:picLocks noChangeAspect="1"/>
          </p:cNvPicPr>
          <p:nvPr/>
        </p:nvPicPr>
        <p:blipFill>
          <a:blip r:embed="rId1"/>
          <a:stretch>
            <a:fillRect/>
          </a:stretch>
        </p:blipFill>
        <p:spPr>
          <a:xfrm rot="16200000">
            <a:off x="891536" y="240596"/>
            <a:ext cx="511318" cy="511318"/>
          </a:xfrm>
          <a:prstGeom prst="rect">
            <a:avLst/>
          </a:prstGeom>
        </p:spPr>
      </p:pic>
      <p:grpSp>
        <p:nvGrpSpPr>
          <p:cNvPr id="46" name="PA_库_组合 5"/>
          <p:cNvGrpSpPr/>
          <p:nvPr>
            <p:custDataLst>
              <p:tags r:id="rId2"/>
            </p:custDataLst>
          </p:nvPr>
        </p:nvGrpSpPr>
        <p:grpSpPr>
          <a:xfrm>
            <a:off x="872677" y="749119"/>
            <a:ext cx="587835" cy="716799"/>
            <a:chOff x="1836100" y="2332000"/>
            <a:chExt cx="1572829" cy="875132"/>
          </a:xfrm>
        </p:grpSpPr>
        <p:sp>
          <p:nvSpPr>
            <p:cNvPr id="47"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8"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9" name="文本框 12"/>
            <p:cNvSpPr txBox="1"/>
            <p:nvPr/>
          </p:nvSpPr>
          <p:spPr>
            <a:xfrm>
              <a:off x="2222349" y="2332000"/>
              <a:ext cx="756775" cy="875132"/>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1</a:t>
              </a:r>
              <a:endPar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50" name="Rectangle 49"/>
          <p:cNvSpPr/>
          <p:nvPr/>
        </p:nvSpPr>
        <p:spPr>
          <a:xfrm>
            <a:off x="1604870" y="799682"/>
            <a:ext cx="9762841" cy="1077218"/>
          </a:xfrm>
          <a:prstGeom prst="rect">
            <a:avLst/>
          </a:prstGeom>
        </p:spPr>
        <p:txBody>
          <a:bodyPr wrap="square">
            <a:spAutoFit/>
          </a:bodyPr>
          <a:lstStyle/>
          <a:p>
            <a:pPr algn="just">
              <a:defRPr/>
            </a:pPr>
            <a:r>
              <a:rPr lang="vi-VN"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Tìm những chi tiết cho thấy Mã Lương rất thích vẽ và vẽ rất giỏi?</a:t>
            </a:r>
            <a:endParaRPr lang="zh-CN" altLang="en-US" sz="3200"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grpSp>
        <p:nvGrpSpPr>
          <p:cNvPr id="51" name="PA_库_组合 5"/>
          <p:cNvGrpSpPr/>
          <p:nvPr>
            <p:custDataLst>
              <p:tags r:id="rId3"/>
            </p:custDataLst>
          </p:nvPr>
        </p:nvGrpSpPr>
        <p:grpSpPr>
          <a:xfrm>
            <a:off x="872677" y="1695120"/>
            <a:ext cx="587835" cy="733599"/>
            <a:chOff x="1836100" y="2332000"/>
            <a:chExt cx="1572829" cy="895643"/>
          </a:xfrm>
        </p:grpSpPr>
        <p:sp>
          <p:nvSpPr>
            <p:cNvPr id="52"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3"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4"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2</a:t>
              </a:r>
              <a:endPar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55" name="Rectangle 54"/>
          <p:cNvSpPr/>
          <p:nvPr/>
        </p:nvSpPr>
        <p:spPr>
          <a:xfrm>
            <a:off x="1642001" y="1727333"/>
            <a:ext cx="9762841" cy="1077218"/>
          </a:xfrm>
          <a:prstGeom prst="rect">
            <a:avLst/>
          </a:prstGeom>
        </p:spPr>
        <p:txBody>
          <a:bodyPr wrap="square">
            <a:spAutoFit/>
          </a:bodyPr>
          <a:lstStyle/>
          <a:p>
            <a:pPr algn="just">
              <a:defRPr/>
            </a:pPr>
            <a:r>
              <a:rPr lang="vi-VN"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Mã Lương được ai tặng cho cây bút thần ? Cây bút đó có gì lạ?</a:t>
            </a:r>
            <a:endParaRPr lang="vi-VN"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endParaRPr>
          </a:p>
        </p:txBody>
      </p:sp>
      <p:grpSp>
        <p:nvGrpSpPr>
          <p:cNvPr id="56" name="PA_库_组合 5"/>
          <p:cNvGrpSpPr/>
          <p:nvPr>
            <p:custDataLst>
              <p:tags r:id="rId4"/>
            </p:custDataLst>
          </p:nvPr>
        </p:nvGrpSpPr>
        <p:grpSpPr>
          <a:xfrm>
            <a:off x="928055" y="2901120"/>
            <a:ext cx="587835" cy="733599"/>
            <a:chOff x="1836100" y="2332000"/>
            <a:chExt cx="1572829" cy="895643"/>
          </a:xfrm>
        </p:grpSpPr>
        <p:sp>
          <p:nvSpPr>
            <p:cNvPr id="57"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8"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9"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3</a:t>
              </a:r>
              <a:endPar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0" name="Rectangle 59"/>
          <p:cNvSpPr/>
          <p:nvPr/>
        </p:nvSpPr>
        <p:spPr>
          <a:xfrm>
            <a:off x="1481525" y="2653860"/>
            <a:ext cx="8816403" cy="1077218"/>
          </a:xfrm>
          <a:prstGeom prst="rect">
            <a:avLst/>
          </a:prstGeom>
        </p:spPr>
        <p:txBody>
          <a:bodyPr wrap="square">
            <a:spAutoFit/>
          </a:bodyPr>
          <a:lstStyle/>
          <a:p>
            <a:pPr algn="just">
              <a:defRPr/>
            </a:pPr>
            <a:r>
              <a:rPr lang="vi-VN"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Đóng vai người dân trong làng, nói về những điều Mã Lương đã làm cho họ từ khi có bút thần.</a:t>
            </a:r>
            <a:endParaRPr lang="vi-VN"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endParaRPr>
          </a:p>
        </p:txBody>
      </p:sp>
      <p:grpSp>
        <p:nvGrpSpPr>
          <p:cNvPr id="61" name="PA_库_组合 5"/>
          <p:cNvGrpSpPr/>
          <p:nvPr>
            <p:custDataLst>
              <p:tags r:id="rId5"/>
            </p:custDataLst>
          </p:nvPr>
        </p:nvGrpSpPr>
        <p:grpSpPr>
          <a:xfrm>
            <a:off x="884558" y="3975985"/>
            <a:ext cx="587835" cy="733599"/>
            <a:chOff x="1836100" y="2332000"/>
            <a:chExt cx="1572829" cy="895643"/>
          </a:xfrm>
        </p:grpSpPr>
        <p:sp>
          <p:nvSpPr>
            <p:cNvPr id="62"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63"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64"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4</a:t>
              </a:r>
              <a:endPar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5" name="Rectangle 64"/>
          <p:cNvSpPr/>
          <p:nvPr/>
        </p:nvSpPr>
        <p:spPr>
          <a:xfrm>
            <a:off x="1483051" y="3892649"/>
            <a:ext cx="7951733" cy="1077218"/>
          </a:xfrm>
          <a:prstGeom prst="rect">
            <a:avLst/>
          </a:prstGeom>
        </p:spPr>
        <p:txBody>
          <a:bodyPr wrap="square">
            <a:spAutoFit/>
          </a:bodyPr>
          <a:lstStyle/>
          <a:p>
            <a:pPr algn="just">
              <a:defRPr/>
            </a:pPr>
            <a:r>
              <a:rPr lang="vi-VN"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Theo em, vì sao Mã Lương không chịu làm theo ý muốn của phú ông?</a:t>
            </a:r>
            <a:endParaRPr lang="zh-CN" altLang="en-US" sz="3200"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grpSp>
        <p:nvGrpSpPr>
          <p:cNvPr id="66" name="Group 65"/>
          <p:cNvGrpSpPr/>
          <p:nvPr/>
        </p:nvGrpSpPr>
        <p:grpSpPr>
          <a:xfrm>
            <a:off x="9044682" y="2306466"/>
            <a:ext cx="3104143" cy="3127647"/>
            <a:chOff x="7656474" y="831396"/>
            <a:chExt cx="3689350" cy="3269584"/>
          </a:xfrm>
        </p:grpSpPr>
        <p:pic>
          <p:nvPicPr>
            <p:cNvPr id="67" name="图片 2" descr="2"/>
            <p:cNvPicPr>
              <a:picLocks noChangeAspect="1"/>
            </p:cNvPicPr>
            <p:nvPr/>
          </p:nvPicPr>
          <p:blipFill>
            <a:blip r:embed="rId6"/>
            <a:stretch>
              <a:fillRect/>
            </a:stretch>
          </p:blipFill>
          <p:spPr>
            <a:xfrm>
              <a:off x="7656474" y="831396"/>
              <a:ext cx="3689350" cy="3127375"/>
            </a:xfrm>
            <a:prstGeom prst="rect">
              <a:avLst/>
            </a:prstGeom>
          </p:spPr>
        </p:pic>
        <p:sp>
          <p:nvSpPr>
            <p:cNvPr id="68" name="Rounded Rectangle 52"/>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69" name="PA_库_组合 5"/>
          <p:cNvGrpSpPr/>
          <p:nvPr>
            <p:custDataLst>
              <p:tags r:id="rId7"/>
            </p:custDataLst>
          </p:nvPr>
        </p:nvGrpSpPr>
        <p:grpSpPr>
          <a:xfrm>
            <a:off x="872677" y="5087083"/>
            <a:ext cx="587835" cy="733599"/>
            <a:chOff x="1836100" y="2332000"/>
            <a:chExt cx="1572829" cy="895643"/>
          </a:xfrm>
        </p:grpSpPr>
        <p:sp>
          <p:nvSpPr>
            <p:cNvPr id="70"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71"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72"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5</a:t>
              </a:r>
              <a:endPar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73" name="Rectangle 72"/>
          <p:cNvSpPr/>
          <p:nvPr/>
        </p:nvSpPr>
        <p:spPr>
          <a:xfrm>
            <a:off x="1512177" y="5134696"/>
            <a:ext cx="8214779" cy="1077218"/>
          </a:xfrm>
          <a:prstGeom prst="rect">
            <a:avLst/>
          </a:prstGeom>
        </p:spPr>
        <p:txBody>
          <a:bodyPr wrap="square">
            <a:spAutoFit/>
          </a:bodyPr>
          <a:lstStyle/>
          <a:p>
            <a:pPr algn="just">
              <a:defRPr/>
            </a:pPr>
            <a:r>
              <a:rPr lang="vi-VN"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Em đoán xem n</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h</a:t>
            </a:r>
            <a:r>
              <a:rPr lang="vi-VN"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ững sự việc gì sẽ xảy ra tiếp theo.</a:t>
            </a:r>
            <a:endParaRPr lang="vi-VN"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1000"/>
                                        <p:tgtEl>
                                          <p:spTgt spid="51"/>
                                        </p:tgtEl>
                                      </p:cBhvr>
                                    </p:animEffect>
                                    <p:anim calcmode="lin" valueType="num">
                                      <p:cBhvr>
                                        <p:cTn id="20" dur="1000" fill="hold"/>
                                        <p:tgtEl>
                                          <p:spTgt spid="51"/>
                                        </p:tgtEl>
                                        <p:attrNameLst>
                                          <p:attrName>ppt_x</p:attrName>
                                        </p:attrNameLst>
                                      </p:cBhvr>
                                      <p:tavLst>
                                        <p:tav tm="0">
                                          <p:val>
                                            <p:strVal val="#ppt_x"/>
                                          </p:val>
                                        </p:tav>
                                        <p:tav tm="100000">
                                          <p:val>
                                            <p:strVal val="#ppt_x"/>
                                          </p:val>
                                        </p:tav>
                                      </p:tavLst>
                                    </p:anim>
                                    <p:anim calcmode="lin" valueType="num">
                                      <p:cBhvr>
                                        <p:cTn id="21" dur="1000" fill="hold"/>
                                        <p:tgtEl>
                                          <p:spTgt spid="5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1000"/>
                                        <p:tgtEl>
                                          <p:spTgt spid="55"/>
                                        </p:tgtEl>
                                      </p:cBhvr>
                                    </p:animEffect>
                                    <p:anim calcmode="lin" valueType="num">
                                      <p:cBhvr>
                                        <p:cTn id="25" dur="1000" fill="hold"/>
                                        <p:tgtEl>
                                          <p:spTgt spid="55"/>
                                        </p:tgtEl>
                                        <p:attrNameLst>
                                          <p:attrName>ppt_x</p:attrName>
                                        </p:attrNameLst>
                                      </p:cBhvr>
                                      <p:tavLst>
                                        <p:tav tm="0">
                                          <p:val>
                                            <p:strVal val="#ppt_x"/>
                                          </p:val>
                                        </p:tav>
                                        <p:tav tm="100000">
                                          <p:val>
                                            <p:strVal val="#ppt_x"/>
                                          </p:val>
                                        </p:tav>
                                      </p:tavLst>
                                    </p:anim>
                                    <p:anim calcmode="lin" valueType="num">
                                      <p:cBhvr>
                                        <p:cTn id="26"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1000"/>
                                        <p:tgtEl>
                                          <p:spTgt spid="56"/>
                                        </p:tgtEl>
                                      </p:cBhvr>
                                    </p:animEffect>
                                    <p:anim calcmode="lin" valueType="num">
                                      <p:cBhvr>
                                        <p:cTn id="32" dur="1000" fill="hold"/>
                                        <p:tgtEl>
                                          <p:spTgt spid="56"/>
                                        </p:tgtEl>
                                        <p:attrNameLst>
                                          <p:attrName>ppt_x</p:attrName>
                                        </p:attrNameLst>
                                      </p:cBhvr>
                                      <p:tavLst>
                                        <p:tav tm="0">
                                          <p:val>
                                            <p:strVal val="#ppt_x"/>
                                          </p:val>
                                        </p:tav>
                                        <p:tav tm="100000">
                                          <p:val>
                                            <p:strVal val="#ppt_x"/>
                                          </p:val>
                                        </p:tav>
                                      </p:tavLst>
                                    </p:anim>
                                    <p:anim calcmode="lin" valueType="num">
                                      <p:cBhvr>
                                        <p:cTn id="33" dur="1000" fill="hold"/>
                                        <p:tgtEl>
                                          <p:spTgt spid="5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1000"/>
                                        <p:tgtEl>
                                          <p:spTgt spid="60"/>
                                        </p:tgtEl>
                                      </p:cBhvr>
                                    </p:animEffect>
                                    <p:anim calcmode="lin" valueType="num">
                                      <p:cBhvr>
                                        <p:cTn id="37" dur="1000" fill="hold"/>
                                        <p:tgtEl>
                                          <p:spTgt spid="60"/>
                                        </p:tgtEl>
                                        <p:attrNameLst>
                                          <p:attrName>ppt_x</p:attrName>
                                        </p:attrNameLst>
                                      </p:cBhvr>
                                      <p:tavLst>
                                        <p:tav tm="0">
                                          <p:val>
                                            <p:strVal val="#ppt_x"/>
                                          </p:val>
                                        </p:tav>
                                        <p:tav tm="100000">
                                          <p:val>
                                            <p:strVal val="#ppt_x"/>
                                          </p:val>
                                        </p:tav>
                                      </p:tavLst>
                                    </p:anim>
                                    <p:anim calcmode="lin" valueType="num">
                                      <p:cBhvr>
                                        <p:cTn id="38"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1000"/>
                                        <p:tgtEl>
                                          <p:spTgt spid="61"/>
                                        </p:tgtEl>
                                      </p:cBhvr>
                                    </p:animEffect>
                                    <p:anim calcmode="lin" valueType="num">
                                      <p:cBhvr>
                                        <p:cTn id="44" dur="1000" fill="hold"/>
                                        <p:tgtEl>
                                          <p:spTgt spid="61"/>
                                        </p:tgtEl>
                                        <p:attrNameLst>
                                          <p:attrName>ppt_x</p:attrName>
                                        </p:attrNameLst>
                                      </p:cBhvr>
                                      <p:tavLst>
                                        <p:tav tm="0">
                                          <p:val>
                                            <p:strVal val="#ppt_x"/>
                                          </p:val>
                                        </p:tav>
                                        <p:tav tm="100000">
                                          <p:val>
                                            <p:strVal val="#ppt_x"/>
                                          </p:val>
                                        </p:tav>
                                      </p:tavLst>
                                    </p:anim>
                                    <p:anim calcmode="lin" valueType="num">
                                      <p:cBhvr>
                                        <p:cTn id="45" dur="1000" fill="hold"/>
                                        <p:tgtEl>
                                          <p:spTgt spid="6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fade">
                                      <p:cBhvr>
                                        <p:cTn id="48" dur="1000"/>
                                        <p:tgtEl>
                                          <p:spTgt spid="65"/>
                                        </p:tgtEl>
                                      </p:cBhvr>
                                    </p:animEffect>
                                    <p:anim calcmode="lin" valueType="num">
                                      <p:cBhvr>
                                        <p:cTn id="49" dur="1000" fill="hold"/>
                                        <p:tgtEl>
                                          <p:spTgt spid="65"/>
                                        </p:tgtEl>
                                        <p:attrNameLst>
                                          <p:attrName>ppt_x</p:attrName>
                                        </p:attrNameLst>
                                      </p:cBhvr>
                                      <p:tavLst>
                                        <p:tav tm="0">
                                          <p:val>
                                            <p:strVal val="#ppt_x"/>
                                          </p:val>
                                        </p:tav>
                                        <p:tav tm="100000">
                                          <p:val>
                                            <p:strVal val="#ppt_x"/>
                                          </p:val>
                                        </p:tav>
                                      </p:tavLst>
                                    </p:anim>
                                    <p:anim calcmode="lin" valueType="num">
                                      <p:cBhvr>
                                        <p:cTn id="50"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1000"/>
                                        <p:tgtEl>
                                          <p:spTgt spid="69"/>
                                        </p:tgtEl>
                                      </p:cBhvr>
                                    </p:animEffect>
                                    <p:anim calcmode="lin" valueType="num">
                                      <p:cBhvr>
                                        <p:cTn id="56" dur="1000" fill="hold"/>
                                        <p:tgtEl>
                                          <p:spTgt spid="69"/>
                                        </p:tgtEl>
                                        <p:attrNameLst>
                                          <p:attrName>ppt_x</p:attrName>
                                        </p:attrNameLst>
                                      </p:cBhvr>
                                      <p:tavLst>
                                        <p:tav tm="0">
                                          <p:val>
                                            <p:strVal val="#ppt_x"/>
                                          </p:val>
                                        </p:tav>
                                        <p:tav tm="100000">
                                          <p:val>
                                            <p:strVal val="#ppt_x"/>
                                          </p:val>
                                        </p:tav>
                                      </p:tavLst>
                                    </p:anim>
                                    <p:anim calcmode="lin" valueType="num">
                                      <p:cBhvr>
                                        <p:cTn id="57" dur="1000" fill="hold"/>
                                        <p:tgtEl>
                                          <p:spTgt spid="69"/>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73"/>
                                        </p:tgtEl>
                                        <p:attrNameLst>
                                          <p:attrName>style.visibility</p:attrName>
                                        </p:attrNameLst>
                                      </p:cBhvr>
                                      <p:to>
                                        <p:strVal val="visible"/>
                                      </p:to>
                                    </p:set>
                                    <p:animEffect transition="in" filter="fade">
                                      <p:cBhvr>
                                        <p:cTn id="60" dur="1000"/>
                                        <p:tgtEl>
                                          <p:spTgt spid="73"/>
                                        </p:tgtEl>
                                      </p:cBhvr>
                                    </p:animEffect>
                                    <p:anim calcmode="lin" valueType="num">
                                      <p:cBhvr>
                                        <p:cTn id="61" dur="1000" fill="hold"/>
                                        <p:tgtEl>
                                          <p:spTgt spid="73"/>
                                        </p:tgtEl>
                                        <p:attrNameLst>
                                          <p:attrName>ppt_x</p:attrName>
                                        </p:attrNameLst>
                                      </p:cBhvr>
                                      <p:tavLst>
                                        <p:tav tm="0">
                                          <p:val>
                                            <p:strVal val="#ppt_x"/>
                                          </p:val>
                                        </p:tav>
                                        <p:tav tm="100000">
                                          <p:val>
                                            <p:strVal val="#ppt_x"/>
                                          </p:val>
                                        </p:tav>
                                      </p:tavLst>
                                    </p:anim>
                                    <p:anim calcmode="lin" valueType="num">
                                      <p:cBhvr>
                                        <p:cTn id="62"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wipe(down)">
                                      <p:cBhvr>
                                        <p:cTn id="6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0" grpId="0"/>
      <p:bldP spid="55" grpId="0"/>
      <p:bldP spid="60" grpId="0"/>
      <p:bldP spid="65" grpId="0"/>
      <p:bldP spid="7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1035975"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mbria" panose="02040503050406030204" pitchFamily="18" charset="0"/>
              <a:ea typeface="inpin heiti" charset="-122"/>
              <a:cs typeface="Calibri" panose="020F0502020204030204" pitchFamily="34" charset="0"/>
            </a:endParaRPr>
          </a:p>
        </p:txBody>
      </p:sp>
      <p:pic>
        <p:nvPicPr>
          <p:cNvPr id="60" name="Picture 59"/>
          <p:cNvPicPr>
            <a:picLocks noChangeAspect="1"/>
          </p:cNvPicPr>
          <p:nvPr/>
        </p:nvPicPr>
        <p:blipFill>
          <a:blip r:embed="rId1"/>
          <a:stretch>
            <a:fillRect/>
          </a:stretch>
        </p:blipFill>
        <p:spPr>
          <a:xfrm rot="16200000">
            <a:off x="606694" y="247791"/>
            <a:ext cx="646331" cy="646331"/>
          </a:xfrm>
          <a:prstGeom prst="rect">
            <a:avLst/>
          </a:prstGeom>
        </p:spPr>
      </p:pic>
      <p:grpSp>
        <p:nvGrpSpPr>
          <p:cNvPr id="63" name="PA_库_组合 5"/>
          <p:cNvGrpSpPr/>
          <p:nvPr>
            <p:custDataLst>
              <p:tags r:id="rId2"/>
            </p:custDataLst>
          </p:nvPr>
        </p:nvGrpSpPr>
        <p:grpSpPr>
          <a:xfrm>
            <a:off x="922243" y="1125486"/>
            <a:ext cx="587835" cy="733599"/>
            <a:chOff x="1836100" y="2332000"/>
            <a:chExt cx="1572829" cy="895643"/>
          </a:xfrm>
        </p:grpSpPr>
        <p:sp>
          <p:nvSpPr>
            <p:cNvPr id="64"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65"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66"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Calibri" panose="020F0502020204030204" pitchFamily="34" charset="0"/>
                </a:rPr>
                <a:t>1</a:t>
              </a:r>
              <a:endPar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67" name="Rectangle 66"/>
          <p:cNvSpPr/>
          <p:nvPr/>
        </p:nvSpPr>
        <p:spPr>
          <a:xfrm>
            <a:off x="1575576" y="1124554"/>
            <a:ext cx="9762841"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altLang="zh-C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Tìm những chi tiết cho thấy Mã Lương rất thích vẽ và vẽ rất giỏi?</a:t>
            </a:r>
            <a:endParaRPr kumimoji="0" lang="vi-VN" altLang="zh-C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1" name="Rounded Rectangle 13"/>
          <p:cNvSpPr/>
          <p:nvPr/>
        </p:nvSpPr>
        <p:spPr>
          <a:xfrm>
            <a:off x="1707614" y="3128544"/>
            <a:ext cx="9033692" cy="223667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defTabSz="457200">
              <a:defRPr/>
            </a:pPr>
            <a:r>
              <a:rPr lang="vi-VN" altLang="zh-C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Mã lương thích vẽ: </a:t>
            </a:r>
            <a:r>
              <a:rPr lang="vi-VN" altLang="zh-CN" sz="4000" i="1" dirty="0">
                <a:solidFill>
                  <a:srgbClr val="FF0000"/>
                </a:solidFill>
                <a:latin typeface="Cambria" panose="02040503050406030204" pitchFamily="18" charset="0"/>
                <a:ea typeface="Cambria" panose="02040503050406030204" pitchFamily="18" charset="0"/>
                <a:cs typeface="Arial-Rounded" panose="020B0500000000000000" pitchFamily="34" charset="0"/>
              </a:rPr>
              <a:t>Khi kiếm củi hay lúc c</a:t>
            </a:r>
            <a:r>
              <a:rPr lang="en-US" altLang="zh-CN" sz="4000" i="1">
                <a:solidFill>
                  <a:srgbClr val="FF0000"/>
                </a:solidFill>
                <a:latin typeface="Cambria" panose="02040503050406030204" pitchFamily="18" charset="0"/>
                <a:ea typeface="Cambria" panose="02040503050406030204" pitchFamily="18" charset="0"/>
                <a:cs typeface="Arial-Rounded" panose="020B0500000000000000" pitchFamily="34" charset="0"/>
              </a:rPr>
              <a:t>ắ</a:t>
            </a:r>
            <a:r>
              <a:rPr lang="vi-VN" altLang="zh-CN" sz="4000" i="1">
                <a:solidFill>
                  <a:srgbClr val="FF0000"/>
                </a:solidFill>
                <a:latin typeface="Cambria" panose="02040503050406030204" pitchFamily="18" charset="0"/>
                <a:ea typeface="Cambria" panose="02040503050406030204" pitchFamily="18" charset="0"/>
                <a:cs typeface="Arial-Rounded" panose="020B0500000000000000" pitchFamily="34" charset="0"/>
              </a:rPr>
              <a:t>t </a:t>
            </a:r>
            <a:r>
              <a:rPr lang="vi-VN" altLang="zh-CN" sz="4000" i="1" dirty="0">
                <a:solidFill>
                  <a:srgbClr val="FF0000"/>
                </a:solidFill>
                <a:latin typeface="Cambria" panose="02040503050406030204" pitchFamily="18" charset="0"/>
                <a:ea typeface="Cambria" panose="02040503050406030204" pitchFamily="18" charset="0"/>
                <a:cs typeface="Arial-Rounded" panose="020B0500000000000000" pitchFamily="34" charset="0"/>
              </a:rPr>
              <a:t>cỏ ven sông, </a:t>
            </a:r>
            <a:r>
              <a:rPr lang="en-US" altLang="zh-CN" sz="4000"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Mã</a:t>
            </a:r>
            <a:r>
              <a:rPr lang="en-US" altLang="zh-CN" sz="4000" i="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altLang="zh-CN" sz="4000" i="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Lương</a:t>
            </a:r>
            <a:r>
              <a:rPr lang="vi-VN" altLang="zh-CN" sz="4000" i="1" dirty="0">
                <a:solidFill>
                  <a:srgbClr val="FF0000"/>
                </a:solidFill>
                <a:latin typeface="Cambria" panose="02040503050406030204" pitchFamily="18" charset="0"/>
                <a:ea typeface="Cambria" panose="02040503050406030204" pitchFamily="18" charset="0"/>
                <a:cs typeface="Arial-Rounded" panose="020B0500000000000000" pitchFamily="34" charset="0"/>
              </a:rPr>
              <a:t> đều tập vẽ. Mã Lương vẽ trên đất, tr</a:t>
            </a:r>
            <a:r>
              <a:rPr lang="en-US" altLang="zh-CN" sz="4000" i="1" dirty="0">
                <a:solidFill>
                  <a:srgbClr val="FF0000"/>
                </a:solidFill>
                <a:latin typeface="Cambria" panose="02040503050406030204" pitchFamily="18" charset="0"/>
                <a:ea typeface="Cambria" panose="02040503050406030204" pitchFamily="18" charset="0"/>
                <a:cs typeface="Arial-Rounded" panose="020B0500000000000000" pitchFamily="34" charset="0"/>
              </a:rPr>
              <a:t>ê</a:t>
            </a:r>
            <a:r>
              <a:rPr lang="vi-VN" altLang="zh-CN" sz="4000" i="1" dirty="0">
                <a:solidFill>
                  <a:srgbClr val="FF0000"/>
                </a:solidFill>
                <a:latin typeface="Cambria" panose="02040503050406030204" pitchFamily="18" charset="0"/>
                <a:ea typeface="Cambria" panose="02040503050406030204" pitchFamily="18" charset="0"/>
                <a:cs typeface="Arial-Rounded" panose="020B0500000000000000" pitchFamily="34" charset="0"/>
              </a:rPr>
              <a:t>n đá.</a:t>
            </a:r>
            <a:endParaRPr lang="vi-VN" altLang="zh-CN" sz="4000" i="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1116997"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mbria" panose="02040503050406030204" pitchFamily="18" charset="0"/>
              <a:ea typeface="inpin heiti" charset="-122"/>
              <a:cs typeface="Calibri" panose="020F0502020204030204" pitchFamily="34" charset="0"/>
            </a:endParaRPr>
          </a:p>
        </p:txBody>
      </p:sp>
      <p:pic>
        <p:nvPicPr>
          <p:cNvPr id="60" name="Picture 59"/>
          <p:cNvPicPr>
            <a:picLocks noChangeAspect="1"/>
          </p:cNvPicPr>
          <p:nvPr/>
        </p:nvPicPr>
        <p:blipFill>
          <a:blip r:embed="rId1"/>
          <a:stretch>
            <a:fillRect/>
          </a:stretch>
        </p:blipFill>
        <p:spPr>
          <a:xfrm rot="16200000">
            <a:off x="606694" y="247791"/>
            <a:ext cx="646331" cy="646331"/>
          </a:xfrm>
          <a:prstGeom prst="rect">
            <a:avLst/>
          </a:prstGeom>
        </p:spPr>
      </p:pic>
      <p:grpSp>
        <p:nvGrpSpPr>
          <p:cNvPr id="63" name="PA_库_组合 5"/>
          <p:cNvGrpSpPr/>
          <p:nvPr>
            <p:custDataLst>
              <p:tags r:id="rId2"/>
            </p:custDataLst>
          </p:nvPr>
        </p:nvGrpSpPr>
        <p:grpSpPr>
          <a:xfrm>
            <a:off x="922243" y="1125486"/>
            <a:ext cx="587835" cy="733599"/>
            <a:chOff x="1836100" y="2332000"/>
            <a:chExt cx="1572829" cy="895643"/>
          </a:xfrm>
        </p:grpSpPr>
        <p:sp>
          <p:nvSpPr>
            <p:cNvPr id="64"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65"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66"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Calibri" panose="020F0502020204030204" pitchFamily="34" charset="0"/>
                </a:rPr>
                <a:t>2</a:t>
              </a:r>
              <a:endPar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67" name="Rectangle 66"/>
          <p:cNvSpPr/>
          <p:nvPr/>
        </p:nvSpPr>
        <p:spPr>
          <a:xfrm>
            <a:off x="1575576" y="1124554"/>
            <a:ext cx="9762841"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Mã Lương được ai tặng cho cây bút thần ? Cây bút đó có gì lạ?</a:t>
            </a:r>
            <a:endParaRPr kumimoji="0" lang="vi-VN"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1" name="Rounded Rectangle 13"/>
          <p:cNvSpPr/>
          <p:nvPr/>
        </p:nvSpPr>
        <p:spPr>
          <a:xfrm>
            <a:off x="1510844" y="3105394"/>
            <a:ext cx="9624001" cy="260490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defTabSz="457200">
              <a:defRPr/>
            </a:pPr>
            <a:r>
              <a:rPr lang="vi-VN" altLang="zh-C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Mã Lương được một cụ già tóc bạc phơ tặng cho cây bút. Điều lạ của cây bút đó là Mã Lương vẽ gì thì điều đó thành sự thật.</a:t>
            </a:r>
            <a:endParaRPr lang="vi-VN" altLang="zh-CN" sz="40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1047549" y="294090"/>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mbria" panose="02040503050406030204" pitchFamily="18" charset="0"/>
              <a:ea typeface="inpin heiti" charset="-122"/>
              <a:cs typeface="Calibri" panose="020F0502020204030204" pitchFamily="34" charset="0"/>
            </a:endParaRPr>
          </a:p>
        </p:txBody>
      </p:sp>
      <p:pic>
        <p:nvPicPr>
          <p:cNvPr id="60" name="Picture 59"/>
          <p:cNvPicPr>
            <a:picLocks noChangeAspect="1"/>
          </p:cNvPicPr>
          <p:nvPr/>
        </p:nvPicPr>
        <p:blipFill>
          <a:blip r:embed="rId1"/>
          <a:stretch>
            <a:fillRect/>
          </a:stretch>
        </p:blipFill>
        <p:spPr>
          <a:xfrm rot="16200000">
            <a:off x="606694" y="247791"/>
            <a:ext cx="646331" cy="646331"/>
          </a:xfrm>
          <a:prstGeom prst="rect">
            <a:avLst/>
          </a:prstGeom>
        </p:spPr>
      </p:pic>
      <p:grpSp>
        <p:nvGrpSpPr>
          <p:cNvPr id="63" name="PA_库_组合 5"/>
          <p:cNvGrpSpPr/>
          <p:nvPr>
            <p:custDataLst>
              <p:tags r:id="rId2"/>
            </p:custDataLst>
          </p:nvPr>
        </p:nvGrpSpPr>
        <p:grpSpPr>
          <a:xfrm>
            <a:off x="922243" y="1125486"/>
            <a:ext cx="587835" cy="733599"/>
            <a:chOff x="1836100" y="2332000"/>
            <a:chExt cx="1572829" cy="895643"/>
          </a:xfrm>
        </p:grpSpPr>
        <p:sp>
          <p:nvSpPr>
            <p:cNvPr id="64"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65"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66"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Calibri" panose="020F0502020204030204" pitchFamily="34" charset="0"/>
                </a:rPr>
                <a:t>3</a:t>
              </a:r>
              <a:endPar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67" name="Rectangle 66"/>
          <p:cNvSpPr/>
          <p:nvPr/>
        </p:nvSpPr>
        <p:spPr>
          <a:xfrm>
            <a:off x="1575576" y="1124554"/>
            <a:ext cx="9762841" cy="17543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Đóng vai người dân trong làng, nói về những điều Mã Lương đã làm cho họ từ khi có bút thần.</a:t>
            </a:r>
            <a:endParaRPr kumimoji="0" lang="vi-VN"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1" name="Rounded Rectangle 13"/>
          <p:cNvSpPr/>
          <p:nvPr/>
        </p:nvSpPr>
        <p:spPr>
          <a:xfrm>
            <a:off x="1707614" y="3128543"/>
            <a:ext cx="9010543" cy="321438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457200">
              <a:defRPr/>
            </a:pPr>
            <a:r>
              <a:rPr lang="en-US" altLang="zh-CN"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Ví</a:t>
            </a:r>
            <a:r>
              <a:rPr lang="en-US" altLang="zh-CN"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dụ</a:t>
            </a:r>
            <a:r>
              <a:rPr lang="en-US" altLang="zh-CN"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altLang="zh-C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Từ khi có bút thần, Mã Lương đã giúp dân làng có đầy đủ lương thực và công cụ lao động. Cậu ấy đã vẽ cho họ lương thực như bánh, cá, rồi đến những vật dụng như cày, cuốc, thậm chí là nước uống, khiến cuộc sống của bà con nghèo khổ trở nên sung túc hơn. </a:t>
            </a:r>
            <a:endParaRPr lang="vi-VN" altLang="zh-CN" sz="32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1360065" y="39826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mbria" panose="02040503050406030204" pitchFamily="18" charset="0"/>
              <a:ea typeface="inpin heiti" charset="-122"/>
              <a:cs typeface="Calibri" panose="020F0502020204030204" pitchFamily="34" charset="0"/>
            </a:endParaRPr>
          </a:p>
        </p:txBody>
      </p:sp>
      <p:pic>
        <p:nvPicPr>
          <p:cNvPr id="60" name="Picture 59"/>
          <p:cNvPicPr>
            <a:picLocks noChangeAspect="1"/>
          </p:cNvPicPr>
          <p:nvPr/>
        </p:nvPicPr>
        <p:blipFill>
          <a:blip r:embed="rId1"/>
          <a:stretch>
            <a:fillRect/>
          </a:stretch>
        </p:blipFill>
        <p:spPr>
          <a:xfrm rot="16200000">
            <a:off x="919210" y="351963"/>
            <a:ext cx="646331" cy="646331"/>
          </a:xfrm>
          <a:prstGeom prst="rect">
            <a:avLst/>
          </a:prstGeom>
        </p:spPr>
      </p:pic>
      <p:grpSp>
        <p:nvGrpSpPr>
          <p:cNvPr id="63" name="PA_库_组合 5"/>
          <p:cNvGrpSpPr/>
          <p:nvPr>
            <p:custDataLst>
              <p:tags r:id="rId2"/>
            </p:custDataLst>
          </p:nvPr>
        </p:nvGrpSpPr>
        <p:grpSpPr>
          <a:xfrm>
            <a:off x="922243" y="1125486"/>
            <a:ext cx="587835" cy="733599"/>
            <a:chOff x="1836100" y="2332000"/>
            <a:chExt cx="1572829" cy="895643"/>
          </a:xfrm>
        </p:grpSpPr>
        <p:sp>
          <p:nvSpPr>
            <p:cNvPr id="64"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65"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66"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Calibri" panose="020F0502020204030204" pitchFamily="34" charset="0"/>
                </a:rPr>
                <a:t>4</a:t>
              </a:r>
              <a:endPar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67" name="Rectangle 66"/>
          <p:cNvSpPr/>
          <p:nvPr/>
        </p:nvSpPr>
        <p:spPr>
          <a:xfrm>
            <a:off x="1575576" y="1124554"/>
            <a:ext cx="9762841" cy="52525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Theo em, vì sao Mã Lương không chịu làm theo ý muốn của phú ông?</a:t>
            </a:r>
            <a:endParaRPr kumimoji="0" lang="vi-VN"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vi-VN"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 Vì phú ông đã nhốt Mã Lương vào chuồng ngựa.</a:t>
            </a:r>
            <a:endParaRPr kumimoji="0" lang="vi-VN"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vi-VN"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 Vì phú ông b</a:t>
            </a:r>
            <a:r>
              <a:rPr lang="en-US" altLang="zh-C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ắ</a:t>
            </a:r>
            <a:r>
              <a:rPr kumimoji="0" lang="vi-VN"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 Mã Lương chịu đói, chịu rét. </a:t>
            </a:r>
            <a:endParaRPr kumimoji="0" lang="vi-VN"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vi-VN"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 Vì phú ông đã giàu có lại tham lam.</a:t>
            </a:r>
            <a:endParaRPr kumimoji="0" lang="vi-VN"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vi-VN"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d. Nêu ý kiến khác của em.</a:t>
            </a:r>
            <a:endParaRPr kumimoji="0" lang="vi-VN"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 name="Oval 1"/>
          <p:cNvSpPr/>
          <p:nvPr/>
        </p:nvSpPr>
        <p:spPr>
          <a:xfrm>
            <a:off x="1510845" y="4088984"/>
            <a:ext cx="568976" cy="5711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ov_14__0749_15s_202511140759_9tbxi">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1163296" y="340388"/>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mbria" panose="02040503050406030204" pitchFamily="18" charset="0"/>
              <a:ea typeface="inpin heiti" charset="-122"/>
              <a:cs typeface="Calibri" panose="020F0502020204030204" pitchFamily="34" charset="0"/>
            </a:endParaRPr>
          </a:p>
        </p:txBody>
      </p:sp>
      <p:pic>
        <p:nvPicPr>
          <p:cNvPr id="60" name="Picture 59"/>
          <p:cNvPicPr>
            <a:picLocks noChangeAspect="1"/>
          </p:cNvPicPr>
          <p:nvPr/>
        </p:nvPicPr>
        <p:blipFill>
          <a:blip r:embed="rId1"/>
          <a:stretch>
            <a:fillRect/>
          </a:stretch>
        </p:blipFill>
        <p:spPr>
          <a:xfrm rot="16200000">
            <a:off x="757165" y="328813"/>
            <a:ext cx="646331" cy="646331"/>
          </a:xfrm>
          <a:prstGeom prst="rect">
            <a:avLst/>
          </a:prstGeom>
        </p:spPr>
      </p:pic>
      <p:grpSp>
        <p:nvGrpSpPr>
          <p:cNvPr id="63" name="PA_库_组合 5"/>
          <p:cNvGrpSpPr/>
          <p:nvPr>
            <p:custDataLst>
              <p:tags r:id="rId2"/>
            </p:custDataLst>
          </p:nvPr>
        </p:nvGrpSpPr>
        <p:grpSpPr>
          <a:xfrm>
            <a:off x="922243" y="1125486"/>
            <a:ext cx="587835" cy="733599"/>
            <a:chOff x="1836100" y="2332000"/>
            <a:chExt cx="1572829" cy="895643"/>
          </a:xfrm>
        </p:grpSpPr>
        <p:sp>
          <p:nvSpPr>
            <p:cNvPr id="64"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65"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66"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Calibri" panose="020F0502020204030204" pitchFamily="34" charset="0"/>
                </a:rPr>
                <a:t>5</a:t>
              </a:r>
              <a:endPar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67" name="Rectangle 66"/>
          <p:cNvSpPr/>
          <p:nvPr/>
        </p:nvSpPr>
        <p:spPr>
          <a:xfrm>
            <a:off x="1575576" y="1124554"/>
            <a:ext cx="9762841"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Em đoán xem n</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a:t>
            </a:r>
            <a:r>
              <a:rPr kumimoji="0" lang="vi-VN"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ững sự việc gì sẽ xảy ra tiếp theo.</a:t>
            </a:r>
            <a:endParaRPr kumimoji="0" lang="vi-VN"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1" name="Rounded Rectangle 13"/>
          <p:cNvSpPr/>
          <p:nvPr/>
        </p:nvSpPr>
        <p:spPr>
          <a:xfrm>
            <a:off x="706056" y="2870522"/>
            <a:ext cx="10971824" cy="360739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457200">
              <a:defRPr/>
            </a:pPr>
            <a:r>
              <a:rPr lang="en-US" altLang="zh-C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VD: </a:t>
            </a:r>
            <a:r>
              <a:rPr lang="vi-VN" altLang="zh-C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Sau đó Mã Lương đã đi khắp nơi giúp đỡ những người nghèo khổ. Khắp muôn nơi, người dân đều có cuộc sống tốt hơn. Mã Lương được mọi người yêu quý, tôn làm thần Lương. Sau khi chết đi, Mã Lương đã trở thành tiên và tiếp tục đi giúp đỡ mọi người.</a:t>
            </a:r>
            <a:endParaRPr lang="vi-VN" altLang="zh-CN" sz="36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Rounded Corners 43"/>
          <p:cNvSpPr/>
          <p:nvPr/>
        </p:nvSpPr>
        <p:spPr>
          <a:xfrm>
            <a:off x="1487947" y="917085"/>
            <a:ext cx="9126563" cy="1256760"/>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AFF3FF"/>
          </a:solidFill>
          <a:ln w="12700" cap="flat" cmpd="sng" algn="ctr">
            <a:solidFill>
              <a:srgbClr val="69991D">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chính</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4400" b="1" dirty="0" err="1">
                <a:solidFill>
                  <a:srgbClr val="000000"/>
                </a:solidFill>
                <a:latin typeface="Cambria" panose="02040503050406030204" pitchFamily="18" charset="0"/>
                <a:ea typeface="Cambria" panose="02040503050406030204" pitchFamily="18"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4" name="Rectangle 53"/>
          <p:cNvSpPr/>
          <p:nvPr/>
        </p:nvSpPr>
        <p:spPr>
          <a:xfrm>
            <a:off x="833768" y="2982375"/>
            <a:ext cx="10555721"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ngợi</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Mã</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Lương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người</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vừa</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dũng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cảm</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trước</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sự</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bắt</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nạt</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phú</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ông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vừa</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người</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nhân</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hậu</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cậu</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đã</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giúp</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đỡ</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rất</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nhiều</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người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nghèo</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khổ</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giúp</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cuộc</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sống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mọi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người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tốt</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đẹp</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hơn</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randombar(horizontal)">
                                      <p:cBhvr>
                                        <p:cTn id="1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red and white pagoda structure&#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ackgroundRemoval t="5313" b="90625" l="2188" r="96250">
                        <a14:foregroundMark x1="5156" y1="87031" x2="26406" y2="90625"/>
                        <a14:foregroundMark x1="26406" y1="90625" x2="92500" y2="84375"/>
                        <a14:foregroundMark x1="33281" y1="7813" x2="35000" y2="8281"/>
                        <a14:foregroundMark x1="47188" y1="5313" x2="48750" y2="6406"/>
                        <a14:foregroundMark x1="89531" y1="88438" x2="96406" y2="85938"/>
                        <a14:foregroundMark x1="2188" y1="85313" x2="6875" y2="85313"/>
                      </a14:backgroundRemoval>
                    </a14:imgEffect>
                  </a14:imgLayer>
                </a14:imgProps>
              </a:ext>
              <a:ext uri="{28A0092B-C50C-407E-A947-70E740481C1C}">
                <a14:useLocalDpi xmlns:a14="http://schemas.microsoft.com/office/drawing/2010/main" val="0"/>
              </a:ext>
            </a:extLst>
          </a:blip>
          <a:stretch>
            <a:fillRect/>
          </a:stretch>
        </p:blipFill>
        <p:spPr>
          <a:xfrm>
            <a:off x="192525" y="2291219"/>
            <a:ext cx="4235858" cy="4235858"/>
          </a:xfrm>
          <a:prstGeom prst="rect">
            <a:avLst/>
          </a:prstGeom>
        </p:spPr>
      </p:pic>
      <p:grpSp>
        <p:nvGrpSpPr>
          <p:cNvPr id="9" name="Group 8"/>
          <p:cNvGrpSpPr/>
          <p:nvPr/>
        </p:nvGrpSpPr>
        <p:grpSpPr>
          <a:xfrm>
            <a:off x="-3956266" y="5349213"/>
            <a:ext cx="19336447" cy="1919776"/>
            <a:chOff x="-306853" y="5418637"/>
            <a:chExt cx="14502335" cy="1439832"/>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pic>
        <p:nvPicPr>
          <p:cNvPr id="17" name="Picture 16"/>
          <p:cNvPicPr>
            <a:picLocks noChangeAspect="1"/>
          </p:cNvPicPr>
          <p:nvPr/>
        </p:nvPicPr>
        <p:blipFill>
          <a:blip r:embed="rId4"/>
          <a:stretch>
            <a:fillRect/>
          </a:stretch>
        </p:blipFill>
        <p:spPr>
          <a:xfrm>
            <a:off x="3875735" y="1926498"/>
            <a:ext cx="7775768" cy="300500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43"/>
          <p:cNvSpPr/>
          <p:nvPr/>
        </p:nvSpPr>
        <p:spPr>
          <a:xfrm>
            <a:off x="1606577" y="591211"/>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7" name="Rectangle 36"/>
          <p:cNvSpPr/>
          <p:nvPr/>
        </p:nvSpPr>
        <p:spPr>
          <a:xfrm>
            <a:off x="-591138" y="638038"/>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panose="020B0604020202020204"/>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panose="020B0604020202020204"/>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panose="020B0604020202020204"/>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panose="020B0604020202020204"/>
            </a:endParaRPr>
          </a:p>
        </p:txBody>
      </p:sp>
      <p:pic>
        <p:nvPicPr>
          <p:cNvPr id="38" name="Picture 37"/>
          <p:cNvPicPr>
            <a:picLocks noChangeAspect="1"/>
          </p:cNvPicPr>
          <p:nvPr/>
        </p:nvPicPr>
        <p:blipFill>
          <a:blip r:embed="rId1">
            <a:clrChange>
              <a:clrFrom>
                <a:srgbClr val="F3FFD5"/>
              </a:clrFrom>
              <a:clrTo>
                <a:srgbClr val="F3FFD5">
                  <a:alpha val="0"/>
                </a:srgbClr>
              </a:clrTo>
            </a:clrChange>
          </a:blip>
          <a:stretch>
            <a:fillRect/>
          </a:stretch>
        </p:blipFill>
        <p:spPr>
          <a:xfrm>
            <a:off x="884857" y="670696"/>
            <a:ext cx="614857" cy="686352"/>
          </a:xfrm>
          <a:prstGeom prst="rect">
            <a:avLst/>
          </a:prstGeom>
        </p:spPr>
      </p:pic>
      <p:sp>
        <p:nvSpPr>
          <p:cNvPr id="39" name="Rounded Rectangle 25"/>
          <p:cNvSpPr/>
          <p:nvPr/>
        </p:nvSpPr>
        <p:spPr>
          <a:xfrm>
            <a:off x="1685805" y="2702409"/>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40" name="Rectangle 39"/>
          <p:cNvSpPr/>
          <p:nvPr/>
        </p:nvSpPr>
        <p:spPr>
          <a:xfrm>
            <a:off x="3624370" y="1986243"/>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panose="020B0604020202020204"/>
            </a:endParaRPr>
          </a:p>
        </p:txBody>
      </p:sp>
      <p:sp>
        <p:nvSpPr>
          <p:cNvPr id="41" name="Rectangle 40"/>
          <p:cNvSpPr/>
          <p:nvPr/>
        </p:nvSpPr>
        <p:spPr>
          <a:xfrm>
            <a:off x="2438159" y="2634017"/>
            <a:ext cx="1776448"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endParaRPr>
          </a:p>
        </p:txBody>
      </p:sp>
      <p:sp>
        <p:nvSpPr>
          <p:cNvPr id="42" name="Oval 41"/>
          <p:cNvSpPr/>
          <p:nvPr/>
        </p:nvSpPr>
        <p:spPr>
          <a:xfrm>
            <a:off x="1778118" y="2748201"/>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43" name="Group 42"/>
          <p:cNvGrpSpPr/>
          <p:nvPr/>
        </p:nvGrpSpPr>
        <p:grpSpPr>
          <a:xfrm>
            <a:off x="1685805" y="3323201"/>
            <a:ext cx="3645680" cy="643894"/>
            <a:chOff x="1717199" y="4363552"/>
            <a:chExt cx="3645680" cy="643894"/>
          </a:xfrm>
        </p:grpSpPr>
        <p:sp>
          <p:nvSpPr>
            <p:cNvPr id="69" name="Rounded Rectangle 30"/>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70" name="Rectangle 69"/>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endParaRPr>
            </a:p>
          </p:txBody>
        </p:sp>
        <p:sp>
          <p:nvSpPr>
            <p:cNvPr id="71" name="Oval 70"/>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grpSp>
        <p:nvGrpSpPr>
          <p:cNvPr id="72" name="Group 71"/>
          <p:cNvGrpSpPr/>
          <p:nvPr/>
        </p:nvGrpSpPr>
        <p:grpSpPr>
          <a:xfrm>
            <a:off x="1685805" y="4061669"/>
            <a:ext cx="5119273" cy="643894"/>
            <a:chOff x="1717199" y="5199333"/>
            <a:chExt cx="5119273" cy="643894"/>
          </a:xfrm>
        </p:grpSpPr>
        <p:sp>
          <p:nvSpPr>
            <p:cNvPr id="73" name="Rounded Rectangle 34"/>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74" name="Rectangle 73"/>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endParaRPr>
            </a:p>
          </p:txBody>
        </p:sp>
        <p:sp>
          <p:nvSpPr>
            <p:cNvPr id="75" name="Oval 74"/>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pic>
        <p:nvPicPr>
          <p:cNvPr id="76" name="Picture 2" descr="Star Cartoon Images, Stock Photos &amp;amp; Vectors | Shutterstock"/>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5423798" y="2702409"/>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Star Cartoon Images, Stock Photos &amp;amp; Vectors | Shutterstock"/>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5477059" y="3351290"/>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Star Cartoon Images, Stock Photos &amp;amp; Vectors | Shutterstock"/>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6805078" y="409866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Group 78"/>
          <p:cNvGrpSpPr/>
          <p:nvPr/>
        </p:nvGrpSpPr>
        <p:grpSpPr>
          <a:xfrm rot="260226">
            <a:off x="8298001" y="2239755"/>
            <a:ext cx="3295094" cy="1537277"/>
            <a:chOff x="561349" y="4656253"/>
            <a:chExt cx="3295094" cy="1537277"/>
          </a:xfrm>
        </p:grpSpPr>
        <p:pic>
          <p:nvPicPr>
            <p:cNvPr id="80" name="Picture 7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a:fillRect/>
            </a:stretch>
          </p:blipFill>
          <p:spPr>
            <a:xfrm rot="20862508">
              <a:off x="561349" y="4820325"/>
              <a:ext cx="1168923" cy="1373205"/>
            </a:xfrm>
            <a:prstGeom prst="rect">
              <a:avLst/>
            </a:prstGeom>
          </p:spPr>
        </p:pic>
        <p:pic>
          <p:nvPicPr>
            <p:cNvPr id="81" name="Picture 80"/>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a:fillRect/>
            </a:stretch>
          </p:blipFill>
          <p:spPr>
            <a:xfrm rot="21372641">
              <a:off x="2761850" y="4656253"/>
              <a:ext cx="1094593" cy="1373205"/>
            </a:xfrm>
            <a:prstGeom prst="rect">
              <a:avLst/>
            </a:prstGeom>
          </p:spPr>
        </p:pic>
        <p:pic>
          <p:nvPicPr>
            <p:cNvPr id="82" name="Picture 8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a:fillRect/>
            </a:stretch>
          </p:blipFill>
          <p:spPr>
            <a:xfrm>
              <a:off x="1739819" y="4657649"/>
              <a:ext cx="1094593" cy="1373205"/>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randombar(horizontal)">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6147" y="487025"/>
            <a:ext cx="11512628" cy="63709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Ngày xưa, có một em bé rất thông minh, tên là Mã Lương. Mã Lương rất thích vẽ. Khi kiếm củi trên núi hay lúc cắt cỏ ven sông, em đều tập vẽ trên đất, trên đá. Em vẽ chim, tưởng như sắp được nghe chim hót; vẽ cá, tưởng được trông thấy cá bơi. Em ao ước có một cây bút vẽ.</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Một đêm, Mã Lương mơ thấy một cụ già tóc bạc phơ đưa cho em cây bút sáng lấp lánh. Em reo lên: “Cây bút đẹp quá! Cháu cảm ơn ông!”. Tỉnh dậy, Mã Lương thấy cây bút vẫn trong tay mình.</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Mã Lương vẽ một con chim, chim tung cánh ba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y</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vẽ một con cá, cá vẫy đuôi trườn xuống sông,… Mã Lương liền dùng bút thần vẽ cho người nghèo trong làng. Nhà nào không có cày, em vẽ cho cày. Nhà nào không có cuốc, em vẽ cho cuốc,...</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Biết chuyện, một phú ông trong làng sai đầy tớ: “Mau bắt Mã Lương về cho ta!”. Hắn bắt Mã Lương vẽ theo ý muốn của hắn. Mã Lương không chịu. Hắn nhốt em vào chuồng ngựa bỏ đói, bỏ rét. Nhưng Mã Lương vẽ bánh để ăn, vẽ lò sưởi để sưởi.</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Phú ông sai đầy tớ xông vào cướp bút thần. Nhưng Mã Lương đã vượt ra ngoài bằng chiếc thang vẽ trên tường. Rồi Mã Lương vẽ một con ngựa, đi khắp đó đây giúp đỡ người nghèo khổ.</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Truyện cổ tích Trung Quốc)</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 name="Picture 2"/>
          <p:cNvPicPr>
            <a:picLocks noChangeAspect="1"/>
          </p:cNvPicPr>
          <p:nvPr/>
        </p:nvPicPr>
        <p:blipFill>
          <a:blip r:embed="rId1"/>
          <a:stretch>
            <a:fillRect/>
          </a:stretch>
        </p:blipFill>
        <p:spPr>
          <a:xfrm>
            <a:off x="4375231" y="0"/>
            <a:ext cx="3728184" cy="702411"/>
          </a:xfrm>
          <a:prstGeom prst="rect">
            <a:avLst/>
          </a:prstGeom>
        </p:spPr>
      </p:pic>
    </p:spTree>
  </p:cSld>
  <p:clrMapOvr>
    <a:masterClrMapping/>
  </p:clrMapOvr>
  <p:transition spd="slow">
    <p:comb/>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808269" y="2099612"/>
            <a:ext cx="5182309" cy="4623635"/>
          </a:xfrm>
          <a:prstGeom prst="rect">
            <a:avLst/>
          </a:prstGeom>
        </p:spPr>
      </p:pic>
      <p:pic>
        <p:nvPicPr>
          <p:cNvPr id="10" name="Picture 9"/>
          <p:cNvPicPr>
            <a:picLocks noChangeAspect="1"/>
          </p:cNvPicPr>
          <p:nvPr/>
        </p:nvPicPr>
        <p:blipFill>
          <a:blip r:embed="rId2"/>
          <a:stretch>
            <a:fillRect/>
          </a:stretch>
        </p:blipFill>
        <p:spPr>
          <a:xfrm>
            <a:off x="-227234" y="1219718"/>
            <a:ext cx="9181372" cy="285927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endPar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1"/>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Cây bút thần [Truyện cổ tích Trung Quốc] - Thế giới cổ tích"/>
          <p:cNvPicPr>
            <a:picLocks noChangeAspect="1" noChangeArrowheads="1"/>
          </p:cNvPicPr>
          <p:nvPr/>
        </p:nvPicPr>
        <p:blipFill rotWithShape="1">
          <a:blip r:embed="rId1">
            <a:extLst>
              <a:ext uri="{28A0092B-C50C-407E-A947-70E740481C1C}">
                <a14:useLocalDpi xmlns:a14="http://schemas.microsoft.com/office/drawing/2010/main" val="0"/>
              </a:ext>
            </a:extLst>
          </a:blip>
          <a:srcRect/>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Freeform: Shape 1032"/>
          <p:cNvSpPr>
            <a:spLocks noGrp="1" noRot="1" noChangeAspect="1" noMove="1" noResize="1" noEditPoints="1" noAdjustHandles="1" noChangeArrowheads="1" noChangeShapeType="1" noTextEdit="1"/>
          </p:cNvSpPr>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yellow circles with red lines&#10;&#10;AI-generated content may be incorrec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5877" y="118022"/>
            <a:ext cx="2731625" cy="1635240"/>
          </a:xfrm>
          <a:prstGeom prst="rect">
            <a:avLst/>
          </a:prstGeom>
        </p:spPr>
      </p:pic>
      <p:pic>
        <p:nvPicPr>
          <p:cNvPr id="8" name="Picture 7"/>
          <p:cNvPicPr>
            <a:picLocks noChangeAspect="1"/>
          </p:cNvPicPr>
          <p:nvPr/>
        </p:nvPicPr>
        <p:blipFill>
          <a:blip r:embed="rId3"/>
          <a:stretch>
            <a:fillRect/>
          </a:stretch>
        </p:blipFill>
        <p:spPr>
          <a:xfrm>
            <a:off x="5384950" y="2775347"/>
            <a:ext cx="8413209" cy="158509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red and white pagoda structure&#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ackgroundRemoval t="5313" b="90625" l="2188" r="96250">
                        <a14:foregroundMark x1="5156" y1="87031" x2="26406" y2="90625"/>
                        <a14:foregroundMark x1="26406" y1="90625" x2="92500" y2="84375"/>
                        <a14:foregroundMark x1="33281" y1="7813" x2="35000" y2="8281"/>
                        <a14:foregroundMark x1="47188" y1="5313" x2="48750" y2="6406"/>
                        <a14:foregroundMark x1="89531" y1="88438" x2="96406" y2="85938"/>
                        <a14:foregroundMark x1="2188" y1="85313" x2="6875" y2="85313"/>
                      </a14:backgroundRemoval>
                    </a14:imgEffect>
                  </a14:imgLayer>
                </a14:imgProps>
              </a:ext>
              <a:ext uri="{28A0092B-C50C-407E-A947-70E740481C1C}">
                <a14:useLocalDpi xmlns:a14="http://schemas.microsoft.com/office/drawing/2010/main" val="0"/>
              </a:ext>
            </a:extLst>
          </a:blip>
          <a:stretch>
            <a:fillRect/>
          </a:stretch>
        </p:blipFill>
        <p:spPr>
          <a:xfrm>
            <a:off x="612452" y="1588879"/>
            <a:ext cx="4235858" cy="4235858"/>
          </a:xfrm>
          <a:prstGeom prst="rect">
            <a:avLst/>
          </a:prstGeom>
        </p:spPr>
      </p:pic>
      <p:grpSp>
        <p:nvGrpSpPr>
          <p:cNvPr id="9" name="Group 8"/>
          <p:cNvGrpSpPr/>
          <p:nvPr/>
        </p:nvGrpSpPr>
        <p:grpSpPr>
          <a:xfrm>
            <a:off x="-3956266" y="5349213"/>
            <a:ext cx="19336447" cy="1919776"/>
            <a:chOff x="-306853" y="5418637"/>
            <a:chExt cx="14502335" cy="1439832"/>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pic>
        <p:nvPicPr>
          <p:cNvPr id="17" name="Picture 16"/>
          <p:cNvPicPr>
            <a:picLocks noChangeAspect="1"/>
          </p:cNvPicPr>
          <p:nvPr/>
        </p:nvPicPr>
        <p:blipFill>
          <a:blip r:embed="rId4"/>
          <a:stretch>
            <a:fillRect/>
          </a:stretch>
        </p:blipFill>
        <p:spPr>
          <a:xfrm>
            <a:off x="2496731" y="1033263"/>
            <a:ext cx="10533776" cy="406947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6147" y="487025"/>
            <a:ext cx="11512628" cy="6370975"/>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cs typeface="Arial-Rounded" panose="020B0500000000000000" pitchFamily="34" charset="0"/>
              </a:rPr>
              <a:t>  </a:t>
            </a:r>
            <a:r>
              <a:rPr lang="vi-VN" sz="2400" dirty="0">
                <a:latin typeface="Cambria" panose="02040503050406030204" pitchFamily="18" charset="0"/>
                <a:ea typeface="Cambria" panose="02040503050406030204" pitchFamily="18" charset="0"/>
                <a:cs typeface="Arial-Rounded" panose="020B0500000000000000" pitchFamily="34" charset="0"/>
              </a:rPr>
              <a:t>Ngày xưa, có một em bé rất thông minh, tên là Mã Lương. Mã Lương rất thích vẽ. Khi kiếm củi trên núi hay lúc cắt cỏ ven sông, em đều tập vẽ trên đất, trên đá. Em vẽ chim, tưởng như sắp được nghe chim hót; vẽ cá, tưởng được trông thấy cá bơi. Em ao ước có một cây bút vẽ.</a:t>
            </a:r>
            <a:endParaRPr lang="vi-VN" sz="2400" dirty="0">
              <a:latin typeface="Cambria" panose="02040503050406030204" pitchFamily="18" charset="0"/>
              <a:ea typeface="Cambria" panose="02040503050406030204" pitchFamily="18" charset="0"/>
              <a:cs typeface="Arial-Rounded" panose="020B0500000000000000" pitchFamily="34" charset="0"/>
            </a:endParaRPr>
          </a:p>
          <a:p>
            <a:pPr algn="just"/>
            <a:r>
              <a:rPr lang="en-US" sz="2400" dirty="0">
                <a:latin typeface="Cambria" panose="02040503050406030204" pitchFamily="18" charset="0"/>
                <a:ea typeface="Cambria" panose="02040503050406030204" pitchFamily="18" charset="0"/>
                <a:cs typeface="Arial-Rounded" panose="020B0500000000000000" pitchFamily="34" charset="0"/>
              </a:rPr>
              <a:t>  </a:t>
            </a:r>
            <a:r>
              <a:rPr lang="vi-VN" sz="2400" dirty="0">
                <a:latin typeface="Cambria" panose="02040503050406030204" pitchFamily="18" charset="0"/>
                <a:ea typeface="Cambria" panose="02040503050406030204" pitchFamily="18" charset="0"/>
                <a:cs typeface="Arial-Rounded" panose="020B0500000000000000" pitchFamily="34" charset="0"/>
              </a:rPr>
              <a:t>Một đêm, Mã Lương mơ thấy một cụ già tóc bạc phơ đưa cho em cây bút sáng lấp lánh. Em reo lên: “Cây bút đẹp quá! Cháu cảm ơn ông!”. Tỉnh dậy, Mã Lương thấy cây bút vẫn trong tay mình.</a:t>
            </a:r>
            <a:endParaRPr lang="vi-VN" sz="2400" dirty="0">
              <a:latin typeface="Cambria" panose="02040503050406030204" pitchFamily="18" charset="0"/>
              <a:ea typeface="Cambria" panose="02040503050406030204" pitchFamily="18" charset="0"/>
              <a:cs typeface="Arial-Rounded" panose="020B0500000000000000" pitchFamily="34" charset="0"/>
            </a:endParaRPr>
          </a:p>
          <a:p>
            <a:pPr algn="just"/>
            <a:r>
              <a:rPr lang="en-US" sz="2400" dirty="0">
                <a:latin typeface="Cambria" panose="02040503050406030204" pitchFamily="18" charset="0"/>
                <a:ea typeface="Cambria" panose="02040503050406030204" pitchFamily="18" charset="0"/>
                <a:cs typeface="Arial-Rounded" panose="020B0500000000000000" pitchFamily="34" charset="0"/>
              </a:rPr>
              <a:t>  </a:t>
            </a:r>
            <a:r>
              <a:rPr lang="vi-VN" sz="2400" dirty="0">
                <a:latin typeface="Cambria" panose="02040503050406030204" pitchFamily="18" charset="0"/>
                <a:ea typeface="Cambria" panose="02040503050406030204" pitchFamily="18" charset="0"/>
                <a:cs typeface="Arial-Rounded" panose="020B0500000000000000" pitchFamily="34" charset="0"/>
              </a:rPr>
              <a:t>Mã Lương vẽ một con chim, chim tung cánh ba</a:t>
            </a:r>
            <a:r>
              <a:rPr lang="en-US" sz="2400" dirty="0">
                <a:latin typeface="Cambria" panose="02040503050406030204" pitchFamily="18" charset="0"/>
                <a:ea typeface="Cambria" panose="02040503050406030204" pitchFamily="18" charset="0"/>
                <a:cs typeface="Arial-Rounded" panose="020B0500000000000000" pitchFamily="34" charset="0"/>
              </a:rPr>
              <a:t>y</a:t>
            </a:r>
            <a:r>
              <a:rPr lang="vi-VN" sz="2400" dirty="0">
                <a:latin typeface="Cambria" panose="02040503050406030204" pitchFamily="18" charset="0"/>
                <a:ea typeface="Cambria" panose="02040503050406030204" pitchFamily="18" charset="0"/>
                <a:cs typeface="Arial-Rounded" panose="020B0500000000000000" pitchFamily="34" charset="0"/>
              </a:rPr>
              <a:t>; vẽ một con cá, cá vẫy đuôi trườn xuống sông,… Mã Lương liền dùng bút thần vẽ cho người nghèo trong làng. Nhà nào không có cày, em vẽ cho cày. Nhà nào không có cuốc, em vẽ cho cuốc,...</a:t>
            </a:r>
            <a:endParaRPr lang="vi-VN" sz="2400" dirty="0">
              <a:latin typeface="Cambria" panose="02040503050406030204" pitchFamily="18" charset="0"/>
              <a:ea typeface="Cambria" panose="02040503050406030204" pitchFamily="18" charset="0"/>
              <a:cs typeface="Arial-Rounded" panose="020B0500000000000000" pitchFamily="34" charset="0"/>
            </a:endParaRPr>
          </a:p>
          <a:p>
            <a:pPr algn="just"/>
            <a:r>
              <a:rPr lang="en-US" sz="2400" dirty="0">
                <a:latin typeface="Cambria" panose="02040503050406030204" pitchFamily="18" charset="0"/>
                <a:ea typeface="Cambria" panose="02040503050406030204" pitchFamily="18" charset="0"/>
                <a:cs typeface="Arial-Rounded" panose="020B0500000000000000" pitchFamily="34" charset="0"/>
              </a:rPr>
              <a:t>  </a:t>
            </a:r>
            <a:r>
              <a:rPr lang="vi-VN" sz="2400" dirty="0">
                <a:latin typeface="Cambria" panose="02040503050406030204" pitchFamily="18" charset="0"/>
                <a:ea typeface="Cambria" panose="02040503050406030204" pitchFamily="18" charset="0"/>
                <a:cs typeface="Arial-Rounded" panose="020B0500000000000000" pitchFamily="34" charset="0"/>
              </a:rPr>
              <a:t>Biết chuyện, một phú ông trong làng sai đầy tớ: “Mau bắt Mã Lương về cho ta!”. Hắn bắt Mã Lương vẽ theo ý muốn của hắn. Mã Lương không chịu. Hắn nhốt em vào chuồng ngựa bỏ đói, bỏ rét. Nhưng Mã Lương vẽ bánh để ăn, vẽ lò sưởi để sưởi.</a:t>
            </a:r>
            <a:endParaRPr lang="vi-VN" sz="2400" dirty="0">
              <a:latin typeface="Cambria" panose="02040503050406030204" pitchFamily="18" charset="0"/>
              <a:ea typeface="Cambria" panose="02040503050406030204" pitchFamily="18" charset="0"/>
              <a:cs typeface="Arial-Rounded" panose="020B0500000000000000" pitchFamily="34" charset="0"/>
            </a:endParaRPr>
          </a:p>
          <a:p>
            <a:pPr algn="just"/>
            <a:r>
              <a:rPr lang="en-US" sz="2400" dirty="0">
                <a:latin typeface="Cambria" panose="02040503050406030204" pitchFamily="18" charset="0"/>
                <a:ea typeface="Cambria" panose="02040503050406030204" pitchFamily="18" charset="0"/>
                <a:cs typeface="Arial-Rounded" panose="020B0500000000000000" pitchFamily="34" charset="0"/>
              </a:rPr>
              <a:t>  </a:t>
            </a:r>
            <a:r>
              <a:rPr lang="vi-VN" sz="2400" dirty="0">
                <a:latin typeface="Cambria" panose="02040503050406030204" pitchFamily="18" charset="0"/>
                <a:ea typeface="Cambria" panose="02040503050406030204" pitchFamily="18" charset="0"/>
                <a:cs typeface="Arial-Rounded" panose="020B0500000000000000" pitchFamily="34" charset="0"/>
              </a:rPr>
              <a:t>Phú ông sai đầy tớ xông vào cướp bút thần. Nhưng Mã Lương đã vượt ra ngoài bằng chiếc thang vẽ trên tường. Rồi Mã Lương vẽ một con ngựa, đi khắp đó đây giúp đỡ người nghèo khổ.</a:t>
            </a:r>
            <a:endParaRPr lang="vi-VN" sz="2400" dirty="0">
              <a:latin typeface="Cambria" panose="02040503050406030204" pitchFamily="18" charset="0"/>
              <a:ea typeface="Cambria" panose="02040503050406030204" pitchFamily="18" charset="0"/>
              <a:cs typeface="Arial-Rounded" panose="020B0500000000000000" pitchFamily="34" charset="0"/>
            </a:endParaRPr>
          </a:p>
          <a:p>
            <a:pPr algn="r"/>
            <a:r>
              <a:rPr lang="vi-VN" sz="2400" dirty="0">
                <a:latin typeface="Cambria" panose="02040503050406030204" pitchFamily="18" charset="0"/>
                <a:ea typeface="Cambria" panose="02040503050406030204" pitchFamily="18" charset="0"/>
                <a:cs typeface="Arial-Rounded" panose="020B0500000000000000" pitchFamily="34" charset="0"/>
              </a:rPr>
              <a:t>(Theo Truyện cổ tích Trung Quốc)</a:t>
            </a:r>
            <a:endParaRPr lang="vi-VN" sz="2400" dirty="0">
              <a:latin typeface="Cambria" panose="02040503050406030204" pitchFamily="18" charset="0"/>
              <a:ea typeface="Cambria" panose="02040503050406030204" pitchFamily="18" charset="0"/>
              <a:cs typeface="Arial-Rounded" panose="020B0500000000000000" pitchFamily="34" charset="0"/>
            </a:endParaRPr>
          </a:p>
        </p:txBody>
      </p:sp>
      <p:pic>
        <p:nvPicPr>
          <p:cNvPr id="3" name="Picture 2"/>
          <p:cNvPicPr>
            <a:picLocks noChangeAspect="1"/>
          </p:cNvPicPr>
          <p:nvPr/>
        </p:nvPicPr>
        <p:blipFill>
          <a:blip r:embed="rId1"/>
          <a:stretch>
            <a:fillRect/>
          </a:stretch>
        </p:blipFill>
        <p:spPr>
          <a:xfrm>
            <a:off x="4375231" y="0"/>
            <a:ext cx="3728184" cy="702411"/>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4178461" y="-716545"/>
            <a:ext cx="3975660" cy="2166017"/>
          </a:xfrm>
          <a:prstGeom prst="rect">
            <a:avLst/>
          </a:prstGeom>
        </p:spPr>
      </p:pic>
      <p:grpSp>
        <p:nvGrpSpPr>
          <p:cNvPr id="5" name="Group 4"/>
          <p:cNvGrpSpPr/>
          <p:nvPr/>
        </p:nvGrpSpPr>
        <p:grpSpPr>
          <a:xfrm>
            <a:off x="3995364" y="1332048"/>
            <a:ext cx="6180246" cy="858129"/>
            <a:chOff x="2686931" y="3080825"/>
            <a:chExt cx="7548818" cy="858129"/>
          </a:xfrm>
          <a:solidFill>
            <a:schemeClr val="accent1">
              <a:lumMod val="60000"/>
              <a:lumOff val="40000"/>
            </a:schemeClr>
          </a:solidFill>
        </p:grpSpPr>
        <p:sp>
          <p:nvSpPr>
            <p:cNvPr id="20" name="Rounded Rectangle 10"/>
            <p:cNvSpPr/>
            <p:nvPr/>
          </p:nvSpPr>
          <p:spPr>
            <a:xfrm>
              <a:off x="2686931" y="3080825"/>
              <a:ext cx="7548818" cy="858129"/>
            </a:xfrm>
            <a:prstGeom prst="roundRect">
              <a:avLst/>
            </a:prstGeom>
            <a:grp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775362" y="3161883"/>
              <a:ext cx="7272278" cy="707886"/>
            </a:xfrm>
            <a:prstGeom prst="rect">
              <a:avLst/>
            </a:prstGeom>
            <a:grpFill/>
          </p:spPr>
          <p:txBody>
            <a:bodyPr wrap="square" rtlCol="0">
              <a:spAutoFit/>
            </a:bodyPr>
            <a:lstStyle/>
            <a:p>
              <a:r>
                <a:rPr lang="en-US" sz="4000" b="1" dirty="0" err="1">
                  <a:solidFill>
                    <a:schemeClr val="bg1"/>
                  </a:solidFill>
                  <a:latin typeface="Cambria" panose="02040503050406030204" pitchFamily="18" charset="0"/>
                  <a:ea typeface="Cambria" panose="02040503050406030204" pitchFamily="18" charset="0"/>
                  <a:cs typeface="Arial" panose="020B0604020202020204" pitchFamily="34" charset="0"/>
                </a:rPr>
                <a:t>Từ</a:t>
              </a:r>
              <a:r>
                <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chemeClr val="bg1"/>
                  </a:solidFill>
                  <a:latin typeface="Cambria" panose="02040503050406030204" pitchFamily="18" charset="0"/>
                  <a:ea typeface="Cambria" panose="02040503050406030204" pitchFamily="18" charset="0"/>
                  <a:cs typeface="Arial" panose="020B0604020202020204" pitchFamily="34" charset="0"/>
                </a:rPr>
                <a:t>đầu</a:t>
              </a:r>
              <a:r>
                <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chemeClr val="bg1"/>
                  </a:solidFill>
                  <a:latin typeface="Cambria" panose="02040503050406030204" pitchFamily="18" charset="0"/>
                  <a:ea typeface="Cambria" panose="02040503050406030204" pitchFamily="18" charset="0"/>
                  <a:cs typeface="Arial" panose="020B0604020202020204" pitchFamily="34" charset="0"/>
                </a:rPr>
                <a:t>đến</a:t>
              </a:r>
              <a:r>
                <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i="1" dirty="0" err="1">
                  <a:solidFill>
                    <a:schemeClr val="bg1"/>
                  </a:solidFill>
                  <a:latin typeface="Cambria" panose="02040503050406030204" pitchFamily="18" charset="0"/>
                  <a:ea typeface="Cambria" panose="02040503050406030204" pitchFamily="18" charset="0"/>
                  <a:cs typeface="Arial" panose="020B0604020202020204" pitchFamily="34" charset="0"/>
                </a:rPr>
                <a:t>cây</a:t>
              </a:r>
              <a:r>
                <a:rPr lang="en-US" sz="4000" b="1" i="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i="1" dirty="0" err="1">
                  <a:solidFill>
                    <a:schemeClr val="bg1"/>
                  </a:solidFill>
                  <a:latin typeface="Cambria" panose="02040503050406030204" pitchFamily="18" charset="0"/>
                  <a:ea typeface="Cambria" panose="02040503050406030204" pitchFamily="18" charset="0"/>
                  <a:cs typeface="Arial" panose="020B0604020202020204" pitchFamily="34" charset="0"/>
                </a:rPr>
                <a:t>bút</a:t>
              </a:r>
              <a:r>
                <a:rPr lang="en-US" sz="4000" b="1" i="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i="1" dirty="0" err="1">
                  <a:solidFill>
                    <a:schemeClr val="bg1"/>
                  </a:solidFill>
                  <a:latin typeface="Cambria" panose="02040503050406030204" pitchFamily="18" charset="0"/>
                  <a:ea typeface="Cambria" panose="02040503050406030204" pitchFamily="18" charset="0"/>
                  <a:cs typeface="Arial" panose="020B0604020202020204" pitchFamily="34" charset="0"/>
                </a:rPr>
                <a:t>vẽ</a:t>
              </a:r>
              <a:endParaRPr lang="en-US" sz="40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2" name="Group 21"/>
          <p:cNvGrpSpPr/>
          <p:nvPr/>
        </p:nvGrpSpPr>
        <p:grpSpPr>
          <a:xfrm>
            <a:off x="3937489" y="2408755"/>
            <a:ext cx="7776091" cy="858129"/>
            <a:chOff x="2323018" y="3662418"/>
            <a:chExt cx="7401870" cy="858129"/>
          </a:xfrm>
          <a:solidFill>
            <a:schemeClr val="accent1">
              <a:lumMod val="60000"/>
              <a:lumOff val="40000"/>
            </a:schemeClr>
          </a:solidFill>
        </p:grpSpPr>
        <p:sp>
          <p:nvSpPr>
            <p:cNvPr id="23" name="Rounded Rectangle 13"/>
            <p:cNvSpPr/>
            <p:nvPr/>
          </p:nvSpPr>
          <p:spPr>
            <a:xfrm>
              <a:off x="2323018" y="3662418"/>
              <a:ext cx="7258639" cy="858129"/>
            </a:xfrm>
            <a:prstGeom prst="roundRect">
              <a:avLst/>
            </a:prstGeom>
            <a:grp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364281" y="3737283"/>
              <a:ext cx="7360607" cy="707886"/>
            </a:xfrm>
            <a:prstGeom prst="rect">
              <a:avLst/>
            </a:prstGeom>
            <a:noFill/>
          </p:spPr>
          <p:txBody>
            <a:bodyPr wrap="square" rtlCol="0">
              <a:spAutoFit/>
            </a:bodyPr>
            <a:lstStyle/>
            <a:p>
              <a:r>
                <a:rPr lang="vi-VN" sz="4000" b="1" dirty="0">
                  <a:solidFill>
                    <a:schemeClr val="bg1"/>
                  </a:solidFill>
                  <a:latin typeface="Cambria" panose="02040503050406030204" pitchFamily="18" charset="0"/>
                  <a:ea typeface="Cambria" panose="02040503050406030204" pitchFamily="18" charset="0"/>
                  <a:cs typeface="Arial" panose="020B0604020202020204" pitchFamily="34" charset="0"/>
                </a:rPr>
                <a:t>Tiếp theo đến...</a:t>
              </a:r>
              <a:r>
                <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rPr>
                <a:t>.</a:t>
              </a:r>
              <a:r>
                <a:rPr lang="en-US" sz="4000" b="1" i="1" dirty="0" err="1">
                  <a:solidFill>
                    <a:schemeClr val="bg1"/>
                  </a:solidFill>
                  <a:latin typeface="Cambria" panose="02040503050406030204" pitchFamily="18" charset="0"/>
                  <a:ea typeface="Cambria" panose="02040503050406030204" pitchFamily="18" charset="0"/>
                  <a:cs typeface="Arial" panose="020B0604020202020204" pitchFamily="34" charset="0"/>
                </a:rPr>
                <a:t>trong</a:t>
              </a:r>
              <a:r>
                <a:rPr lang="en-US" sz="4000" b="1" i="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i="1" dirty="0" err="1">
                  <a:solidFill>
                    <a:schemeClr val="bg1"/>
                  </a:solidFill>
                  <a:latin typeface="Cambria" panose="02040503050406030204" pitchFamily="18" charset="0"/>
                  <a:ea typeface="Cambria" panose="02040503050406030204" pitchFamily="18" charset="0"/>
                  <a:cs typeface="Arial" panose="020B0604020202020204" pitchFamily="34" charset="0"/>
                </a:rPr>
                <a:t>tay</a:t>
              </a:r>
              <a:r>
                <a:rPr lang="en-US" sz="4000" b="1" i="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i="1" dirty="0" err="1">
                  <a:solidFill>
                    <a:schemeClr val="bg1"/>
                  </a:solidFill>
                  <a:latin typeface="Cambria" panose="02040503050406030204" pitchFamily="18" charset="0"/>
                  <a:ea typeface="Cambria" panose="02040503050406030204" pitchFamily="18" charset="0"/>
                  <a:cs typeface="Arial" panose="020B0604020202020204" pitchFamily="34" charset="0"/>
                </a:rPr>
                <a:t>mình</a:t>
              </a:r>
              <a:endParaRPr lang="en-US" sz="40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sp>
        <p:nvSpPr>
          <p:cNvPr id="25" name="Google Shape;276;p7"/>
          <p:cNvSpPr/>
          <p:nvPr/>
        </p:nvSpPr>
        <p:spPr>
          <a:xfrm>
            <a:off x="856715" y="2365307"/>
            <a:ext cx="2682270" cy="858130"/>
          </a:xfrm>
          <a:prstGeom prst="roundRect">
            <a:avLst>
              <a:gd name="adj" fmla="val 50000"/>
            </a:avLst>
          </a:prstGeom>
          <a:solidFill>
            <a:schemeClr val="accent1">
              <a:lumMod val="60000"/>
              <a:lumOff val="4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5000" b="1" dirty="0">
                <a:ln w="3175">
                  <a:solidFill>
                    <a:schemeClr val="bg1"/>
                  </a:solidFill>
                </a:ln>
                <a:solidFill>
                  <a:schemeClr val="bg1"/>
                </a:solidFill>
                <a:latin typeface="Cambria" panose="02040503050406030204" pitchFamily="18" charset="0"/>
                <a:ea typeface="Cambria" panose="02040503050406030204" pitchFamily="18" charset="0"/>
              </a:rPr>
              <a:t>Đoạn 2</a:t>
            </a:r>
            <a:endParaRPr sz="5000" b="1" dirty="0">
              <a:ln w="3175">
                <a:solidFill>
                  <a:schemeClr val="bg1"/>
                </a:solidFill>
              </a:ln>
              <a:solidFill>
                <a:schemeClr val="bg1"/>
              </a:solidFill>
              <a:latin typeface="Cambria" panose="02040503050406030204" pitchFamily="18" charset="0"/>
              <a:ea typeface="Cambria" panose="02040503050406030204" pitchFamily="18" charset="0"/>
            </a:endParaRPr>
          </a:p>
        </p:txBody>
      </p:sp>
      <p:sp>
        <p:nvSpPr>
          <p:cNvPr id="26" name="Google Shape;276;p7"/>
          <p:cNvSpPr/>
          <p:nvPr/>
        </p:nvSpPr>
        <p:spPr>
          <a:xfrm>
            <a:off x="891439" y="1363231"/>
            <a:ext cx="2784424" cy="751568"/>
          </a:xfrm>
          <a:prstGeom prst="roundRect">
            <a:avLst>
              <a:gd name="adj" fmla="val 50000"/>
            </a:avLst>
          </a:prstGeom>
          <a:solidFill>
            <a:schemeClr val="accent1">
              <a:lumMod val="60000"/>
              <a:lumOff val="4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5000" b="1" dirty="0">
                <a:ln w="3175">
                  <a:solidFill>
                    <a:schemeClr val="bg1"/>
                  </a:solidFill>
                </a:ln>
                <a:solidFill>
                  <a:schemeClr val="bg1"/>
                </a:solidFill>
                <a:latin typeface="Cambria" panose="02040503050406030204" pitchFamily="18" charset="0"/>
                <a:ea typeface="Cambria" panose="02040503050406030204" pitchFamily="18" charset="0"/>
              </a:rPr>
              <a:t>Đoạn 1</a:t>
            </a:r>
            <a:endParaRPr sz="5000" b="1" dirty="0">
              <a:ln w="3175">
                <a:solidFill>
                  <a:schemeClr val="bg1"/>
                </a:solidFill>
              </a:ln>
              <a:solidFill>
                <a:schemeClr val="bg1"/>
              </a:solidFill>
              <a:latin typeface="Cambria" panose="02040503050406030204" pitchFamily="18" charset="0"/>
              <a:ea typeface="Cambria" panose="02040503050406030204" pitchFamily="18" charset="0"/>
            </a:endParaRPr>
          </a:p>
        </p:txBody>
      </p:sp>
      <p:grpSp>
        <p:nvGrpSpPr>
          <p:cNvPr id="27" name="Group 26"/>
          <p:cNvGrpSpPr/>
          <p:nvPr/>
        </p:nvGrpSpPr>
        <p:grpSpPr>
          <a:xfrm>
            <a:off x="3998971" y="5677556"/>
            <a:ext cx="4169588" cy="858129"/>
            <a:chOff x="3632740" y="4166604"/>
            <a:chExt cx="4949667" cy="858129"/>
          </a:xfrm>
          <a:solidFill>
            <a:schemeClr val="accent1">
              <a:lumMod val="60000"/>
              <a:lumOff val="40000"/>
            </a:schemeClr>
          </a:solidFill>
        </p:grpSpPr>
        <p:sp>
          <p:nvSpPr>
            <p:cNvPr id="28" name="Rounded Rectangle 13"/>
            <p:cNvSpPr/>
            <p:nvPr/>
          </p:nvSpPr>
          <p:spPr>
            <a:xfrm>
              <a:off x="3632740" y="4166604"/>
              <a:ext cx="4949667" cy="858129"/>
            </a:xfrm>
            <a:prstGeom prst="roundRect">
              <a:avLst/>
            </a:prstGeom>
            <a:grp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4554421" y="4215089"/>
              <a:ext cx="3879212" cy="707886"/>
            </a:xfrm>
            <a:prstGeom prst="rect">
              <a:avLst/>
            </a:prstGeom>
            <a:grpFill/>
          </p:spPr>
          <p:txBody>
            <a:bodyPr wrap="square" rtlCol="0">
              <a:spAutoFit/>
            </a:bodyPr>
            <a:lstStyle/>
            <a:p>
              <a:r>
                <a:rPr lang="vi-VN" sz="4000" b="1" dirty="0">
                  <a:solidFill>
                    <a:schemeClr val="bg1"/>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sp>
        <p:nvSpPr>
          <p:cNvPr id="30" name="Google Shape;276;p7"/>
          <p:cNvSpPr/>
          <p:nvPr/>
        </p:nvSpPr>
        <p:spPr>
          <a:xfrm>
            <a:off x="879864" y="5661560"/>
            <a:ext cx="2682270" cy="842017"/>
          </a:xfrm>
          <a:prstGeom prst="roundRect">
            <a:avLst>
              <a:gd name="adj" fmla="val 50000"/>
            </a:avLst>
          </a:prstGeom>
          <a:solidFill>
            <a:schemeClr val="accent1">
              <a:lumMod val="60000"/>
              <a:lumOff val="4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5000" b="1" dirty="0">
                <a:ln w="3175">
                  <a:solidFill>
                    <a:schemeClr val="bg1"/>
                  </a:solidFill>
                </a:ln>
                <a:solidFill>
                  <a:schemeClr val="bg1"/>
                </a:solidFill>
                <a:latin typeface="Cambria" panose="02040503050406030204" pitchFamily="18" charset="0"/>
                <a:ea typeface="Cambria" panose="02040503050406030204" pitchFamily="18" charset="0"/>
              </a:rPr>
              <a:t>Đoạn </a:t>
            </a:r>
            <a:r>
              <a:rPr lang="en-US" sz="5000" b="1" dirty="0">
                <a:ln w="3175">
                  <a:solidFill>
                    <a:schemeClr val="bg1"/>
                  </a:solidFill>
                </a:ln>
                <a:solidFill>
                  <a:schemeClr val="bg1"/>
                </a:solidFill>
                <a:latin typeface="Cambria" panose="02040503050406030204" pitchFamily="18" charset="0"/>
                <a:ea typeface="Cambria" panose="02040503050406030204" pitchFamily="18" charset="0"/>
              </a:rPr>
              <a:t>5</a:t>
            </a:r>
            <a:endParaRPr sz="5000" b="1" dirty="0">
              <a:ln w="3175">
                <a:solidFill>
                  <a:schemeClr val="bg1"/>
                </a:solidFill>
              </a:ln>
              <a:solidFill>
                <a:schemeClr val="bg1"/>
              </a:solidFill>
              <a:latin typeface="Cambria" panose="02040503050406030204" pitchFamily="18" charset="0"/>
              <a:ea typeface="Cambria" panose="02040503050406030204" pitchFamily="18" charset="0"/>
            </a:endParaRPr>
          </a:p>
        </p:txBody>
      </p:sp>
      <p:grpSp>
        <p:nvGrpSpPr>
          <p:cNvPr id="31" name="Group 30"/>
          <p:cNvGrpSpPr/>
          <p:nvPr/>
        </p:nvGrpSpPr>
        <p:grpSpPr>
          <a:xfrm>
            <a:off x="3868041" y="3450476"/>
            <a:ext cx="7776091" cy="858129"/>
            <a:chOff x="2323018" y="3662418"/>
            <a:chExt cx="7401870" cy="858129"/>
          </a:xfrm>
          <a:solidFill>
            <a:schemeClr val="accent1">
              <a:lumMod val="60000"/>
              <a:lumOff val="40000"/>
            </a:schemeClr>
          </a:solidFill>
        </p:grpSpPr>
        <p:sp>
          <p:nvSpPr>
            <p:cNvPr id="32" name="Rounded Rectangle 13"/>
            <p:cNvSpPr/>
            <p:nvPr/>
          </p:nvSpPr>
          <p:spPr>
            <a:xfrm>
              <a:off x="2323018" y="3662418"/>
              <a:ext cx="7258639" cy="858129"/>
            </a:xfrm>
            <a:prstGeom prst="roundRect">
              <a:avLst/>
            </a:prstGeom>
            <a:grp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2364281" y="3737283"/>
              <a:ext cx="7360607" cy="707886"/>
            </a:xfrm>
            <a:prstGeom prst="rect">
              <a:avLst/>
            </a:prstGeom>
            <a:noFill/>
          </p:spPr>
          <p:txBody>
            <a:bodyPr wrap="square" rtlCol="0">
              <a:spAutoFit/>
            </a:bodyPr>
            <a:lstStyle/>
            <a:p>
              <a:r>
                <a:rPr lang="vi-VN" sz="4000" b="1" dirty="0">
                  <a:solidFill>
                    <a:schemeClr val="bg1"/>
                  </a:solidFill>
                  <a:latin typeface="Cambria" panose="02040503050406030204" pitchFamily="18" charset="0"/>
                  <a:ea typeface="Cambria" panose="02040503050406030204" pitchFamily="18" charset="0"/>
                  <a:cs typeface="Arial" panose="020B0604020202020204" pitchFamily="34" charset="0"/>
                </a:rPr>
                <a:t>Tiếp theo đến...</a:t>
              </a:r>
              <a:r>
                <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rPr>
                <a:t>.</a:t>
              </a:r>
              <a:r>
                <a:rPr lang="en-US" sz="4000" b="1" i="1" dirty="0" err="1">
                  <a:solidFill>
                    <a:schemeClr val="bg1"/>
                  </a:solidFill>
                  <a:latin typeface="Cambria" panose="02040503050406030204" pitchFamily="18" charset="0"/>
                  <a:ea typeface="Cambria" panose="02040503050406030204" pitchFamily="18" charset="0"/>
                  <a:cs typeface="Arial" panose="020B0604020202020204" pitchFamily="34" charset="0"/>
                </a:rPr>
                <a:t>vẽ</a:t>
              </a:r>
              <a:r>
                <a:rPr lang="en-US" sz="4000" b="1" i="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i="1" dirty="0" err="1">
                  <a:solidFill>
                    <a:schemeClr val="bg1"/>
                  </a:solidFill>
                  <a:latin typeface="Cambria" panose="02040503050406030204" pitchFamily="18" charset="0"/>
                  <a:ea typeface="Cambria" panose="02040503050406030204" pitchFamily="18" charset="0"/>
                  <a:cs typeface="Arial" panose="020B0604020202020204" pitchFamily="34" charset="0"/>
                </a:rPr>
                <a:t>cho</a:t>
              </a:r>
              <a:r>
                <a:rPr lang="en-US" sz="4000" b="1" i="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i="1" dirty="0" err="1">
                  <a:solidFill>
                    <a:schemeClr val="bg1"/>
                  </a:solidFill>
                  <a:latin typeface="Cambria" panose="02040503050406030204" pitchFamily="18" charset="0"/>
                  <a:ea typeface="Cambria" panose="02040503050406030204" pitchFamily="18" charset="0"/>
                  <a:cs typeface="Arial" panose="020B0604020202020204" pitchFamily="34" charset="0"/>
                </a:rPr>
                <a:t>cuốc</a:t>
              </a:r>
              <a:endParaRPr lang="en-US" sz="40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sp>
        <p:nvSpPr>
          <p:cNvPr id="34" name="Google Shape;276;p7"/>
          <p:cNvSpPr/>
          <p:nvPr/>
        </p:nvSpPr>
        <p:spPr>
          <a:xfrm>
            <a:off x="787267" y="3407028"/>
            <a:ext cx="2682270" cy="858130"/>
          </a:xfrm>
          <a:prstGeom prst="roundRect">
            <a:avLst>
              <a:gd name="adj" fmla="val 50000"/>
            </a:avLst>
          </a:prstGeom>
          <a:solidFill>
            <a:schemeClr val="accent1">
              <a:lumMod val="60000"/>
              <a:lumOff val="4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5000" b="1" dirty="0">
                <a:ln w="3175">
                  <a:solidFill>
                    <a:schemeClr val="bg1"/>
                  </a:solidFill>
                </a:ln>
                <a:solidFill>
                  <a:schemeClr val="bg1"/>
                </a:solidFill>
                <a:latin typeface="Cambria" panose="02040503050406030204" pitchFamily="18" charset="0"/>
                <a:ea typeface="Cambria" panose="02040503050406030204" pitchFamily="18" charset="0"/>
              </a:rPr>
              <a:t>Đoạn </a:t>
            </a:r>
            <a:r>
              <a:rPr lang="en-US" sz="5000" b="1" dirty="0">
                <a:ln w="3175">
                  <a:solidFill>
                    <a:schemeClr val="bg1"/>
                  </a:solidFill>
                </a:ln>
                <a:solidFill>
                  <a:schemeClr val="bg1"/>
                </a:solidFill>
                <a:latin typeface="Cambria" panose="02040503050406030204" pitchFamily="18" charset="0"/>
                <a:ea typeface="Cambria" panose="02040503050406030204" pitchFamily="18" charset="0"/>
              </a:rPr>
              <a:t>3</a:t>
            </a:r>
            <a:endParaRPr sz="5000" b="1" dirty="0">
              <a:ln w="3175">
                <a:solidFill>
                  <a:schemeClr val="bg1"/>
                </a:solidFill>
              </a:ln>
              <a:solidFill>
                <a:schemeClr val="bg1"/>
              </a:solidFill>
              <a:latin typeface="Cambria" panose="02040503050406030204" pitchFamily="18" charset="0"/>
              <a:ea typeface="Cambria" panose="02040503050406030204" pitchFamily="18" charset="0"/>
            </a:endParaRPr>
          </a:p>
        </p:txBody>
      </p:sp>
      <p:grpSp>
        <p:nvGrpSpPr>
          <p:cNvPr id="35" name="Group 34"/>
          <p:cNvGrpSpPr/>
          <p:nvPr/>
        </p:nvGrpSpPr>
        <p:grpSpPr>
          <a:xfrm>
            <a:off x="3927843" y="4517276"/>
            <a:ext cx="7776091" cy="858129"/>
            <a:chOff x="2323018" y="3662418"/>
            <a:chExt cx="7401870" cy="858129"/>
          </a:xfrm>
          <a:solidFill>
            <a:schemeClr val="accent1">
              <a:lumMod val="60000"/>
              <a:lumOff val="40000"/>
            </a:schemeClr>
          </a:solidFill>
        </p:grpSpPr>
        <p:sp>
          <p:nvSpPr>
            <p:cNvPr id="36" name="Rounded Rectangle 13"/>
            <p:cNvSpPr/>
            <p:nvPr/>
          </p:nvSpPr>
          <p:spPr>
            <a:xfrm>
              <a:off x="2323018" y="3662418"/>
              <a:ext cx="7258639" cy="858129"/>
            </a:xfrm>
            <a:prstGeom prst="roundRect">
              <a:avLst/>
            </a:prstGeom>
            <a:grp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2364281" y="3737283"/>
              <a:ext cx="7360607" cy="707886"/>
            </a:xfrm>
            <a:prstGeom prst="rect">
              <a:avLst/>
            </a:prstGeom>
            <a:noFill/>
          </p:spPr>
          <p:txBody>
            <a:bodyPr wrap="square" rtlCol="0">
              <a:spAutoFit/>
            </a:bodyPr>
            <a:lstStyle/>
            <a:p>
              <a:r>
                <a:rPr lang="vi-VN" sz="4000" b="1" dirty="0">
                  <a:solidFill>
                    <a:schemeClr val="bg1"/>
                  </a:solidFill>
                  <a:latin typeface="Cambria" panose="02040503050406030204" pitchFamily="18" charset="0"/>
                  <a:ea typeface="Cambria" panose="02040503050406030204" pitchFamily="18" charset="0"/>
                  <a:cs typeface="Arial" panose="020B0604020202020204" pitchFamily="34" charset="0"/>
                </a:rPr>
                <a:t>Tiếp theo đến...</a:t>
              </a:r>
              <a:r>
                <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rPr>
                <a:t>.</a:t>
              </a:r>
              <a:r>
                <a:rPr lang="en-US" sz="4000" b="1" i="1" dirty="0" err="1">
                  <a:solidFill>
                    <a:schemeClr val="bg1"/>
                  </a:solidFill>
                  <a:latin typeface="Cambria" panose="02040503050406030204" pitchFamily="18" charset="0"/>
                  <a:ea typeface="Cambria" panose="02040503050406030204" pitchFamily="18" charset="0"/>
                  <a:cs typeface="Arial" panose="020B0604020202020204" pitchFamily="34" charset="0"/>
                </a:rPr>
                <a:t>lò</a:t>
              </a:r>
              <a:r>
                <a:rPr lang="en-US" sz="4000" b="1" i="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i="1" dirty="0" err="1">
                  <a:solidFill>
                    <a:schemeClr val="bg1"/>
                  </a:solidFill>
                  <a:latin typeface="Cambria" panose="02040503050406030204" pitchFamily="18" charset="0"/>
                  <a:ea typeface="Cambria" panose="02040503050406030204" pitchFamily="18" charset="0"/>
                  <a:cs typeface="Arial" panose="020B0604020202020204" pitchFamily="34" charset="0"/>
                </a:rPr>
                <a:t>sưởi</a:t>
              </a:r>
              <a:r>
                <a:rPr lang="en-US" sz="4000" b="1" i="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i="1" dirty="0" err="1">
                  <a:solidFill>
                    <a:schemeClr val="bg1"/>
                  </a:solidFill>
                  <a:latin typeface="Cambria" panose="02040503050406030204" pitchFamily="18" charset="0"/>
                  <a:ea typeface="Cambria" panose="02040503050406030204" pitchFamily="18" charset="0"/>
                  <a:cs typeface="Arial" panose="020B0604020202020204" pitchFamily="34" charset="0"/>
                </a:rPr>
                <a:t>để</a:t>
              </a:r>
              <a:r>
                <a:rPr lang="en-US" sz="4000" b="1" i="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4000" b="1" i="1" dirty="0" err="1">
                  <a:solidFill>
                    <a:schemeClr val="bg1"/>
                  </a:solidFill>
                  <a:latin typeface="Cambria" panose="02040503050406030204" pitchFamily="18" charset="0"/>
                  <a:ea typeface="Cambria" panose="02040503050406030204" pitchFamily="18" charset="0"/>
                  <a:cs typeface="Arial" panose="020B0604020202020204" pitchFamily="34" charset="0"/>
                </a:rPr>
                <a:t>sưởi</a:t>
              </a:r>
              <a:endParaRPr lang="en-US" sz="40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sp>
        <p:nvSpPr>
          <p:cNvPr id="38" name="Google Shape;276;p7"/>
          <p:cNvSpPr/>
          <p:nvPr/>
        </p:nvSpPr>
        <p:spPr>
          <a:xfrm>
            <a:off x="847069" y="4473828"/>
            <a:ext cx="2682270" cy="858130"/>
          </a:xfrm>
          <a:prstGeom prst="roundRect">
            <a:avLst>
              <a:gd name="adj" fmla="val 50000"/>
            </a:avLst>
          </a:prstGeom>
          <a:solidFill>
            <a:schemeClr val="accent1">
              <a:lumMod val="60000"/>
              <a:lumOff val="4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5000" b="1" dirty="0">
                <a:ln w="3175">
                  <a:solidFill>
                    <a:schemeClr val="bg1"/>
                  </a:solidFill>
                </a:ln>
                <a:solidFill>
                  <a:schemeClr val="bg1"/>
                </a:solidFill>
                <a:latin typeface="Cambria" panose="02040503050406030204" pitchFamily="18" charset="0"/>
                <a:ea typeface="Cambria" panose="02040503050406030204" pitchFamily="18" charset="0"/>
              </a:rPr>
              <a:t>Đoạn </a:t>
            </a:r>
            <a:r>
              <a:rPr lang="en-US" sz="5000" b="1" dirty="0">
                <a:ln w="3175">
                  <a:solidFill>
                    <a:schemeClr val="bg1"/>
                  </a:solidFill>
                </a:ln>
                <a:solidFill>
                  <a:schemeClr val="bg1"/>
                </a:solidFill>
                <a:latin typeface="Cambria" panose="02040503050406030204" pitchFamily="18" charset="0"/>
                <a:ea typeface="Cambria" panose="02040503050406030204" pitchFamily="18" charset="0"/>
              </a:rPr>
              <a:t>4</a:t>
            </a:r>
            <a:endParaRPr sz="5000" b="1" dirty="0">
              <a:ln w="3175">
                <a:solidFill>
                  <a:schemeClr val="bg1"/>
                </a:solidFill>
              </a:ln>
              <a:solidFill>
                <a:schemeClr val="bg1"/>
              </a:solidFill>
              <a:latin typeface="Cambria" panose="02040503050406030204" pitchFamily="18" charset="0"/>
              <a:ea typeface="Cambria" panose="020405030504060302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down)">
                                      <p:cBhvr>
                                        <p:cTn id="23" dur="500"/>
                                        <p:tgtEl>
                                          <p:spTgt spid="3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down)">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arn(inVertical)">
                                      <p:cBhvr>
                                        <p:cTn id="39" dur="500"/>
                                        <p:tgtEl>
                                          <p:spTgt spid="30"/>
                                        </p:tgtEl>
                                      </p:cBhvr>
                                    </p:animEffect>
                                  </p:childTnLst>
                                </p:cTn>
                              </p:par>
                              <p:par>
                                <p:cTn id="40" presetID="16" presetClass="entr" presetSubtype="21"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0" grpId="0" animBg="1"/>
      <p:bldP spid="34"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picture containing text, toy, vector graphic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48" name="Group 47"/>
          <p:cNvGrpSpPr/>
          <p:nvPr/>
        </p:nvGrpSpPr>
        <p:grpSpPr>
          <a:xfrm>
            <a:off x="6000767" y="2566296"/>
            <a:ext cx="3677724" cy="1043679"/>
            <a:chOff x="6410789" y="819970"/>
            <a:chExt cx="4322439" cy="1121761"/>
          </a:xfrm>
        </p:grpSpPr>
        <p:pic>
          <p:nvPicPr>
            <p:cNvPr id="49" name="Picture 48"/>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6410789" y="819970"/>
              <a:ext cx="4322439" cy="1121761"/>
            </a:xfrm>
            <a:prstGeom prst="rect">
              <a:avLst/>
            </a:prstGeom>
          </p:spPr>
        </p:pic>
        <p:sp>
          <p:nvSpPr>
            <p:cNvPr id="50" name="TextBox 49"/>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Cambria" panose="02040503050406030204" pitchFamily="18" charset="0"/>
                  <a:ea typeface="Cambria" panose="02040503050406030204" pitchFamily="18" charset="0"/>
                  <a:cs typeface="Arial-Rounded" panose="020B0500000000000000" pitchFamily="34" charset="0"/>
                </a:rPr>
                <a:t>làm</a:t>
              </a:r>
              <a:r>
                <a:rPr lang="en-US" sz="5000" b="1" kern="0"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5000" b="1" kern="0" dirty="0" err="1">
                  <a:solidFill>
                    <a:prstClr val="white"/>
                  </a:solidFill>
                  <a:latin typeface="Cambria" panose="02040503050406030204" pitchFamily="18" charset="0"/>
                  <a:ea typeface="Cambria" panose="02040503050406030204" pitchFamily="18" charset="0"/>
                  <a:cs typeface="Arial-Rounded" panose="020B0500000000000000" pitchFamily="34" charset="0"/>
                </a:rPr>
                <a:t>chỉ</a:t>
              </a:r>
              <a:endParaRPr lang="en-US" sz="5000" b="1" kern="0" dirty="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1" name="Group 50"/>
          <p:cNvGrpSpPr/>
          <p:nvPr/>
        </p:nvGrpSpPr>
        <p:grpSpPr>
          <a:xfrm>
            <a:off x="5972538" y="3730920"/>
            <a:ext cx="3781464" cy="1043679"/>
            <a:chOff x="6410789" y="2733385"/>
            <a:chExt cx="4322439" cy="1121761"/>
          </a:xfrm>
        </p:grpSpPr>
        <p:pic>
          <p:nvPicPr>
            <p:cNvPr id="52" name="Picture 51"/>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2733385"/>
              <a:ext cx="4322439" cy="1121761"/>
            </a:xfrm>
            <a:prstGeom prst="rect">
              <a:avLst/>
            </a:prstGeom>
          </p:spPr>
        </p:pic>
        <p:sp>
          <p:nvSpPr>
            <p:cNvPr id="53" name="TextBox 52"/>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luồn</a:t>
              </a:r>
              <a:r>
                <a:rPr lang="en-US" sz="5000" b="1"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5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kim</a:t>
              </a:r>
              <a:endParaRPr lang="en-US" sz="5000" b="1" dirty="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grpSp>
      <p:sp>
        <p:nvSpPr>
          <p:cNvPr id="54" name="Rectangle 53"/>
          <p:cNvSpPr/>
          <p:nvPr/>
        </p:nvSpPr>
        <p:spPr>
          <a:xfrm>
            <a:off x="907468" y="1427402"/>
            <a:ext cx="4223400" cy="707886"/>
          </a:xfrm>
          <a:prstGeom prst="rect">
            <a:avLst/>
          </a:prstGeom>
        </p:spPr>
        <p:txBody>
          <a:bodyPr wrap="none">
            <a:spAutoFit/>
          </a:bodyPr>
          <a:lstStyle/>
          <a:p>
            <a:pPr algn="ctr">
              <a:defRPr/>
            </a:pP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Luyện</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đọc</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từ</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khó</a:t>
            </a:r>
            <a:endParaRPr lang="en-US" sz="4000" b="1" dirty="0">
              <a:solidFill>
                <a:srgbClr val="338C8E"/>
              </a:solidFill>
              <a:latin typeface="Cambria" panose="02040503050406030204" pitchFamily="18" charset="0"/>
              <a:ea typeface="Cambria" panose="02040503050406030204" pitchFamily="18" charset="0"/>
              <a:cs typeface="Arial-Rounded" panose="020B0500000000000000" pitchFamily="34" charset="0"/>
            </a:endParaRPr>
          </a:p>
        </p:txBody>
      </p:sp>
      <p:grpSp>
        <p:nvGrpSpPr>
          <p:cNvPr id="55" name="Group 54"/>
          <p:cNvGrpSpPr/>
          <p:nvPr/>
        </p:nvGrpSpPr>
        <p:grpSpPr>
          <a:xfrm>
            <a:off x="5879347" y="1331443"/>
            <a:ext cx="4098030" cy="1727175"/>
            <a:chOff x="6410789" y="819970"/>
            <a:chExt cx="4322439" cy="1727175"/>
          </a:xfrm>
        </p:grpSpPr>
        <p:pic>
          <p:nvPicPr>
            <p:cNvPr id="56" name="Picture 55"/>
            <p:cNvPicPr>
              <a:picLocks noChangeAspect="1"/>
            </p:cNvPicPr>
            <p:nvPr/>
          </p:nvPicPr>
          <p:blipFill>
            <a:blip r:embed="rId2">
              <a:duotone>
                <a:prstClr val="black"/>
                <a:srgbClr val="31AA44">
                  <a:tint val="45000"/>
                  <a:satMod val="400000"/>
                </a:srgbClr>
              </a:duotone>
              <a:extLst>
                <a:ext uri="{BEBA8EAE-BF5A-486C-A8C5-ECC9F3942E4B}">
                  <a14:imgProps xmlns:a14="http://schemas.microsoft.com/office/drawing/2010/main">
                    <a14:imgLayer r:embed="rId3">
                      <a14:imgEffect>
                        <a14:artisticBlur/>
                      </a14:imgEffect>
                    </a14:imgLayer>
                  </a14:imgProps>
                </a:ext>
              </a:extLst>
            </a:blip>
            <a:stretch>
              <a:fillRect/>
            </a:stretch>
          </p:blipFill>
          <p:spPr>
            <a:xfrm>
              <a:off x="6410789" y="819970"/>
              <a:ext cx="4322439" cy="1121761"/>
            </a:xfrm>
            <a:prstGeom prst="rect">
              <a:avLst/>
            </a:prstGeom>
          </p:spPr>
        </p:pic>
        <p:sp>
          <p:nvSpPr>
            <p:cNvPr id="57" name="TextBox 56"/>
            <p:cNvSpPr txBox="1"/>
            <p:nvPr/>
          </p:nvSpPr>
          <p:spPr>
            <a:xfrm>
              <a:off x="6735045" y="915929"/>
              <a:ext cx="3440394" cy="1631216"/>
            </a:xfrm>
            <a:prstGeom prst="rect">
              <a:avLst/>
            </a:prstGeom>
            <a:noFill/>
          </p:spPr>
          <p:txBody>
            <a:bodyPr wrap="square" rtlCol="0">
              <a:spAutoFit/>
            </a:bodyPr>
            <a:lstStyle/>
            <a:p>
              <a:pPr algn="ctr">
                <a:defRPr/>
              </a:pPr>
              <a:r>
                <a:rPr lang="en-US" sz="5000" b="1" kern="0" dirty="0" err="1">
                  <a:solidFill>
                    <a:prstClr val="white"/>
                  </a:solidFill>
                  <a:latin typeface="Cambria" panose="02040503050406030204" pitchFamily="18" charset="0"/>
                  <a:ea typeface="Cambria" panose="02040503050406030204" pitchFamily="18" charset="0"/>
                  <a:cs typeface="Arial-Rounded" panose="020B0500000000000000" pitchFamily="34" charset="0"/>
                </a:rPr>
                <a:t>Mã</a:t>
              </a:r>
              <a:r>
                <a:rPr lang="en-US" sz="5000" b="1" kern="0"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5000" b="1" kern="0" dirty="0" err="1">
                  <a:solidFill>
                    <a:prstClr val="white"/>
                  </a:solidFill>
                  <a:latin typeface="Cambria" panose="02040503050406030204" pitchFamily="18" charset="0"/>
                  <a:ea typeface="Cambria" panose="02040503050406030204" pitchFamily="18" charset="0"/>
                  <a:cs typeface="Arial-Rounded" panose="020B0500000000000000" pitchFamily="34" charset="0"/>
                </a:rPr>
                <a:t>Lương</a:t>
              </a:r>
              <a:endParaRPr lang="en-US" sz="5000" b="1" kern="0" dirty="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25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p:tgtEl>
                                          <p:spTgt spid="55"/>
                                        </p:tgtEl>
                                        <p:attrNameLst>
                                          <p:attrName>ppt_x</p:attrName>
                                        </p:attrNameLst>
                                      </p:cBhvr>
                                      <p:tavLst>
                                        <p:tav tm="0">
                                          <p:val>
                                            <p:strVal val="#ppt_x-#ppt_w*1.125000"/>
                                          </p:val>
                                        </p:tav>
                                        <p:tav tm="100000">
                                          <p:val>
                                            <p:strVal val="#ppt_x"/>
                                          </p:val>
                                        </p:tav>
                                      </p:tavLst>
                                    </p:anim>
                                    <p:animEffect transition="in" filter="wipe(right)">
                                      <p:cBhvr>
                                        <p:cTn id="8" dur="500"/>
                                        <p:tgtEl>
                                          <p:spTgt spid="5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additive="base">
                                        <p:cTn id="13" dur="500"/>
                                        <p:tgtEl>
                                          <p:spTgt spid="48"/>
                                        </p:tgtEl>
                                        <p:attrNameLst>
                                          <p:attrName>ppt_x</p:attrName>
                                        </p:attrNameLst>
                                      </p:cBhvr>
                                      <p:tavLst>
                                        <p:tav tm="0">
                                          <p:val>
                                            <p:strVal val="#ppt_x-#ppt_w*1.125000"/>
                                          </p:val>
                                        </p:tav>
                                        <p:tav tm="100000">
                                          <p:val>
                                            <p:strVal val="#ppt_x"/>
                                          </p:val>
                                        </p:tav>
                                      </p:tavLst>
                                    </p:anim>
                                    <p:animEffect transition="in" filter="wipe(right)">
                                      <p:cBhvr>
                                        <p:cTn id="14" dur="500"/>
                                        <p:tgtEl>
                                          <p:spTgt spid="4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p:tgtEl>
                                          <p:spTgt spid="51"/>
                                        </p:tgtEl>
                                        <p:attrNameLst>
                                          <p:attrName>ppt_x</p:attrName>
                                        </p:attrNameLst>
                                      </p:cBhvr>
                                      <p:tavLst>
                                        <p:tav tm="0">
                                          <p:val>
                                            <p:strVal val="#ppt_x-#ppt_w*1.125000"/>
                                          </p:val>
                                        </p:tav>
                                        <p:tav tm="100000">
                                          <p:val>
                                            <p:strVal val="#ppt_x"/>
                                          </p:val>
                                        </p:tav>
                                      </p:tavLst>
                                    </p:anim>
                                    <p:animEffect transition="in" filter="wipe(right)">
                                      <p:cBhvr>
                                        <p:cTn id="2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81830" y="425509"/>
            <a:ext cx="5115441" cy="707886"/>
          </a:xfrm>
          <a:prstGeom prst="rect">
            <a:avLst/>
          </a:prstGeom>
        </p:spPr>
        <p:txBody>
          <a:bodyPr wrap="square">
            <a:spAutoFit/>
          </a:bodyPr>
          <a:lstStyle/>
          <a:p>
            <a:pPr algn="ctr">
              <a:defRPr/>
            </a:pPr>
            <a:r>
              <a:rPr lang="en-US" altLang="zh-CN"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câu</a:t>
            </a:r>
            <a:r>
              <a:rPr lang="en-US" altLang="zh-CN"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dài</a:t>
            </a:r>
            <a:endParaRPr lang="zh-CN" altLang="en-US" sz="4000" b="1" dirty="0">
              <a:solidFill>
                <a:srgbClr val="0070C0"/>
              </a:solidFill>
              <a:latin typeface="Cambria" panose="02040503050406030204" pitchFamily="18" charset="0"/>
              <a:ea typeface="inpin heiti" charset="-122"/>
              <a:cs typeface="Times New Roman" panose="02020603050405020304" pitchFamily="18" charset="0"/>
            </a:endParaRPr>
          </a:p>
        </p:txBody>
      </p:sp>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48737" y="564405"/>
            <a:ext cx="580334" cy="580334"/>
          </a:xfrm>
          <a:prstGeom prst="rect">
            <a:avLst/>
          </a:prstGeom>
        </p:spPr>
      </p:pic>
      <p:sp>
        <p:nvSpPr>
          <p:cNvPr id="5" name="Rectangle: Rounded Corners 4"/>
          <p:cNvSpPr/>
          <p:nvPr/>
        </p:nvSpPr>
        <p:spPr>
          <a:xfrm>
            <a:off x="1299990" y="1443210"/>
            <a:ext cx="9827046" cy="3013043"/>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674564" y="2023544"/>
            <a:ext cx="9243152" cy="1938992"/>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cs typeface="Arial-Rounded" panose="020B0500000000000000" pitchFamily="34" charset="0"/>
              </a:rPr>
              <a:t>   </a:t>
            </a:r>
            <a:r>
              <a:rPr lang="vi-VN" sz="4000" b="1" dirty="0">
                <a:latin typeface="Cambria" panose="02040503050406030204" pitchFamily="18" charset="0"/>
                <a:ea typeface="Cambria" panose="02040503050406030204" pitchFamily="18" charset="0"/>
                <a:cs typeface="Arial-Rounded" panose="020B0500000000000000" pitchFamily="34" charset="0"/>
              </a:rPr>
              <a:t>Một đêm, </a:t>
            </a:r>
            <a:r>
              <a:rPr lang="vi-VN"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b="1" dirty="0">
                <a:latin typeface="Cambria" panose="02040503050406030204" pitchFamily="18" charset="0"/>
                <a:ea typeface="Cambria" panose="02040503050406030204" pitchFamily="18" charset="0"/>
                <a:cs typeface="Arial-Rounded" panose="020B0500000000000000" pitchFamily="34" charset="0"/>
              </a:rPr>
              <a:t> Mã Lương mơ thấy một cụ già tóc bạc phơ</a:t>
            </a:r>
            <a:r>
              <a:rPr lang="vi-VN"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b="1" dirty="0">
                <a:latin typeface="Cambria" panose="02040503050406030204" pitchFamily="18" charset="0"/>
                <a:ea typeface="Cambria" panose="02040503050406030204" pitchFamily="18" charset="0"/>
                <a:cs typeface="Arial-Rounded" panose="020B0500000000000000" pitchFamily="34" charset="0"/>
              </a:rPr>
              <a:t> đưa cho em c</a:t>
            </a:r>
            <a:r>
              <a:rPr lang="en-US" sz="4000" b="1" dirty="0">
                <a:latin typeface="Cambria" panose="02040503050406030204" pitchFamily="18" charset="0"/>
                <a:ea typeface="Cambria" panose="02040503050406030204" pitchFamily="18" charset="0"/>
                <a:cs typeface="Arial-Rounded" panose="020B0500000000000000" pitchFamily="34" charset="0"/>
              </a:rPr>
              <a:t>â</a:t>
            </a:r>
            <a:r>
              <a:rPr lang="vi-VN" sz="4000" b="1" dirty="0">
                <a:latin typeface="Cambria" panose="02040503050406030204" pitchFamily="18" charset="0"/>
                <a:ea typeface="Cambria" panose="02040503050406030204" pitchFamily="18" charset="0"/>
                <a:cs typeface="Arial-Rounded" panose="020B0500000000000000" pitchFamily="34" charset="0"/>
              </a:rPr>
              <a:t>y bút sáng lấp lánh.</a:t>
            </a:r>
            <a:r>
              <a:rPr lang="vi-VN"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en-US"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lang="en-US" sz="4000" b="1" dirty="0">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flipH="1">
            <a:off x="2159305" y="1856833"/>
            <a:ext cx="8349297" cy="3797300"/>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kumimoji="0" lang="en-US" sz="6600" b="0"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6600" b="0"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0"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6600" b="0"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Cây</a:t>
            </a:r>
            <a:r>
              <a:rPr kumimoji="0" lang="en-US" sz="66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bút</a:t>
            </a:r>
            <a:r>
              <a:rPr kumimoji="0" lang="en-US" sz="66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thần</a:t>
            </a:r>
            <a:r>
              <a:rPr kumimoji="0" lang="en-US" sz="6600" b="0"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6600"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6600"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pt-BR" sz="6600"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từ nào em chưa hiểu nghĩa?</a:t>
            </a:r>
            <a:endParaRPr kumimoji="0" lang="pt-BR" sz="6600"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ags/tag1.xml><?xml version="1.0" encoding="utf-8"?>
<p:tagLst xmlns:p="http://schemas.openxmlformats.org/presentationml/2006/main">
  <p:tag name="PA" val="v4.0.0"/>
</p:tagLst>
</file>

<file path=ppt/tags/tag10.xml><?xml version="1.0" encoding="utf-8"?>
<p:tagLst xmlns:p="http://schemas.openxmlformats.org/presentationml/2006/main">
  <p:tag name="PA" val="v4.0.0"/>
</p:tagLst>
</file>

<file path=ppt/tags/tag2.xml><?xml version="1.0" encoding="utf-8"?>
<p:tagLst xmlns:p="http://schemas.openxmlformats.org/presentationml/2006/main">
  <p:tag name="PA" val="v4.0.0"/>
</p:tagLst>
</file>

<file path=ppt/tags/tag3.xml><?xml version="1.0" encoding="utf-8"?>
<p:tagLst xmlns:p="http://schemas.openxmlformats.org/presentationml/2006/main">
  <p:tag name="PA" val="v4.0.0"/>
</p:tagLst>
</file>

<file path=ppt/tags/tag4.xml><?xml version="1.0" encoding="utf-8"?>
<p:tagLst xmlns:p="http://schemas.openxmlformats.org/presentationml/2006/main">
  <p:tag name="PA" val="v4.0.0"/>
</p:tagLst>
</file>

<file path=ppt/tags/tag5.xml><?xml version="1.0" encoding="utf-8"?>
<p:tagLst xmlns:p="http://schemas.openxmlformats.org/presentationml/2006/main">
  <p:tag name="PA" val="v4.0.0"/>
</p:tagLst>
</file>

<file path=ppt/tags/tag6.xml><?xml version="1.0" encoding="utf-8"?>
<p:tagLst xmlns:p="http://schemas.openxmlformats.org/presentationml/2006/main">
  <p:tag name="PA" val="v4.0.0"/>
</p:tagLst>
</file>

<file path=ppt/tags/tag7.xml><?xml version="1.0" encoding="utf-8"?>
<p:tagLst xmlns:p="http://schemas.openxmlformats.org/presentationml/2006/main">
  <p:tag name="PA" val="v4.0.0"/>
</p:tagLst>
</file>

<file path=ppt/tags/tag8.xml><?xml version="1.0" encoding="utf-8"?>
<p:tagLst xmlns:p="http://schemas.openxmlformats.org/presentationml/2006/main">
  <p:tag name="PA" val="v4.0.0"/>
</p:tagLst>
</file>

<file path=ppt/tags/tag9.xml><?xml version="1.0" encoding="utf-8"?>
<p:tagLst xmlns:p="http://schemas.openxmlformats.org/presentationml/2006/main">
  <p:tag name="PA" val="v4.0.0"/>
</p:tagLst>
</file>

<file path=ppt/theme/theme1.xml><?xml version="1.0" encoding="utf-8"?>
<a:theme xmlns:a="http://schemas.openxmlformats.org/drawingml/2006/main" name="AAAAAAAAAAAAAAAAAAAAAAAAAAA">
  <a:themeElements>
    <a:clrScheme name="自定义 1327">
      <a:dk1>
        <a:sysClr val="windowText" lastClr="000000"/>
      </a:dk1>
      <a:lt1>
        <a:sysClr val="window" lastClr="FFFFFF"/>
      </a:lt1>
      <a:dk2>
        <a:srgbClr val="44546A"/>
      </a:dk2>
      <a:lt2>
        <a:srgbClr val="E7E6E6"/>
      </a:lt2>
      <a:accent1>
        <a:srgbClr val="26725B"/>
      </a:accent1>
      <a:accent2>
        <a:srgbClr val="26725B"/>
      </a:accent2>
      <a:accent3>
        <a:srgbClr val="26725B"/>
      </a:accent3>
      <a:accent4>
        <a:srgbClr val="26725B"/>
      </a:accent4>
      <a:accent5>
        <a:srgbClr val="26725B"/>
      </a:accent5>
      <a:accent6>
        <a:srgbClr val="26725B"/>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and End Slide Master">
  <a:themeElements>
    <a:clrScheme name="ALLPPT-COLOR-A12">
      <a:dk1>
        <a:sysClr val="windowText" lastClr="000000"/>
      </a:dk1>
      <a:lt1>
        <a:sysClr val="window" lastClr="FFFFFF"/>
      </a:lt1>
      <a:dk2>
        <a:srgbClr val="1F497D"/>
      </a:dk2>
      <a:lt2>
        <a:srgbClr val="EEECE1"/>
      </a:lt2>
      <a:accent1>
        <a:srgbClr val="984807"/>
      </a:accent1>
      <a:accent2>
        <a:srgbClr val="E79F05"/>
      </a:accent2>
      <a:accent3>
        <a:srgbClr val="984807"/>
      </a:accent3>
      <a:accent4>
        <a:srgbClr val="E79F05"/>
      </a:accent4>
      <a:accent5>
        <a:srgbClr val="984807"/>
      </a:accent5>
      <a:accent6>
        <a:srgbClr val="E79F05"/>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5196</Words>
  <Application>WPS Presentation</Application>
  <PresentationFormat>Widescreen</PresentationFormat>
  <Paragraphs>151</Paragraphs>
  <Slides>26</Slides>
  <Notes>18</Notes>
  <HiddenSlides>0</HiddenSlides>
  <MMClips>2</MMClips>
  <ScaleCrop>false</ScaleCrop>
  <HeadingPairs>
    <vt:vector size="6" baseType="variant">
      <vt:variant>
        <vt:lpstr>已用的字体</vt:lpstr>
      </vt:variant>
      <vt:variant>
        <vt:i4>22</vt:i4>
      </vt:variant>
      <vt:variant>
        <vt:lpstr>主题</vt:lpstr>
      </vt:variant>
      <vt:variant>
        <vt:i4>3</vt:i4>
      </vt:variant>
      <vt:variant>
        <vt:lpstr>幻灯片标题</vt:lpstr>
      </vt:variant>
      <vt:variant>
        <vt:i4>26</vt:i4>
      </vt:variant>
    </vt:vector>
  </HeadingPairs>
  <TitlesOfParts>
    <vt:vector size="51" baseType="lpstr">
      <vt:lpstr>Arial</vt:lpstr>
      <vt:lpstr>SimSun</vt:lpstr>
      <vt:lpstr>Wingdings</vt:lpstr>
      <vt:lpstr>Malgun Gothic</vt:lpstr>
      <vt:lpstr>Calibri</vt:lpstr>
      <vt:lpstr>Cambria</vt:lpstr>
      <vt:lpstr>Arial-Rounded</vt:lpstr>
      <vt:lpstr>等线</vt:lpstr>
      <vt:lpstr>等线</vt:lpstr>
      <vt:lpstr>Times New Roman</vt:lpstr>
      <vt:lpstr>inpin heiti</vt:lpstr>
      <vt:lpstr>Microsoft YaHei</vt:lpstr>
      <vt:lpstr>Arial Unicode MS</vt:lpstr>
      <vt:lpstr>SVN-Cookies</vt:lpstr>
      <vt:lpstr>视觉坊免费素材shijuef.com(龚帆免费体)</vt:lpstr>
      <vt:lpstr>Calibri</vt:lpstr>
      <vt:lpstr>Cordia New</vt:lpstr>
      <vt:lpstr>Arial</vt:lpstr>
      <vt:lpstr>DFPOP1-W9</vt:lpstr>
      <vt:lpstr>等线 Light</vt:lpstr>
      <vt:lpstr>Segoe Print</vt:lpstr>
      <vt:lpstr>Microsoft Sans Serif</vt:lpstr>
      <vt:lpstr>AAAAAAAAAAAAAAAAAAAAAAAAAAA</vt:lpstr>
      <vt:lpstr>Cover and End Slide Master</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Bé Cún</cp:lastModifiedBy>
  <cp:revision>81</cp:revision>
  <dcterms:created xsi:type="dcterms:W3CDTF">2022-08-10T01:11:00Z</dcterms:created>
  <dcterms:modified xsi:type="dcterms:W3CDTF">2025-12-11T02:36:28Z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6B33AA1916BF45DEBCD21F7138E5F735_12</vt:lpwstr>
  </property>
  <property fmtid="{D5CDD505-2E9C-101B-9397-08002B2CF9AE}" pid="3" name="KSOProductBuildVer">
    <vt:lpwstr>1033-12.2.0.23155</vt:lpwstr>
  </property>
</Properties>
</file>