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2.svg" ContentType="image/svg+xml"/>
  <Override PartName="/ppt/media/image25.svg" ContentType="image/svg+xml"/>
  <Override PartName="/ppt/media/image39.svg" ContentType="image/svg+xml"/>
  <Override PartName="/ppt/media/image46.svg" ContentType="image/svg+xml"/>
  <Override PartName="/ppt/media/image76.svg" ContentType="image/svg+xml"/>
  <Override PartName="/ppt/media/image7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1" r:id="rId4"/>
    <p:sldMasterId id="2147483683" r:id="rId5"/>
  </p:sldMasterIdLst>
  <p:notesMasterIdLst>
    <p:notesMasterId r:id="rId7"/>
  </p:notesMasterIdLst>
  <p:sldIdLst>
    <p:sldId id="264" r:id="rId6"/>
    <p:sldId id="348" r:id="rId8"/>
    <p:sldId id="256" r:id="rId9"/>
    <p:sldId id="349" r:id="rId10"/>
    <p:sldId id="350" r:id="rId11"/>
    <p:sldId id="353" r:id="rId12"/>
    <p:sldId id="354" r:id="rId13"/>
    <p:sldId id="355" r:id="rId14"/>
    <p:sldId id="395" r:id="rId15"/>
    <p:sldId id="352" r:id="rId16"/>
    <p:sldId id="318" r:id="rId17"/>
    <p:sldId id="265" r:id="rId18"/>
    <p:sldId id="269" r:id="rId19"/>
    <p:sldId id="266" r:id="rId20"/>
    <p:sldId id="360" r:id="rId21"/>
    <p:sldId id="361" r:id="rId22"/>
    <p:sldId id="374" r:id="rId23"/>
    <p:sldId id="310" r:id="rId24"/>
    <p:sldId id="376" r:id="rId25"/>
    <p:sldId id="377" r:id="rId26"/>
    <p:sldId id="378" r:id="rId27"/>
    <p:sldId id="379" r:id="rId28"/>
    <p:sldId id="380" r:id="rId29"/>
    <p:sldId id="381" r:id="rId30"/>
    <p:sldId id="362" r:id="rId31"/>
    <p:sldId id="396" r:id="rId32"/>
    <p:sldId id="397" r:id="rId33"/>
    <p:sldId id="394"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83" autoAdjust="0"/>
  </p:normalViewPr>
  <p:slideViewPr>
    <p:cSldViewPr snapToGrid="0">
      <p:cViewPr varScale="1">
        <p:scale>
          <a:sx n="54" d="100"/>
          <a:sy n="54" d="100"/>
        </p:scale>
        <p:origin x="1148" y="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3C7A1-BC87-4DF3-8BAA-E3FAD010B4F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CF809-A104-4387-9DA0-647851A03FA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latin typeface="Arial-Rounded" panose="020B0500000000000000" pitchFamily="34" charset="0"/>
                <a:ea typeface="Arial-Rounded" panose="020B0500000000000000" pitchFamily="34" charset="0"/>
                <a:cs typeface="Arial-Rounded" panose="020B0500000000000000" pitchFamily="34" charset="0"/>
              </a:rPr>
              <a:t>Hương Thảo – </a:t>
            </a:r>
            <a:r>
              <a:rPr lang="en-US" dirty="0" err="1">
                <a:latin typeface="Arial-Rounded" panose="020B0500000000000000" pitchFamily="34" charset="0"/>
                <a:ea typeface="Arial-Rounded" panose="020B0500000000000000" pitchFamily="34" charset="0"/>
                <a:cs typeface="Arial-Rounded" panose="020B0500000000000000" pitchFamily="34" charset="0"/>
              </a:rPr>
              <a:t>zalo</a:t>
            </a:r>
            <a:r>
              <a:rPr lang="en-US" dirty="0">
                <a:latin typeface="Arial-Rounded" panose="020B0500000000000000" pitchFamily="34" charset="0"/>
                <a:ea typeface="Arial-Rounded" panose="020B0500000000000000" pitchFamily="34" charset="0"/>
                <a:cs typeface="Arial-Rounded" panose="020B0500000000000000" pitchFamily="34" charset="0"/>
              </a:rPr>
              <a:t> 0972115126</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3"/>
          <p:cNvSpPr>
            <a:spLocks noGrp="1"/>
          </p:cNvSpPr>
          <p:nvPr>
            <p:ph type="sldNum" sz="quarter" idx="5"/>
          </p:nvPr>
        </p:nvSpPr>
        <p:spPr/>
        <p:txBody>
          <a:bodyPr/>
          <a:lstStyle/>
          <a:p>
            <a:fld id="{15CCF809-A104-4387-9DA0-647851A03FA1}"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3"/>
          <p:cNvSpPr>
            <a:spLocks noGrp="1"/>
          </p:cNvSpPr>
          <p:nvPr>
            <p:ph type="sldNum" sz="quarter" idx="5"/>
          </p:nvPr>
        </p:nvSpPr>
        <p:spPr/>
        <p:txBody>
          <a:bodyPr/>
          <a:lstStyle/>
          <a:p>
            <a:fld id="{15CCF809-A104-4387-9DA0-647851A03FA1}"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 Bấm hình tròn màu vàng trên góc phải đến bài học tiếp theo</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1"/>
          <p:cNvPicPr>
            <a:picLocks noChangeAspect="1"/>
          </p:cNvPicPr>
          <p:nvPr userDrawn="1"/>
        </p:nvPicPr>
        <p:blipFill>
          <a:blip r:embed="rId3"/>
          <a:stretch>
            <a:fillRect/>
          </a:stretch>
        </p:blipFill>
        <p:spPr>
          <a:xfrm>
            <a:off x="39197" y="2583057"/>
            <a:ext cx="4068568" cy="42432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ếng Việt 1"/>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ội du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3.png"/><Relationship Id="rId15" Type="http://schemas.openxmlformats.org/officeDocument/2006/relationships/image" Target="../media/image2.png"/><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0"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2" Type="http://schemas.openxmlformats.org/officeDocument/2006/relationships/theme" Target="../theme/theme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5"/>
          <a:stretch>
            <a:fillRect/>
          </a:stretch>
        </p:blipFill>
        <p:spPr>
          <a:xfrm>
            <a:off x="0" y="31467"/>
            <a:ext cx="12192000" cy="6795066"/>
          </a:xfrm>
          <a:prstGeom prst="rect">
            <a:avLst/>
          </a:prstGeom>
        </p:spPr>
      </p:pic>
      <p:sp>
        <p:nvSpPr>
          <p:cNvPr id="4" name="Rectangle 3"/>
          <p:cNvSpPr/>
          <p:nvPr userDrawn="1"/>
        </p:nvSpPr>
        <p:spPr>
          <a:xfrm>
            <a:off x="231354" y="308472"/>
            <a:ext cx="11710930" cy="6268598"/>
          </a:xfrm>
          <a:prstGeom prst="rect">
            <a:avLst/>
          </a:prstGeom>
          <a:solidFill>
            <a:schemeClr val="bg1"/>
          </a:solidFill>
          <a:ln w="38100">
            <a:solidFill>
              <a:srgbClr val="B5A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6" name="Picture 5" descr="A round pink circle with white text and a black background&#10;&#10;AI-generated content may be incorrect."/>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84132" y="144159"/>
            <a:ext cx="1590050" cy="1590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84132" y="144159"/>
            <a:ext cx="1590050" cy="159005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1.png"/><Relationship Id="rId3" Type="http://schemas.openxmlformats.org/officeDocument/2006/relationships/image" Target="../media/image42.png"/><Relationship Id="rId2" Type="http://schemas.openxmlformats.org/officeDocument/2006/relationships/image" Target="../media/image39.sv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1.xml"/><Relationship Id="rId6" Type="http://schemas.openxmlformats.org/officeDocument/2006/relationships/tags" Target="../tags/tag1.xml"/><Relationship Id="rId5" Type="http://schemas.openxmlformats.org/officeDocument/2006/relationships/image" Target="../media/image5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3.GIF"/><Relationship Id="rId1" Type="http://schemas.openxmlformats.org/officeDocument/2006/relationships/image" Target="../media/image52.jpeg"/></Relationships>
</file>

<file path=ppt/slides/_rels/slide18.xml.rels><?xml version="1.0" encoding="UTF-8" standalone="yes"?>
<Relationships xmlns="http://schemas.openxmlformats.org/package/2006/relationships"><Relationship Id="rId9" Type="http://schemas.openxmlformats.org/officeDocument/2006/relationships/slide" Target="slide22.xml"/><Relationship Id="rId8" Type="http://schemas.openxmlformats.org/officeDocument/2006/relationships/image" Target="../media/image57.png"/><Relationship Id="rId7" Type="http://schemas.openxmlformats.org/officeDocument/2006/relationships/slide" Target="slide21.xml"/><Relationship Id="rId6" Type="http://schemas.openxmlformats.org/officeDocument/2006/relationships/image" Target="../media/image56.png"/><Relationship Id="rId5" Type="http://schemas.openxmlformats.org/officeDocument/2006/relationships/slide" Target="slide20.xml"/><Relationship Id="rId4" Type="http://schemas.openxmlformats.org/officeDocument/2006/relationships/image" Target="../media/image55.png"/><Relationship Id="rId3" Type="http://schemas.openxmlformats.org/officeDocument/2006/relationships/slide" Target="slide19.xml"/><Relationship Id="rId22" Type="http://schemas.openxmlformats.org/officeDocument/2006/relationships/notesSlide" Target="../notesSlides/notesSlide4.xml"/><Relationship Id="rId21" Type="http://schemas.openxmlformats.org/officeDocument/2006/relationships/slideLayout" Target="../slideLayouts/slideLayout21.xml"/><Relationship Id="rId20" Type="http://schemas.openxmlformats.org/officeDocument/2006/relationships/audio" Target="../media/audio3.wav"/><Relationship Id="rId2" Type="http://schemas.openxmlformats.org/officeDocument/2006/relationships/image" Target="../media/image53.GIF"/><Relationship Id="rId19" Type="http://schemas.openxmlformats.org/officeDocument/2006/relationships/audio" Target="../media/audio2.wav"/><Relationship Id="rId18" Type="http://schemas.openxmlformats.org/officeDocument/2006/relationships/tags" Target="../tags/tag2.xml"/><Relationship Id="rId17" Type="http://schemas.openxmlformats.org/officeDocument/2006/relationships/image" Target="../media/image54.png"/><Relationship Id="rId16" Type="http://schemas.microsoft.com/office/2007/relationships/media" Target="../media/media2.mp3"/><Relationship Id="rId15" Type="http://schemas.openxmlformats.org/officeDocument/2006/relationships/audio" Target="../media/media2.mp3"/><Relationship Id="rId14" Type="http://schemas.openxmlformats.org/officeDocument/2006/relationships/image" Target="../media/image60.png"/><Relationship Id="rId13" Type="http://schemas.openxmlformats.org/officeDocument/2006/relationships/slide" Target="slide24.xml"/><Relationship Id="rId12" Type="http://schemas.openxmlformats.org/officeDocument/2006/relationships/image" Target="../media/image59.png"/><Relationship Id="rId11" Type="http://schemas.openxmlformats.org/officeDocument/2006/relationships/slide" Target="slide23.xml"/><Relationship Id="rId10" Type="http://schemas.openxmlformats.org/officeDocument/2006/relationships/image" Target="../media/image58.png"/><Relationship Id="rId1" Type="http://schemas.openxmlformats.org/officeDocument/2006/relationships/image" Target="../media/image52.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1.xml"/><Relationship Id="rId7" Type="http://schemas.openxmlformats.org/officeDocument/2006/relationships/tags" Target="../tags/tag3.xml"/><Relationship Id="rId6" Type="http://schemas.microsoft.com/office/2007/relationships/hdphoto" Target="../media/image63.wdp"/><Relationship Id="rId5" Type="http://schemas.openxmlformats.org/officeDocument/2006/relationships/image" Target="../media/image62.png"/><Relationship Id="rId4" Type="http://schemas.openxmlformats.org/officeDocument/2006/relationships/slide" Target="slide18.xml"/><Relationship Id="rId3" Type="http://schemas.openxmlformats.org/officeDocument/2006/relationships/image" Target="../media/image61.png"/><Relationship Id="rId2" Type="http://schemas.openxmlformats.org/officeDocument/2006/relationships/image" Target="../media/image53.GIF"/><Relationship Id="rId1" Type="http://schemas.openxmlformats.org/officeDocument/2006/relationships/image" Target="../media/image52.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20.jpeg"/><Relationship Id="rId2" Type="http://schemas.microsoft.com/office/2007/relationships/hdphoto" Target="../media/image19.wdp"/><Relationship Id="rId1" Type="http://schemas.openxmlformats.org/officeDocument/2006/relationships/image" Target="../media/image18.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1.xml"/><Relationship Id="rId7" Type="http://schemas.openxmlformats.org/officeDocument/2006/relationships/tags" Target="../tags/tag4.xml"/><Relationship Id="rId6" Type="http://schemas.openxmlformats.org/officeDocument/2006/relationships/image" Target="../media/image64.png"/><Relationship Id="rId5" Type="http://schemas.microsoft.com/office/2007/relationships/hdphoto" Target="../media/image63.wdp"/><Relationship Id="rId4" Type="http://schemas.openxmlformats.org/officeDocument/2006/relationships/image" Target="../media/image62.png"/><Relationship Id="rId3" Type="http://schemas.openxmlformats.org/officeDocument/2006/relationships/slide" Target="slide18.xml"/><Relationship Id="rId2" Type="http://schemas.openxmlformats.org/officeDocument/2006/relationships/image" Target="../media/image53.GIF"/><Relationship Id="rId1" Type="http://schemas.openxmlformats.org/officeDocument/2006/relationships/image" Target="../media/image52.jpeg"/></Relationships>
</file>

<file path=ppt/slides/_rels/slide21.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tags" Target="../tags/tag5.xml"/><Relationship Id="rId7" Type="http://schemas.openxmlformats.org/officeDocument/2006/relationships/image" Target="../media/image66.png"/><Relationship Id="rId6" Type="http://schemas.openxmlformats.org/officeDocument/2006/relationships/image" Target="../media/image65.png"/><Relationship Id="rId5" Type="http://schemas.microsoft.com/office/2007/relationships/hdphoto" Target="../media/image63.wdp"/><Relationship Id="rId4" Type="http://schemas.openxmlformats.org/officeDocument/2006/relationships/image" Target="../media/image62.png"/><Relationship Id="rId3" Type="http://schemas.openxmlformats.org/officeDocument/2006/relationships/slide" Target="slide18.xml"/><Relationship Id="rId2" Type="http://schemas.openxmlformats.org/officeDocument/2006/relationships/image" Target="../media/image53.GIF"/><Relationship Id="rId11" Type="http://schemas.openxmlformats.org/officeDocument/2006/relationships/notesSlide" Target="../notesSlides/notesSlide7.xml"/><Relationship Id="rId10" Type="http://schemas.openxmlformats.org/officeDocument/2006/relationships/slideLayout" Target="../slideLayouts/slideLayout21.xml"/><Relationship Id="rId1" Type="http://schemas.openxmlformats.org/officeDocument/2006/relationships/image" Target="../media/image52.jpeg"/></Relationships>
</file>

<file path=ppt/slides/_rels/slide22.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tags" Target="../tags/tag6.xml"/><Relationship Id="rId7" Type="http://schemas.openxmlformats.org/officeDocument/2006/relationships/image" Target="../media/image66.png"/><Relationship Id="rId6" Type="http://schemas.openxmlformats.org/officeDocument/2006/relationships/image" Target="../media/image67.png"/><Relationship Id="rId5" Type="http://schemas.microsoft.com/office/2007/relationships/hdphoto" Target="../media/image63.wdp"/><Relationship Id="rId4" Type="http://schemas.openxmlformats.org/officeDocument/2006/relationships/image" Target="../media/image62.png"/><Relationship Id="rId3" Type="http://schemas.openxmlformats.org/officeDocument/2006/relationships/slide" Target="slide18.xml"/><Relationship Id="rId2" Type="http://schemas.openxmlformats.org/officeDocument/2006/relationships/image" Target="../media/image53.GIF"/><Relationship Id="rId11" Type="http://schemas.openxmlformats.org/officeDocument/2006/relationships/notesSlide" Target="../notesSlides/notesSlide8.xml"/><Relationship Id="rId10" Type="http://schemas.openxmlformats.org/officeDocument/2006/relationships/slideLayout" Target="../slideLayouts/slideLayout21.xml"/><Relationship Id="rId1" Type="http://schemas.openxmlformats.org/officeDocument/2006/relationships/image" Target="../media/image52.jpe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1.xml"/><Relationship Id="rId7" Type="http://schemas.openxmlformats.org/officeDocument/2006/relationships/tags" Target="../tags/tag7.xml"/><Relationship Id="rId6" Type="http://schemas.openxmlformats.org/officeDocument/2006/relationships/image" Target="../media/image68.png"/><Relationship Id="rId5" Type="http://schemas.microsoft.com/office/2007/relationships/hdphoto" Target="../media/image63.wdp"/><Relationship Id="rId4" Type="http://schemas.openxmlformats.org/officeDocument/2006/relationships/image" Target="../media/image62.png"/><Relationship Id="rId3" Type="http://schemas.openxmlformats.org/officeDocument/2006/relationships/slide" Target="slide18.xml"/><Relationship Id="rId2" Type="http://schemas.openxmlformats.org/officeDocument/2006/relationships/image" Target="../media/image53.GIF"/><Relationship Id="rId1" Type="http://schemas.openxmlformats.org/officeDocument/2006/relationships/image" Target="../media/image52.jpeg"/></Relationships>
</file>

<file path=ppt/slides/_rels/slide24.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image" Target="../media/image69.png"/><Relationship Id="rId7" Type="http://schemas.microsoft.com/office/2007/relationships/media" Target="../media/media3.mp3"/><Relationship Id="rId6" Type="http://schemas.openxmlformats.org/officeDocument/2006/relationships/audio" Target="../media/media3.mp3"/><Relationship Id="rId5" Type="http://schemas.microsoft.com/office/2007/relationships/hdphoto" Target="../media/image63.wdp"/><Relationship Id="rId4" Type="http://schemas.openxmlformats.org/officeDocument/2006/relationships/image" Target="../media/image62.png"/><Relationship Id="rId3" Type="http://schemas.openxmlformats.org/officeDocument/2006/relationships/slide" Target="slide18.xml"/><Relationship Id="rId2" Type="http://schemas.openxmlformats.org/officeDocument/2006/relationships/image" Target="../media/image53.GIF"/><Relationship Id="rId12" Type="http://schemas.openxmlformats.org/officeDocument/2006/relationships/notesSlide" Target="../notesSlides/notesSlide10.xml"/><Relationship Id="rId11" Type="http://schemas.openxmlformats.org/officeDocument/2006/relationships/slideLayout" Target="../slideLayouts/slideLayout21.xml"/><Relationship Id="rId10" Type="http://schemas.openxmlformats.org/officeDocument/2006/relationships/tags" Target="../tags/tag8.xml"/><Relationship Id="rId1"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28.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image" Target="../media/image76.svg"/><Relationship Id="rId7" Type="http://schemas.openxmlformats.org/officeDocument/2006/relationships/image" Target="../media/image75.png"/><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svg"/><Relationship Id="rId3" Type="http://schemas.openxmlformats.org/officeDocument/2006/relationships/image" Target="../media/image74.png"/><Relationship Id="rId2" Type="http://schemas.openxmlformats.org/officeDocument/2006/relationships/image" Target="../media/image22.svg"/><Relationship Id="rId13" Type="http://schemas.openxmlformats.org/officeDocument/2006/relationships/slideLayout" Target="../slideLayouts/slideLayout28.xml"/><Relationship Id="rId12" Type="http://schemas.openxmlformats.org/officeDocument/2006/relationships/image" Target="../media/image79.png"/><Relationship Id="rId11" Type="http://schemas.openxmlformats.org/officeDocument/2006/relationships/image" Target="../media/image27.png"/><Relationship Id="rId10" Type="http://schemas.openxmlformats.org/officeDocument/2006/relationships/image" Target="../media/image78.svg"/><Relationship Id="rId1"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svg"/><Relationship Id="rId10" Type="http://schemas.openxmlformats.org/officeDocument/2006/relationships/slideLayout" Target="../slideLayouts/slideLayout28.xml"/><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44831" t="22365" r="3923" b="44651"/>
          <a:stretch>
            <a:fillRect/>
          </a:stretch>
        </p:blipFill>
        <p:spPr>
          <a:xfrm>
            <a:off x="10224420" y="4824566"/>
            <a:ext cx="1976849" cy="2262034"/>
          </a:xfrm>
          <a:prstGeom prst="rect">
            <a:avLst/>
          </a:prstGeom>
        </p:spPr>
      </p:pic>
      <p:pic>
        <p:nvPicPr>
          <p:cNvPr id="13"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381" y="2474981"/>
            <a:ext cx="7211379" cy="381894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68" y="4994790"/>
            <a:ext cx="1778976" cy="1778976"/>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704567" y="5187577"/>
            <a:ext cx="1778976" cy="1778976"/>
          </a:xfrm>
          <a:prstGeom prst="rect">
            <a:avLst/>
          </a:prstGeom>
        </p:spPr>
      </p:pic>
      <p:pic>
        <p:nvPicPr>
          <p:cNvPr id="20" name="Picture 19"/>
          <p:cNvPicPr>
            <a:picLocks noChangeAspect="1"/>
          </p:cNvPicPr>
          <p:nvPr/>
        </p:nvPicPr>
        <p:blipFill>
          <a:blip r:embed="rId4"/>
          <a:stretch>
            <a:fillRect/>
          </a:stretch>
        </p:blipFill>
        <p:spPr>
          <a:xfrm>
            <a:off x="2627848" y="517615"/>
            <a:ext cx="8169348" cy="3609145"/>
          </a:xfrm>
          <a:prstGeom prst="rect">
            <a:avLst/>
          </a:prstGeom>
        </p:spPr>
      </p:pic>
      <p:sp>
        <p:nvSpPr>
          <p:cNvPr id="4" name="TextBox 3"/>
          <p:cNvSpPr txBox="1"/>
          <p:nvPr/>
        </p:nvSpPr>
        <p:spPr>
          <a:xfrm>
            <a:off x="4243713" y="3380511"/>
            <a:ext cx="3911600" cy="1754326"/>
          </a:xfrm>
          <a:prstGeom prst="rect">
            <a:avLst/>
          </a:prstGeom>
          <a:noFill/>
        </p:spPr>
        <p:txBody>
          <a:bodyPr wrap="square" rtlCol="0">
            <a:spAutoFit/>
          </a:bodyPr>
          <a:lstStyle/>
          <a:p>
            <a:pPr algn="ctr"/>
            <a:r>
              <a:rPr lang="en-US" sz="5400" b="1" dirty="0" err="1">
                <a:solidFill>
                  <a:srgbClr val="0070C0"/>
                </a:solidFill>
              </a:rPr>
              <a:t>Cùng</a:t>
            </a:r>
            <a:r>
              <a:rPr lang="en-US" sz="5400" b="1" dirty="0">
                <a:solidFill>
                  <a:srgbClr val="0070C0"/>
                </a:solidFill>
              </a:rPr>
              <a:t> </a:t>
            </a:r>
            <a:r>
              <a:rPr lang="en-US" sz="5400" b="1" dirty="0" err="1">
                <a:solidFill>
                  <a:srgbClr val="0070C0"/>
                </a:solidFill>
              </a:rPr>
              <a:t>nhau</a:t>
            </a:r>
            <a:r>
              <a:rPr lang="en-US" sz="5400" b="1" dirty="0">
                <a:solidFill>
                  <a:srgbClr val="0070C0"/>
                </a:solidFill>
              </a:rPr>
              <a:t> </a:t>
            </a:r>
            <a:r>
              <a:rPr lang="en-US" sz="5400" b="1" dirty="0" err="1">
                <a:solidFill>
                  <a:srgbClr val="0070C0"/>
                </a:solidFill>
              </a:rPr>
              <a:t>giải</a:t>
            </a:r>
            <a:r>
              <a:rPr lang="en-US" sz="5400" b="1" dirty="0">
                <a:solidFill>
                  <a:srgbClr val="0070C0"/>
                </a:solidFill>
              </a:rPr>
              <a:t> </a:t>
            </a:r>
            <a:r>
              <a:rPr lang="en-US" sz="5400" b="1" dirty="0" err="1">
                <a:solidFill>
                  <a:srgbClr val="0070C0"/>
                </a:solidFill>
              </a:rPr>
              <a:t>đố</a:t>
            </a:r>
            <a:endParaRPr lang="en-US" sz="5400" b="1"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15"/>
                                        </p:tgtEl>
                                        <p:attrNameLst>
                                          <p:attrName>r</p:attrName>
                                        </p:attrNameLst>
                                      </p:cBhvr>
                                    </p:animRot>
                                    <p:animRot by="-240000">
                                      <p:cBhvr>
                                        <p:cTn id="7" dur="600" fill="hold">
                                          <p:stCondLst>
                                            <p:cond delay="600"/>
                                          </p:stCondLst>
                                        </p:cTn>
                                        <p:tgtEl>
                                          <p:spTgt spid="15"/>
                                        </p:tgtEl>
                                        <p:attrNameLst>
                                          <p:attrName>r</p:attrName>
                                        </p:attrNameLst>
                                      </p:cBhvr>
                                    </p:animRot>
                                    <p:animRot by="240000">
                                      <p:cBhvr>
                                        <p:cTn id="8" dur="600" fill="hold">
                                          <p:stCondLst>
                                            <p:cond delay="1200"/>
                                          </p:stCondLst>
                                        </p:cTn>
                                        <p:tgtEl>
                                          <p:spTgt spid="15"/>
                                        </p:tgtEl>
                                        <p:attrNameLst>
                                          <p:attrName>r</p:attrName>
                                        </p:attrNameLst>
                                      </p:cBhvr>
                                    </p:animRot>
                                    <p:animRot by="-240000">
                                      <p:cBhvr>
                                        <p:cTn id="9" dur="600" fill="hold">
                                          <p:stCondLst>
                                            <p:cond delay="1800"/>
                                          </p:stCondLst>
                                        </p:cTn>
                                        <p:tgtEl>
                                          <p:spTgt spid="15"/>
                                        </p:tgtEl>
                                        <p:attrNameLst>
                                          <p:attrName>r</p:attrName>
                                        </p:attrNameLst>
                                      </p:cBhvr>
                                    </p:animRot>
                                    <p:animRot by="120000">
                                      <p:cBhvr>
                                        <p:cTn id="10" dur="600" fill="hold">
                                          <p:stCondLst>
                                            <p:cond delay="2400"/>
                                          </p:stCondLst>
                                        </p:cTn>
                                        <p:tgtEl>
                                          <p:spTgt spid="1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16"/>
                                        </p:tgtEl>
                                        <p:attrNameLst>
                                          <p:attrName>r</p:attrName>
                                        </p:attrNameLst>
                                      </p:cBhvr>
                                    </p:animRot>
                                    <p:animRot by="-240000">
                                      <p:cBhvr>
                                        <p:cTn id="13" dur="600" fill="hold">
                                          <p:stCondLst>
                                            <p:cond delay="600"/>
                                          </p:stCondLst>
                                        </p:cTn>
                                        <p:tgtEl>
                                          <p:spTgt spid="16"/>
                                        </p:tgtEl>
                                        <p:attrNameLst>
                                          <p:attrName>r</p:attrName>
                                        </p:attrNameLst>
                                      </p:cBhvr>
                                    </p:animRot>
                                    <p:animRot by="240000">
                                      <p:cBhvr>
                                        <p:cTn id="14" dur="600" fill="hold">
                                          <p:stCondLst>
                                            <p:cond delay="1200"/>
                                          </p:stCondLst>
                                        </p:cTn>
                                        <p:tgtEl>
                                          <p:spTgt spid="16"/>
                                        </p:tgtEl>
                                        <p:attrNameLst>
                                          <p:attrName>r</p:attrName>
                                        </p:attrNameLst>
                                      </p:cBhvr>
                                    </p:animRot>
                                    <p:animRot by="-240000">
                                      <p:cBhvr>
                                        <p:cTn id="15" dur="600" fill="hold">
                                          <p:stCondLst>
                                            <p:cond delay="1800"/>
                                          </p:stCondLst>
                                        </p:cTn>
                                        <p:tgtEl>
                                          <p:spTgt spid="16"/>
                                        </p:tgtEl>
                                        <p:attrNameLst>
                                          <p:attrName>r</p:attrName>
                                        </p:attrNameLst>
                                      </p:cBhvr>
                                    </p:animRot>
                                    <p:animRot by="120000">
                                      <p:cBhvr>
                                        <p:cTn id="16" dur="600" fill="hold">
                                          <p:stCondLst>
                                            <p:cond delay="24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010477" y="177788"/>
            <a:ext cx="1133475" cy="1104900"/>
          </a:xfrm>
          <a:prstGeom prst="rect">
            <a:avLst/>
          </a:prstGeom>
        </p:spPr>
      </p:pic>
      <p:grpSp>
        <p:nvGrpSpPr>
          <p:cNvPr id="47" name="Group 46"/>
          <p:cNvGrpSpPr/>
          <p:nvPr/>
        </p:nvGrpSpPr>
        <p:grpSpPr>
          <a:xfrm>
            <a:off x="2500141" y="-447177"/>
            <a:ext cx="6786584" cy="1754326"/>
            <a:chOff x="3588005" y="0"/>
            <a:chExt cx="5866667" cy="1760478"/>
          </a:xfrm>
        </p:grpSpPr>
        <p:sp>
          <p:nvSpPr>
            <p:cNvPr id="48" name="Freeform 43"/>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cxnSp>
          <p:nvCxnSpPr>
            <p:cNvPr id="49" name="Straight Connector 48"/>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2725469" y="366875"/>
            <a:ext cx="6335927"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3" name="Group 52"/>
          <p:cNvGrpSpPr/>
          <p:nvPr/>
        </p:nvGrpSpPr>
        <p:grpSpPr>
          <a:xfrm>
            <a:off x="1230452" y="1807266"/>
            <a:ext cx="4865548" cy="1936654"/>
            <a:chOff x="1116" y="1538"/>
            <a:chExt cx="9258" cy="3685"/>
          </a:xfrm>
        </p:grpSpPr>
        <p:sp>
          <p:nvSpPr>
            <p:cNvPr id="54"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
            <a:stretch>
              <a:fillRect/>
            </a:stretch>
          </p:blipFill>
          <p:spPr>
            <a:xfrm>
              <a:off x="1116" y="1538"/>
              <a:ext cx="9258" cy="3637"/>
            </a:xfrm>
            <a:prstGeom prst="rect">
              <a:avLst/>
            </a:prstGeom>
          </p:spPr>
        </p:pic>
      </p:grpSp>
      <p:grpSp>
        <p:nvGrpSpPr>
          <p:cNvPr id="57" name="Group 56"/>
          <p:cNvGrpSpPr/>
          <p:nvPr/>
        </p:nvGrpSpPr>
        <p:grpSpPr>
          <a:xfrm>
            <a:off x="5246408" y="3626666"/>
            <a:ext cx="5594394" cy="1973910"/>
            <a:chOff x="7118" y="5282"/>
            <a:chExt cx="11878" cy="4191"/>
          </a:xfrm>
        </p:grpSpPr>
        <p:sp>
          <p:nvSpPr>
            <p:cNvPr id="58"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75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010477" y="177788"/>
            <a:ext cx="1133475" cy="1104900"/>
          </a:xfrm>
          <a:prstGeom prst="rect">
            <a:avLst/>
          </a:prstGeom>
        </p:spPr>
      </p:pic>
      <p:grpSp>
        <p:nvGrpSpPr>
          <p:cNvPr id="20" name="Group 19"/>
          <p:cNvGrpSpPr/>
          <p:nvPr/>
        </p:nvGrpSpPr>
        <p:grpSpPr>
          <a:xfrm>
            <a:off x="2500141" y="-447177"/>
            <a:ext cx="6786584" cy="1754326"/>
            <a:chOff x="3588005" y="0"/>
            <a:chExt cx="5866667" cy="1760478"/>
          </a:xfrm>
        </p:grpSpPr>
        <p:sp>
          <p:nvSpPr>
            <p:cNvPr id="30" name="Freeform 43"/>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cxnSp>
          <p:nvCxnSpPr>
            <p:cNvPr id="31" name="Straight Connector 30"/>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725469" y="366875"/>
            <a:ext cx="6335927" cy="907941"/>
          </a:xfrm>
          <a:prstGeom prst="rect">
            <a:avLst/>
          </a:prstGeom>
          <a:noFill/>
        </p:spPr>
        <p:txBody>
          <a:bodyPr wrap="square" rtlCol="0">
            <a:spAutoFit/>
          </a:bodyPr>
          <a:lstStyle/>
          <a:p>
            <a:pPr lvl="0" algn="ctr">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lang="vi-VN" sz="53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trước lớp</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35" name="Group 34"/>
          <p:cNvGrpSpPr/>
          <p:nvPr/>
        </p:nvGrpSpPr>
        <p:grpSpPr>
          <a:xfrm>
            <a:off x="2265453" y="2028302"/>
            <a:ext cx="7780535" cy="2905407"/>
            <a:chOff x="7118" y="5282"/>
            <a:chExt cx="11878" cy="4191"/>
          </a:xfrm>
        </p:grpSpPr>
        <p:sp>
          <p:nvSpPr>
            <p:cNvPr id="36"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75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ppt_x"/>
                                              </p:val>
                                            </p:tav>
                                            <p:tav tm="100000">
                                              <p:val>
                                                <p:strVal val="#ppt_x"/>
                                              </p:val>
                                            </p:tav>
                                          </p:tavLst>
                                        </p:anim>
                                        <p:anim calcmode="lin" valueType="num">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par>
                              <p:cTn id="12" fill="hold">
                                <p:stCondLst>
                                  <p:cond delay="100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stretch>
            <a:fillRect/>
          </a:stretch>
        </p:blipFill>
        <p:spPr>
          <a:xfrm>
            <a:off x="-329520" y="2741169"/>
            <a:ext cx="3916045" cy="4217035"/>
          </a:xfrm>
          <a:prstGeom prst="rect">
            <a:avLst/>
          </a:prstGeom>
        </p:spPr>
      </p:pic>
      <p:pic>
        <p:nvPicPr>
          <p:cNvPr id="3" name="Picture 2"/>
          <p:cNvPicPr>
            <a:picLocks noChangeAspect="1"/>
          </p:cNvPicPr>
          <p:nvPr/>
        </p:nvPicPr>
        <p:blipFill>
          <a:blip r:embed="rId2"/>
          <a:stretch>
            <a:fillRect/>
          </a:stretch>
        </p:blipFill>
        <p:spPr>
          <a:xfrm>
            <a:off x="1662546" y="543356"/>
            <a:ext cx="10814033" cy="32852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421820" y="459706"/>
            <a:ext cx="5493819" cy="5128665"/>
            <a:chOff x="2421820" y="459706"/>
            <a:chExt cx="5493819" cy="5128665"/>
          </a:xfrm>
        </p:grpSpPr>
        <p:grpSp>
          <p:nvGrpSpPr>
            <p:cNvPr id="12" name="Group 11"/>
            <p:cNvGrpSpPr/>
            <p:nvPr/>
          </p:nvGrpSpPr>
          <p:grpSpPr>
            <a:xfrm rot="405374" flipH="1">
              <a:off x="2421820" y="459706"/>
              <a:ext cx="5493819" cy="5128665"/>
              <a:chOff x="4626472" y="3203091"/>
              <a:chExt cx="4931242" cy="1041448"/>
            </a:xfrm>
            <a:solidFill>
              <a:srgbClr val="CF2665">
                <a:alpha val="63000"/>
              </a:srgbClr>
            </a:solidFill>
          </p:grpSpPr>
          <p:sp>
            <p:nvSpPr>
              <p:cNvPr id="14" name="Rounded Rectangle 7"/>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5" name="Graphic 1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3253731">
                <a:off x="8582638" y="2951047"/>
                <a:ext cx="252629" cy="756718"/>
              </a:xfrm>
              <a:prstGeom prst="rect">
                <a:avLst/>
              </a:prstGeom>
            </p:spPr>
          </p:pic>
        </p:grpSp>
        <p:sp>
          <p:nvSpPr>
            <p:cNvPr id="13" name="Rectangle 12"/>
            <p:cNvSpPr/>
            <p:nvPr/>
          </p:nvSpPr>
          <p:spPr>
            <a:xfrm rot="20559448">
              <a:off x="2657469" y="1464886"/>
              <a:ext cx="4993174" cy="369024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Con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đường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bé</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2" name="图片 27"/>
          <p:cNvPicPr>
            <a:picLocks noChangeAspect="1"/>
          </p:cNvPicPr>
          <p:nvPr/>
        </p:nvPicPr>
        <p:blipFill>
          <a:blip r:embed="rId3" cstate="print"/>
          <a:stretch>
            <a:fillRect/>
          </a:stretch>
        </p:blipFill>
        <p:spPr>
          <a:xfrm flipH="1">
            <a:off x="7805884" y="2270493"/>
            <a:ext cx="3573315" cy="41854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par>
                                <p:cTn id="10" presetID="2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75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iàn giáo hay dàn giáo? Cách viết nào chuẩn nhất vậy? | Cốp Pha Việt"/>
          <p:cNvPicPr>
            <a:picLocks noChangeAspect="1" noChangeArrowheads="1"/>
          </p:cNvPicPr>
          <p:nvPr/>
        </p:nvPicPr>
        <p:blipFill rotWithShape="1">
          <a:blip r:embed="rId1">
            <a:extLst>
              <a:ext uri="{28A0092B-C50C-407E-A947-70E740481C1C}">
                <a14:useLocalDpi xmlns:a14="http://schemas.microsoft.com/office/drawing/2010/main" val="0"/>
              </a:ext>
            </a:extLst>
          </a:blip>
          <a:srcRect t="10318" b="5412"/>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 y="5315999"/>
            <a:ext cx="12466320" cy="107292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Giàn</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giáo</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giàn</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bằng</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sắt</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hoặc</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bằng</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gỗ</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cho</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thợ</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xây</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thi</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công</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các</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công</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trình</a:t>
            </a:r>
            <a:r>
              <a:rPr lang="en-US" sz="2800" b="0"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a:t>
            </a:r>
            <a:endParaRPr lang="en-US" sz="2800" dirty="0">
              <a:solidFill>
                <a:schemeClr val="tx1">
                  <a:lumMod val="85000"/>
                  <a:lumOff val="15000"/>
                </a:schemeClr>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033" name="Straight Connector 1032"/>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p:cNvCxnSpPr>
            <a:cxnSpLocks noGrp="1" noRot="1" noChangeAspect="1" noMove="1" noResize="1" noEditPoints="1" noAdjustHandles="1" noChangeArrowheads="1" noChangeShapeType="1"/>
          </p:cNvCxnSpPr>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Đôi bạn thân 15 năm mới đi du lịch cùng nhau lần đầu đã “gây bão” MXH, dân  tình nhao nhao hỏi: “Hai bạn mua váy ở đâu thế?” - Netizen -"/>
          <p:cNvPicPr>
            <a:picLocks noChangeAspect="1" noChangeArrowheads="1"/>
          </p:cNvPicPr>
          <p:nvPr/>
        </p:nvPicPr>
        <p:blipFill rotWithShape="1">
          <a:blip r:embed="rId1">
            <a:extLst>
              <a:ext uri="{28A0092B-C50C-407E-A947-70E740481C1C}">
                <a14:useLocalDpi xmlns:a14="http://schemas.microsoft.com/office/drawing/2010/main" val="0"/>
              </a:ext>
            </a:extLst>
          </a:blip>
          <a:srcRect t="26625" r="-1" b="-1"/>
          <a:stretch>
            <a:fillRect/>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8" name="Freeform: Shape 2054"/>
          <p:cNvSpPr>
            <a:spLocks noGrp="1" noRot="1" noChangeAspect="1" noMove="1" noResize="1" noEditPoints="1" noAdjustHandles="1" noChangeArrowheads="1" noChangeShapeType="1" noTextEdit="1"/>
          </p:cNvSpPr>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7" name="Freeform: Shape 2056"/>
          <p:cNvSpPr>
            <a:spLocks noGrp="1" noRot="1" noChangeAspect="1" noMove="1" noResize="1" noEditPoints="1" noAdjustHandles="1" noChangeArrowheads="1" noChangeShapeType="1" noTextEdit="1"/>
          </p:cNvSpPr>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p:cNvSpPr txBox="1"/>
          <p:nvPr/>
        </p:nvSpPr>
        <p:spPr>
          <a:xfrm>
            <a:off x="6238241" y="2871982"/>
            <a:ext cx="5383146" cy="3181684"/>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4800" b="0" i="0" dirty="0">
                <a:effectLst/>
                <a:latin typeface="Cambria" panose="02040503050406030204" pitchFamily="18" charset="0"/>
                <a:ea typeface="Cambria" panose="02040503050406030204" pitchFamily="18" charset="0"/>
                <a:cs typeface="Arial-Rounded" panose="020B0500000000000000" pitchFamily="34" charset="0"/>
              </a:rPr>
              <a:t>Song </a:t>
            </a:r>
            <a:r>
              <a:rPr lang="en-US" sz="4800" b="0" i="0" dirty="0" err="1">
                <a:effectLst/>
                <a:latin typeface="Cambria" panose="02040503050406030204" pitchFamily="18" charset="0"/>
                <a:ea typeface="Cambria" panose="02040503050406030204" pitchFamily="18" charset="0"/>
                <a:cs typeface="Arial-Rounded" panose="020B0500000000000000" pitchFamily="34" charset="0"/>
              </a:rPr>
              <a:t>hành</a:t>
            </a:r>
            <a:r>
              <a:rPr lang="en-US" sz="4800" b="0" i="0" dirty="0">
                <a:effectLst/>
                <a:latin typeface="Cambria" panose="02040503050406030204" pitchFamily="18" charset="0"/>
                <a:ea typeface="Cambria" panose="02040503050406030204" pitchFamily="18" charset="0"/>
                <a:cs typeface="Arial-Rounded" panose="020B0500000000000000" pitchFamily="34" charset="0"/>
              </a:rPr>
              <a:t>: </a:t>
            </a:r>
            <a:r>
              <a:rPr lang="en-US" sz="4800" b="0" i="0" dirty="0" err="1">
                <a:effectLst/>
                <a:latin typeface="Cambria" panose="02040503050406030204" pitchFamily="18" charset="0"/>
                <a:ea typeface="Cambria" panose="02040503050406030204" pitchFamily="18" charset="0"/>
                <a:cs typeface="Arial-Rounded" panose="020B0500000000000000" pitchFamily="34" charset="0"/>
              </a:rPr>
              <a:t>đi</a:t>
            </a:r>
            <a:r>
              <a:rPr lang="en-US" sz="4800" b="0" i="0" dirty="0">
                <a:effectLst/>
                <a:latin typeface="Cambria" panose="02040503050406030204" pitchFamily="18" charset="0"/>
                <a:ea typeface="Cambria" panose="02040503050406030204" pitchFamily="18" charset="0"/>
                <a:cs typeface="Arial-Rounded" panose="020B0500000000000000" pitchFamily="34" charset="0"/>
              </a:rPr>
              <a:t> song </a:t>
            </a:r>
            <a:r>
              <a:rPr lang="en-US" sz="4800" b="0" i="0" dirty="0" err="1">
                <a:effectLst/>
                <a:latin typeface="Cambria" panose="02040503050406030204" pitchFamily="18" charset="0"/>
                <a:ea typeface="Cambria" panose="02040503050406030204" pitchFamily="18" charset="0"/>
                <a:cs typeface="Arial-Rounded" panose="020B0500000000000000" pitchFamily="34" charset="0"/>
              </a:rPr>
              <a:t>song</a:t>
            </a:r>
            <a:r>
              <a:rPr lang="en-US" sz="4800" b="0" i="0" dirty="0">
                <a:effectLst/>
                <a:latin typeface="Cambria" panose="02040503050406030204" pitchFamily="18" charset="0"/>
                <a:ea typeface="Cambria" panose="02040503050406030204" pitchFamily="18" charset="0"/>
                <a:cs typeface="Arial-Rounded" panose="020B0500000000000000" pitchFamily="34" charset="0"/>
              </a:rPr>
              <a:t> </a:t>
            </a:r>
            <a:r>
              <a:rPr lang="en-US" sz="4800" b="0" i="0" dirty="0" err="1">
                <a:effectLst/>
                <a:latin typeface="Cambria" panose="02040503050406030204" pitchFamily="18" charset="0"/>
                <a:ea typeface="Cambria" panose="02040503050406030204" pitchFamily="18" charset="0"/>
                <a:cs typeface="Arial-Rounded" panose="020B0500000000000000" pitchFamily="34" charset="0"/>
              </a:rPr>
              <a:t>với</a:t>
            </a:r>
            <a:r>
              <a:rPr lang="en-US" sz="4800" b="0" i="0" dirty="0">
                <a:effectLst/>
                <a:latin typeface="Cambria" panose="02040503050406030204" pitchFamily="18" charset="0"/>
                <a:ea typeface="Cambria" panose="02040503050406030204" pitchFamily="18" charset="0"/>
                <a:cs typeface="Arial-Rounded" panose="020B0500000000000000" pitchFamily="34" charset="0"/>
              </a:rPr>
              <a:t> </a:t>
            </a:r>
            <a:r>
              <a:rPr lang="en-US" sz="4800" b="0" i="0" dirty="0" err="1">
                <a:effectLst/>
                <a:latin typeface="Cambria" panose="02040503050406030204" pitchFamily="18" charset="0"/>
                <a:ea typeface="Cambria" panose="02040503050406030204" pitchFamily="18" charset="0"/>
                <a:cs typeface="Arial-Rounded" panose="020B0500000000000000" pitchFamily="34" charset="0"/>
              </a:rPr>
              <a:t>nhau</a:t>
            </a:r>
            <a:endParaRPr lang="en-US" sz="4800" dirty="0">
              <a:latin typeface="Cambria" panose="02040503050406030204" pitchFamily="18" charset="0"/>
              <a:ea typeface="Cambria" panose="02040503050406030204" pitchFamily="18" charset="0"/>
              <a:cs typeface="Arial-Rounded" panose="020B0500000000000000" pitchFamily="34"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6" name="文本框 14"/>
          <p:cNvSpPr txBox="1"/>
          <p:nvPr/>
        </p:nvSpPr>
        <p:spPr>
          <a:xfrm>
            <a:off x="1612233" y="1089143"/>
            <a:ext cx="9918707" cy="107721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Rounded" panose="020B0500000000000000" pitchFamily="34" charset="0"/>
                <a:sym typeface="+mn-ea"/>
              </a:rPr>
              <a:t>Ba khổ thơ đầu nhắc đến những ai? Công việc của họ là gì?</a:t>
            </a:r>
            <a:endParaRPr lang="vi-VN" sz="3200" b="1" dirty="0">
              <a:latin typeface="Cambria" panose="02040503050406030204" pitchFamily="18" charset="0"/>
              <a:ea typeface="Cambria" panose="02040503050406030204" pitchFamily="18" charset="0"/>
              <a:cs typeface="Arial-Rounded" panose="020B0500000000000000" pitchFamily="34" charset="0"/>
              <a:sym typeface="+mn-ea"/>
            </a:endParaRPr>
          </a:p>
        </p:txBody>
      </p:sp>
      <p:sp>
        <p:nvSpPr>
          <p:cNvPr id="7" name="文本框 14"/>
          <p:cNvSpPr txBox="1"/>
          <p:nvPr/>
        </p:nvSpPr>
        <p:spPr>
          <a:xfrm>
            <a:off x="1461135" y="2236593"/>
            <a:ext cx="10352405"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cs typeface="Arial-Rounded" panose="020B0500000000000000" pitchFamily="34" charset="0"/>
              </a:rPr>
              <a:t>Bạn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nhỏ</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kể</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những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gì</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về</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công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việc</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của</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bố</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mẹ</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mình</a:t>
            </a:r>
            <a:r>
              <a:rPr lang="en-US" sz="3200" b="1" dirty="0">
                <a:latin typeface="Cambria" panose="02040503050406030204" pitchFamily="18" charset="0"/>
                <a:ea typeface="Cambria" panose="02040503050406030204" pitchFamily="18" charset="0"/>
                <a:cs typeface="Arial-Rounded" panose="020B0500000000000000" pitchFamily="34" charset="0"/>
              </a:rPr>
              <a:t>?</a:t>
            </a:r>
            <a:endParaRPr lang="en-US" sz="3200" b="1" dirty="0">
              <a:latin typeface="Cambria" panose="02040503050406030204" pitchFamily="18" charset="0"/>
              <a:ea typeface="Cambria" panose="02040503050406030204" pitchFamily="18" charset="0"/>
              <a:cs typeface="Arial-Rounded" panose="020B0500000000000000" pitchFamily="34" charset="0"/>
              <a:sym typeface="+mn-ea"/>
            </a:endParaRPr>
          </a:p>
        </p:txBody>
      </p:sp>
      <p:sp>
        <p:nvSpPr>
          <p:cNvPr id="8" name="文本框 14"/>
          <p:cNvSpPr txBox="1"/>
          <p:nvPr/>
        </p:nvSpPr>
        <p:spPr>
          <a:xfrm>
            <a:off x="1377926" y="3149035"/>
            <a:ext cx="10485523" cy="107721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Rounded" panose="020B0500000000000000" pitchFamily="34" charset="0"/>
              </a:rPr>
              <a:t>Qua hình ảnh những con đường, tác giả muốn nói về điều gì?</a:t>
            </a:r>
            <a:endParaRPr lang="vi-VN" sz="3200" b="1" dirty="0">
              <a:latin typeface="Cambria" panose="02040503050406030204" pitchFamily="18" charset="0"/>
              <a:ea typeface="Cambria" panose="02040503050406030204" pitchFamily="18" charset="0"/>
              <a:cs typeface="Arial-Rounded" panose="020B0500000000000000" pitchFamily="34" charset="0"/>
              <a:sym typeface="+mn-ea"/>
            </a:endParaRPr>
          </a:p>
        </p:txBody>
      </p:sp>
      <p:sp>
        <p:nvSpPr>
          <p:cNvPr id="9" name="文本框 14"/>
          <p:cNvSpPr txBox="1"/>
          <p:nvPr/>
        </p:nvSpPr>
        <p:spPr>
          <a:xfrm>
            <a:off x="1360306" y="4341398"/>
            <a:ext cx="9796400" cy="584775"/>
          </a:xfrm>
          <a:prstGeom prst="rect">
            <a:avLst/>
          </a:prstGeom>
          <a:noFill/>
        </p:spPr>
        <p:txBody>
          <a:bodyPr wrap="none" rtlCol="0">
            <a:spAutoFit/>
          </a:bodyPr>
          <a:lstStyle/>
          <a:p>
            <a:pPr algn="just"/>
            <a:r>
              <a:rPr lang="vi-VN" sz="3200" b="1" dirty="0">
                <a:latin typeface="Cambria" panose="02040503050406030204" pitchFamily="18" charset="0"/>
                <a:ea typeface="Cambria" panose="02040503050406030204" pitchFamily="18" charset="0"/>
                <a:cs typeface="Arial-Rounded" panose="020B0500000000000000" pitchFamily="34" charset="0"/>
              </a:rPr>
              <a:t>Em hiểu “con đường trên trang sách” có nghĩa là gì?</a:t>
            </a:r>
            <a:endParaRPr lang="en-US" altLang="zh-CN" sz="3200" b="1" dirty="0">
              <a:solidFill>
                <a:schemeClr val="tx1"/>
              </a:solidFill>
              <a:effectLst/>
              <a:latin typeface="Cambria" panose="02040503050406030204" pitchFamily="18" charset="0"/>
              <a:ea typeface="Cambria" panose="02040503050406030204" pitchFamily="18" charset="0"/>
              <a:cs typeface="Arial-Rounded" panose="020B0500000000000000" pitchFamily="34" charset="0"/>
              <a:sym typeface="+mn-ea"/>
            </a:endParaRPr>
          </a:p>
        </p:txBody>
      </p:sp>
      <p:sp>
        <p:nvSpPr>
          <p:cNvPr id="10" name="椭圆 5"/>
          <p:cNvSpPr>
            <a:spLocks noChangeArrowheads="1"/>
          </p:cNvSpPr>
          <p:nvPr/>
        </p:nvSpPr>
        <p:spPr bwMode="auto">
          <a:xfrm>
            <a:off x="571988" y="108921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1</a:t>
            </a:r>
            <a:endPar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endParaRPr>
          </a:p>
        </p:txBody>
      </p:sp>
      <p:sp>
        <p:nvSpPr>
          <p:cNvPr id="11" name="椭圆 5"/>
          <p:cNvSpPr>
            <a:spLocks noChangeArrowheads="1"/>
          </p:cNvSpPr>
          <p:nvPr/>
        </p:nvSpPr>
        <p:spPr bwMode="auto">
          <a:xfrm>
            <a:off x="588238" y="2129171"/>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2</a:t>
            </a:r>
            <a:endPar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endParaRPr>
          </a:p>
        </p:txBody>
      </p:sp>
      <p:sp>
        <p:nvSpPr>
          <p:cNvPr id="12" name="椭圆 5"/>
          <p:cNvSpPr>
            <a:spLocks noChangeArrowheads="1"/>
          </p:cNvSpPr>
          <p:nvPr/>
        </p:nvSpPr>
        <p:spPr bwMode="auto">
          <a:xfrm>
            <a:off x="588238" y="308278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3</a:t>
            </a:r>
            <a:endPar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endParaRPr>
          </a:p>
        </p:txBody>
      </p:sp>
      <p:sp>
        <p:nvSpPr>
          <p:cNvPr id="13" name="椭圆 5"/>
          <p:cNvSpPr>
            <a:spLocks noChangeArrowheads="1"/>
          </p:cNvSpPr>
          <p:nvPr/>
        </p:nvSpPr>
        <p:spPr bwMode="auto">
          <a:xfrm>
            <a:off x="638007" y="428115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4</a:t>
            </a:r>
            <a:endPar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endParaRPr>
          </a:p>
        </p:txBody>
      </p:sp>
      <p:pic>
        <p:nvPicPr>
          <p:cNvPr id="14" name="Picture 13" descr="Picture10"/>
          <p:cNvPicPr>
            <a:picLocks noChangeAspect="1"/>
          </p:cNvPicPr>
          <p:nvPr/>
        </p:nvPicPr>
        <p:blipFill>
          <a:blip r:embed="rId2"/>
          <a:stretch>
            <a:fillRect/>
          </a:stretch>
        </p:blipFill>
        <p:spPr>
          <a:xfrm>
            <a:off x="-626745" y="101600"/>
            <a:ext cx="4175760" cy="1151890"/>
          </a:xfrm>
          <a:prstGeom prst="rect">
            <a:avLst/>
          </a:prstGeom>
        </p:spPr>
      </p:pic>
      <p:sp>
        <p:nvSpPr>
          <p:cNvPr id="15" name="文本框 14"/>
          <p:cNvSpPr txBox="1"/>
          <p:nvPr/>
        </p:nvSpPr>
        <p:spPr>
          <a:xfrm>
            <a:off x="1409065" y="5504000"/>
            <a:ext cx="10782935" cy="58477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Rounded" panose="020B0500000000000000" pitchFamily="34" charset="0"/>
              </a:rPr>
              <a:t>Nói 2 – 3 câu về một con đường được tả trong bài thơ.</a:t>
            </a:r>
            <a:endParaRPr lang="vi-VN" sz="3200" b="1" dirty="0">
              <a:latin typeface="Cambria" panose="02040503050406030204" pitchFamily="18" charset="0"/>
              <a:ea typeface="Cambria" panose="02040503050406030204" pitchFamily="18" charset="0"/>
              <a:cs typeface="Arial-Rounded" panose="020B0500000000000000" pitchFamily="34" charset="0"/>
              <a:sym typeface="+mn-ea"/>
            </a:endParaRPr>
          </a:p>
        </p:txBody>
      </p:sp>
      <p:sp>
        <p:nvSpPr>
          <p:cNvPr id="16" name="椭圆 5"/>
          <p:cNvSpPr>
            <a:spLocks noChangeArrowheads="1"/>
          </p:cNvSpPr>
          <p:nvPr/>
        </p:nvSpPr>
        <p:spPr bwMode="auto">
          <a:xfrm>
            <a:off x="638007" y="543036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rPr>
              <a:t>5</a:t>
            </a:r>
            <a:endPar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FZHei-B01S" panose="02010601030101010101" pitchFamily="2" charset="-122"/>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900" decel="100000" fill="hold"/>
                                        <p:tgtEl>
                                          <p:spTgt spid="1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900" decel="100000" fill="hold"/>
                                        <p:tgtEl>
                                          <p:spTgt spid="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animBg="1"/>
      <p:bldP spid="10" grpId="1" animBg="1"/>
      <p:bldP spid="11" grpId="0" animBg="1"/>
      <p:bldP spid="11" grpId="1" animBg="1"/>
      <p:bldP spid="12" grpId="0" animBg="1"/>
      <p:bldP spid="12" grpId="1" animBg="1"/>
      <p:bldP spid="13" grpId="0" animBg="1"/>
      <p:bldP spid="13" grpId="1" animBg="1"/>
      <p:bldP spid="15" grpId="0"/>
      <p:bldP spid="15" grpId="1"/>
      <p:bldP spid="16" grpId="0" animBg="1"/>
      <p:bldP spid="1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5000" b="-12000"/>
          </a:stretch>
        </a:blipFill>
        <a:effectLst/>
      </p:bgPr>
    </p:bg>
    <p:spTree>
      <p:nvGrpSpPr>
        <p:cNvPr id="1" name=""/>
        <p:cNvGrpSpPr/>
        <p:nvPr/>
      </p:nvGrpSpPr>
      <p:grpSpPr>
        <a:xfrm>
          <a:off x="0" y="0"/>
          <a:ext cx="0" cy="0"/>
          <a:chOff x="0" y="0"/>
          <a:chExt cx="0" cy="0"/>
        </a:xfrm>
      </p:grpSpPr>
      <p:sp>
        <p:nvSpPr>
          <p:cNvPr id="3" name="trò chơi: Giải cứu thần đèn"/>
          <p:cNvSpPr/>
          <p:nvPr/>
        </p:nvSpPr>
        <p:spPr>
          <a:xfrm>
            <a:off x="4407826" y="4672232"/>
            <a:ext cx="5383287" cy="1636540"/>
          </a:xfrm>
          <a:prstGeom prst="rect">
            <a:avLst/>
          </a:prstGeom>
          <a:noFill/>
        </p:spPr>
        <p:txBody>
          <a:bodyPr wrap="none" lIns="91440" tIns="45720" rIns="91440" bIns="45720">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cứu</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đèn</a:t>
            </a:r>
            <a:endPar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8" y="2486465"/>
            <a:ext cx="4371535" cy="4371535"/>
          </a:xfrm>
          <a:prstGeom prst="rect">
            <a:avLst/>
          </a:prstGeom>
        </p:spPr>
      </p:pic>
      <p:pic>
        <p:nvPicPr>
          <p:cNvPr id="2" name="Aladdin 2019 - Arabian Nights">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rcRect/>
          <a:stretch>
            <a:fillRect/>
          </a:stretch>
        </p:blipFill>
        <p:spPr>
          <a:xfrm>
            <a:off x="262598" y="176784"/>
            <a:ext cx="609600" cy="609600"/>
          </a:xfrm>
          <a:prstGeom prst="rect">
            <a:avLst/>
          </a:prstGeom>
        </p:spPr>
      </p:pic>
    </p:spTree>
    <p:custDataLst>
      <p:tags r:id="rId6"/>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425" fill="hold"/>
                                        <p:tgtEl>
                                          <p:spTgt spid="2"/>
                                        </p:tgtEl>
                                      </p:cBhvr>
                                    </p:cmd>
                                  </p:childTnLst>
                                </p:cTn>
                              </p:par>
                              <p:par>
                                <p:cTn id="7" presetID="34" presetClass="emph" presetSubtype="0" repeatCount="999000" fill="hold" grpId="0" nodeType="withEffect">
                                  <p:stCondLst>
                                    <p:cond delay="0"/>
                                  </p:stCondLst>
                                  <p:iterate type="lt">
                                    <p:tmPct val="10000"/>
                                  </p:iterate>
                                  <p:childTnLst>
                                    <p:animMotion origin="layout" path="M 0.0 0.0 L 0.0 -0.07213" pathEditMode="relative" ptsTypes="">
                                      <p:cBhvr>
                                        <p:cTn id="8" dur="375" accel="50000" decel="50000" autoRev="1" fill="hold">
                                          <p:stCondLst>
                                            <p:cond delay="0"/>
                                          </p:stCondLst>
                                        </p:cTn>
                                        <p:tgtEl>
                                          <p:spTgt spid="3"/>
                                        </p:tgtEl>
                                        <p:attrNameLst>
                                          <p:attrName>ppt_x</p:attrName>
                                          <p:attrName>ppt_y</p:attrName>
                                        </p:attrNameLst>
                                      </p:cBhvr>
                                    </p:animMotion>
                                    <p:animRot by="1500000">
                                      <p:cBhvr>
                                        <p:cTn id="9" dur="188" fill="hold">
                                          <p:stCondLst>
                                            <p:cond delay="0"/>
                                          </p:stCondLst>
                                        </p:cTn>
                                        <p:tgtEl>
                                          <p:spTgt spid="3"/>
                                        </p:tgtEl>
                                        <p:attrNameLst>
                                          <p:attrName>r</p:attrName>
                                        </p:attrNameLst>
                                      </p:cBhvr>
                                    </p:animRot>
                                    <p:animRot by="-1500000">
                                      <p:cBhvr>
                                        <p:cTn id="10" dur="188" fill="hold">
                                          <p:stCondLst>
                                            <p:cond delay="188"/>
                                          </p:stCondLst>
                                        </p:cTn>
                                        <p:tgtEl>
                                          <p:spTgt spid="3"/>
                                        </p:tgtEl>
                                        <p:attrNameLst>
                                          <p:attrName>r</p:attrName>
                                        </p:attrNameLst>
                                      </p:cBhvr>
                                    </p:animRot>
                                    <p:animRot by="-1500000">
                                      <p:cBhvr>
                                        <p:cTn id="11" dur="188" fill="hold">
                                          <p:stCondLst>
                                            <p:cond delay="375"/>
                                          </p:stCondLst>
                                        </p:cTn>
                                        <p:tgtEl>
                                          <p:spTgt spid="3"/>
                                        </p:tgtEl>
                                        <p:attrNameLst>
                                          <p:attrName>r</p:attrName>
                                        </p:attrNameLst>
                                      </p:cBhvr>
                                    </p:animRot>
                                    <p:animRot by="1500000">
                                      <p:cBhvr>
                                        <p:cTn id="12" dur="188" fill="hold">
                                          <p:stCondLst>
                                            <p:cond delay="563"/>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6"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2546252"/>
            <a:ext cx="3573193" cy="3901185"/>
          </a:xfrm>
          <a:prstGeom prst="rect">
            <a:avLst/>
          </a:prstGeom>
        </p:spPr>
      </p:pic>
      <p:sp>
        <p:nvSpPr>
          <p:cNvPr id="8" name="giải cứu"/>
          <p:cNvSpPr/>
          <p:nvPr/>
        </p:nvSpPr>
        <p:spPr>
          <a:xfrm>
            <a:off x="606921" y="3800603"/>
            <a:ext cx="1123405" cy="958168"/>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c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5136" y="1859261"/>
            <a:ext cx="1567616" cy="1941342"/>
          </a:xfrm>
          <a:prstGeom prst="rect">
            <a:avLst/>
          </a:prstGeom>
        </p:spPr>
      </p:pic>
      <p:pic>
        <p:nvPicPr>
          <p:cNvPr id="10" name="c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5593" y="1859261"/>
            <a:ext cx="1567615" cy="1941342"/>
          </a:xfrm>
          <a:prstGeom prst="rect">
            <a:avLst/>
          </a:prstGeom>
        </p:spPr>
      </p:pic>
      <p:pic>
        <p:nvPicPr>
          <p:cNvPr id="23" name="c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6048" y="1859261"/>
            <a:ext cx="1514461" cy="1941343"/>
          </a:xfrm>
          <a:prstGeom prst="rect">
            <a:avLst/>
          </a:prstGeom>
        </p:spPr>
      </p:pic>
      <p:pic>
        <p:nvPicPr>
          <p:cNvPr id="24" name="c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1714" y="4046422"/>
            <a:ext cx="1514461" cy="1941344"/>
          </a:xfrm>
          <a:prstGeom prst="rect">
            <a:avLst/>
          </a:prstGeom>
        </p:spPr>
      </p:pic>
      <p:pic>
        <p:nvPicPr>
          <p:cNvPr id="25" name="c5">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62169" y="4046422"/>
            <a:ext cx="1514462" cy="1889711"/>
          </a:xfrm>
          <a:prstGeom prst="rect">
            <a:avLst/>
          </a:prstGeom>
        </p:spPr>
      </p:pic>
      <p:pic>
        <p:nvPicPr>
          <p:cNvPr id="26" name="c6">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76047" y="4037513"/>
            <a:ext cx="1514462" cy="1907529"/>
          </a:xfrm>
          <a:prstGeom prst="rect">
            <a:avLst/>
          </a:prstGeom>
        </p:spPr>
      </p:pic>
      <p:sp>
        <p:nvSpPr>
          <p:cNvPr id="2" name="1"/>
          <p:cNvSpPr/>
          <p:nvPr/>
        </p:nvSpPr>
        <p:spPr>
          <a:xfrm>
            <a:off x="66217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2"/>
          <p:cNvSpPr/>
          <p:nvPr/>
        </p:nvSpPr>
        <p:spPr>
          <a:xfrm>
            <a:off x="75622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3"/>
          <p:cNvSpPr/>
          <p:nvPr/>
        </p:nvSpPr>
        <p:spPr>
          <a:xfrm>
            <a:off x="850276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4"/>
          <p:cNvSpPr/>
          <p:nvPr/>
        </p:nvSpPr>
        <p:spPr>
          <a:xfrm>
            <a:off x="944328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5"/>
          <p:cNvSpPr/>
          <p:nvPr/>
        </p:nvSpPr>
        <p:spPr>
          <a:xfrm>
            <a:off x="103838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6"/>
          <p:cNvSpPr/>
          <p:nvPr/>
        </p:nvSpPr>
        <p:spPr>
          <a:xfrm>
            <a:off x="113243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kết nối">
            <a:hlinkClick r:id="" action="ppaction://noaction"/>
          </p:cNvPr>
          <p:cNvSpPr/>
          <p:nvPr/>
        </p:nvSpPr>
        <p:spPr>
          <a:xfrm>
            <a:off x="11125428" y="213502"/>
            <a:ext cx="545284" cy="541090"/>
          </a:xfrm>
          <a:prstGeom prst="ellipse">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MBB — Ocean">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rcRect/>
          <a:stretch>
            <a:fillRect/>
          </a:stretch>
        </p:blipFill>
        <p:spPr>
          <a:xfrm>
            <a:off x="262598" y="179247"/>
            <a:ext cx="609600" cy="609600"/>
          </a:xfrm>
          <a:prstGeom prst="rect">
            <a:avLst/>
          </a:prstGeom>
        </p:spPr>
      </p:pic>
    </p:spTree>
    <p:custDataLst>
      <p:tags r:id="rId18"/>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8"/>
                                        </p:tgtEl>
                                      </p:cBhvr>
                                    </p:cmd>
                                  </p:childTnLst>
                                </p:cTn>
                              </p:par>
                              <p:par>
                                <p:cTn id="7" presetID="26" presetClass="emph" presetSubtype="0" repeatCount="999000"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6" presetClass="entr" presetSubtype="4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1000"/>
                                        <p:tgtEl>
                                          <p:spTgt spid="9"/>
                                        </p:tgtEl>
                                      </p:cBhvr>
                                    </p:animEffect>
                                  </p:childTnLst>
                                </p:cTn>
                              </p:par>
                              <p:par>
                                <p:cTn id="13" presetID="16" presetClass="entr" presetSubtype="4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Horizontal)">
                                      <p:cBhvr>
                                        <p:cTn id="15" dur="1000"/>
                                        <p:tgtEl>
                                          <p:spTgt spid="24"/>
                                        </p:tgtEl>
                                      </p:cBhvr>
                                    </p:animEffect>
                                  </p:childTnLst>
                                </p:cTn>
                              </p:par>
                              <p:par>
                                <p:cTn id="16" presetID="16" presetClass="entr" presetSubtype="4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Horizontal)">
                                      <p:cBhvr>
                                        <p:cTn id="18" dur="1000"/>
                                        <p:tgtEl>
                                          <p:spTgt spid="10"/>
                                        </p:tgtEl>
                                      </p:cBhvr>
                                    </p:animEffect>
                                  </p:childTnLst>
                                </p:cTn>
                              </p:par>
                              <p:par>
                                <p:cTn id="19" presetID="16" presetClass="entr" presetSubtype="4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Horizontal)">
                                      <p:cBhvr>
                                        <p:cTn id="21" dur="1000"/>
                                        <p:tgtEl>
                                          <p:spTgt spid="25"/>
                                        </p:tgtEl>
                                      </p:cBhvr>
                                    </p:animEffect>
                                  </p:childTnLst>
                                </p:cTn>
                              </p:par>
                              <p:par>
                                <p:cTn id="22" presetID="16" presetClass="entr" presetSubtype="42"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outHorizontal)">
                                      <p:cBhvr>
                                        <p:cTn id="24" dur="1000"/>
                                        <p:tgtEl>
                                          <p:spTgt spid="23"/>
                                        </p:tgtEl>
                                      </p:cBhvr>
                                    </p:animEffect>
                                  </p:childTnLst>
                                </p:cTn>
                              </p:par>
                              <p:par>
                                <p:cTn id="25" presetID="16" presetClass="entr" presetSubtype="4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Horizontal)">
                                      <p:cBhvr>
                                        <p:cTn id="27" dur="1000"/>
                                        <p:tgtEl>
                                          <p:spTgt spid="26"/>
                                        </p:tgtEl>
                                      </p:cBhvr>
                                    </p:animEffect>
                                  </p:childTnLst>
                                </p:cTn>
                              </p:par>
                              <p:par>
                                <p:cTn id="28" presetID="9" presetClass="entr" presetSubtype="0" fill="hold" grpId="1" nodeType="withEffect">
                                  <p:stCondLst>
                                    <p:cond delay="100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grpId="1" nodeType="withEffect">
                                  <p:stCondLst>
                                    <p:cond delay="100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9" presetClass="entr" presetSubtype="0" fill="hold" grpId="1" nodeType="with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1"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par>
                                <p:cTn id="43" presetID="9" presetClass="entr" presetSubtype="0" fill="hold" grpId="1" nodeType="withEffect">
                                  <p:stCondLst>
                                    <p:cond delay="100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mediacall" presetSubtype="0" fill="hold" nodeType="clickEffect">
                                  <p:stCondLst>
                                    <p:cond delay="0"/>
                                  </p:stCondLst>
                                  <p:childTnLst>
                                    <p:cmd type="call" cmd="stop">
                                      <p:cBhvr>
                                        <p:cTn id="4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6"/>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19" name="genie.wav"/>
                                        </p:tgtEl>
                                      </p:cMediaNode>
                                    </p:audio>
                                  </p:subTnLst>
                                </p:cTn>
                              </p:par>
                              <p:par>
                                <p:cTn id="55" presetID="42" presetClass="exit" presetSubtype="0" fill="hold" grpId="1" nodeType="withEffect">
                                  <p:stCondLst>
                                    <p:cond delay="0"/>
                                  </p:stCondLst>
                                  <p:childTnLst>
                                    <p:animEffect transition="out" filter="fade">
                                      <p:cBhvr>
                                        <p:cTn id="56" dur="1000"/>
                                        <p:tgtEl>
                                          <p:spTgt spid="8"/>
                                        </p:tgtEl>
                                      </p:cBhvr>
                                    </p:animEffect>
                                    <p:anim calcmode="lin" valueType="num">
                                      <p:cBhvr>
                                        <p:cTn id="57" dur="1000"/>
                                        <p:tgtEl>
                                          <p:spTgt spid="8"/>
                                        </p:tgtEl>
                                        <p:attrNameLst>
                                          <p:attrName>ppt_x</p:attrName>
                                        </p:attrNameLst>
                                      </p:cBhvr>
                                      <p:tavLst>
                                        <p:tav tm="0">
                                          <p:val>
                                            <p:strVal val="ppt_x"/>
                                          </p:val>
                                        </p:tav>
                                        <p:tav tm="100000">
                                          <p:val>
                                            <p:strVal val="ppt_x"/>
                                          </p:val>
                                        </p:tav>
                                      </p:tavLst>
                                    </p:anim>
                                    <p:anim calcmode="lin" valueType="num">
                                      <p:cBhvr>
                                        <p:cTn id="58" dur="1000"/>
                                        <p:tgtEl>
                                          <p:spTgt spid="8"/>
                                        </p:tgtEl>
                                        <p:attrNameLst>
                                          <p:attrName>ppt_y</p:attrName>
                                        </p:attrNameLst>
                                      </p:cBhvr>
                                      <p:tavLst>
                                        <p:tav tm="0">
                                          <p:val>
                                            <p:strVal val="ppt_y"/>
                                          </p:val>
                                        </p:tav>
                                        <p:tav tm="100000">
                                          <p:val>
                                            <p:strVal val="ppt_y+.1"/>
                                          </p:val>
                                        </p:tav>
                                      </p:tavLst>
                                    </p:anim>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2000"/>
                            </p:stCondLst>
                            <p:childTnLst>
                              <p:par>
                                <p:cTn id="61"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62" dur="2500" fill="hold"/>
                                        <p:tgtEl>
                                          <p:spTgt spid="6"/>
                                        </p:tgtEl>
                                        <p:attrNameLst>
                                          <p:attrName>ppt_x</p:attrName>
                                          <p:attrName>ppt_y</p:attrName>
                                        </p:attrNameLst>
                                      </p:cBhvr>
                                      <p:rCtr x="8464" y="-17315"/>
                                    </p:animMotion>
                                  </p:childTnLst>
                                </p:cTn>
                              </p:par>
                            </p:childTnLst>
                          </p:cTn>
                        </p:par>
                        <p:par>
                          <p:cTn id="63" fill="hold">
                            <p:stCondLst>
                              <p:cond delay="4500"/>
                            </p:stCondLst>
                            <p:childTnLst>
                              <p:par>
                                <p:cTn id="64" presetID="53" presetClass="exit" presetSubtype="32" fill="hold" nodeType="afterEffect">
                                  <p:stCondLst>
                                    <p:cond delay="0"/>
                                  </p:stCondLst>
                                  <p:childTnLst>
                                    <p:anim calcmode="lin" valueType="num">
                                      <p:cBhvr>
                                        <p:cTn id="65" dur="500"/>
                                        <p:tgtEl>
                                          <p:spTgt spid="6"/>
                                        </p:tgtEl>
                                        <p:attrNameLst>
                                          <p:attrName>ppt_w</p:attrName>
                                        </p:attrNameLst>
                                      </p:cBhvr>
                                      <p:tavLst>
                                        <p:tav tm="0">
                                          <p:val>
                                            <p:strVal val="ppt_w"/>
                                          </p:val>
                                        </p:tav>
                                        <p:tav tm="100000">
                                          <p:val>
                                            <p:fltVal val="0"/>
                                          </p:val>
                                        </p:tav>
                                      </p:tavLst>
                                    </p:anim>
                                    <p:anim calcmode="lin" valueType="num">
                                      <p:cBhvr>
                                        <p:cTn id="66" dur="500"/>
                                        <p:tgtEl>
                                          <p:spTgt spid="6"/>
                                        </p:tgtEl>
                                        <p:attrNameLst>
                                          <p:attrName>ppt_h</p:attrName>
                                        </p:attrNameLst>
                                      </p:cBhvr>
                                      <p:tavLst>
                                        <p:tav tm="0">
                                          <p:val>
                                            <p:strVal val="ppt_h"/>
                                          </p:val>
                                        </p:tav>
                                        <p:tav tm="100000">
                                          <p:val>
                                            <p:fltVal val="0"/>
                                          </p:val>
                                        </p:tav>
                                      </p:tavLst>
                                    </p:anim>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39300" showWhenStopped="0">
                <p:cTn id="69" fill="hold" display="0">
                  <p:stCondLst>
                    <p:cond delay="indefinite"/>
                  </p:stCondLst>
                  <p:endCondLst>
                    <p:cond evt="onStopAudio" delay="0">
                      <p:tgtEl>
                        <p:sldTgt/>
                      </p:tgtEl>
                    </p:cond>
                  </p:endCondLst>
                </p:cTn>
                <p:tgtEl>
                  <p:spTgt spid="18"/>
                </p:tgtEl>
              </p:cMediaNode>
            </p:audio>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35" presetClass="exit" presetSubtype="0" fill="hold" nodeType="clickEffect">
                                  <p:stCondLst>
                                    <p:cond delay="0"/>
                                  </p:stCondLst>
                                  <p:childTnLst>
                                    <p:animEffect transition="out" filter="fade">
                                      <p:cBhvr>
                                        <p:cTn id="74" dur="2000"/>
                                        <p:tgtEl>
                                          <p:spTgt spid="9"/>
                                        </p:tgtEl>
                                      </p:cBhvr>
                                    </p:animEffect>
                                    <p:anim calcmode="lin" valueType="num">
                                      <p:cBhvr>
                                        <p:cTn id="75" dur="2000"/>
                                        <p:tgtEl>
                                          <p:spTgt spid="9"/>
                                        </p:tgtEl>
                                        <p:attrNameLst>
                                          <p:attrName>style.rotation</p:attrName>
                                        </p:attrNameLst>
                                      </p:cBhvr>
                                      <p:tavLst>
                                        <p:tav tm="0">
                                          <p:val>
                                            <p:fltVal val="0"/>
                                          </p:val>
                                        </p:tav>
                                        <p:tav tm="100000">
                                          <p:val>
                                            <p:fltVal val="720"/>
                                          </p:val>
                                        </p:tav>
                                      </p:tavLst>
                                    </p:anim>
                                    <p:anim calcmode="lin" valueType="num">
                                      <p:cBhvr>
                                        <p:cTn id="76" dur="2000"/>
                                        <p:tgtEl>
                                          <p:spTgt spid="9"/>
                                        </p:tgtEl>
                                        <p:attrNameLst>
                                          <p:attrName>ppt_h</p:attrName>
                                        </p:attrNameLst>
                                      </p:cBhvr>
                                      <p:tavLst>
                                        <p:tav tm="0">
                                          <p:val>
                                            <p:strVal val="ppt_h"/>
                                          </p:val>
                                        </p:tav>
                                        <p:tav tm="100000">
                                          <p:val>
                                            <p:fltVal val="0"/>
                                          </p:val>
                                        </p:tav>
                                      </p:tavLst>
                                    </p:anim>
                                    <p:anim calcmode="lin" valueType="num">
                                      <p:cBhvr>
                                        <p:cTn id="77" dur="2000"/>
                                        <p:tgtEl>
                                          <p:spTgt spid="9"/>
                                        </p:tgtEl>
                                        <p:attrNameLst>
                                          <p:attrName>ppt_w</p:attrName>
                                        </p:attrNameLst>
                                      </p:cBhvr>
                                      <p:tavLst>
                                        <p:tav tm="0">
                                          <p:val>
                                            <p:strVal val="ppt_w"/>
                                          </p:val>
                                        </p:tav>
                                        <p:tav tm="100000">
                                          <p:val>
                                            <p:fltVal val="0"/>
                                          </p:val>
                                        </p:tav>
                                      </p:tavLst>
                                    </p:anim>
                                    <p:set>
                                      <p:cBhvr>
                                        <p:cTn id="78"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0" name="Yeah!.wav"/>
                                        </p:tgtEl>
                                      </p:cMediaNode>
                                    </p:audio>
                                  </p:subTnLst>
                                </p:cTn>
                              </p:par>
                              <p:par>
                                <p:cTn id="79" presetID="9" presetClass="exit" presetSubtype="0" fill="hold" grpId="0" nodeType="withEffect">
                                  <p:stCondLst>
                                    <p:cond delay="0"/>
                                  </p:stCondLst>
                                  <p:childTnLst>
                                    <p:animEffect transition="out" filter="dissolv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35" presetClass="exit" presetSubtype="0" fill="hold" nodeType="clickEffect">
                                  <p:stCondLst>
                                    <p:cond delay="0"/>
                                  </p:stCondLst>
                                  <p:childTnLst>
                                    <p:animEffect transition="out" filter="fade">
                                      <p:cBhvr>
                                        <p:cTn id="86" dur="2000"/>
                                        <p:tgtEl>
                                          <p:spTgt spid="10"/>
                                        </p:tgtEl>
                                      </p:cBhvr>
                                    </p:animEffect>
                                    <p:anim calcmode="lin" valueType="num">
                                      <p:cBhvr>
                                        <p:cTn id="87" dur="2000"/>
                                        <p:tgtEl>
                                          <p:spTgt spid="10"/>
                                        </p:tgtEl>
                                        <p:attrNameLst>
                                          <p:attrName>style.rotation</p:attrName>
                                        </p:attrNameLst>
                                      </p:cBhvr>
                                      <p:tavLst>
                                        <p:tav tm="0">
                                          <p:val>
                                            <p:fltVal val="0"/>
                                          </p:val>
                                        </p:tav>
                                        <p:tav tm="100000">
                                          <p:val>
                                            <p:fltVal val="720"/>
                                          </p:val>
                                        </p:tav>
                                      </p:tavLst>
                                    </p:anim>
                                    <p:anim calcmode="lin" valueType="num">
                                      <p:cBhvr>
                                        <p:cTn id="88" dur="2000"/>
                                        <p:tgtEl>
                                          <p:spTgt spid="10"/>
                                        </p:tgtEl>
                                        <p:attrNameLst>
                                          <p:attrName>ppt_h</p:attrName>
                                        </p:attrNameLst>
                                      </p:cBhvr>
                                      <p:tavLst>
                                        <p:tav tm="0">
                                          <p:val>
                                            <p:strVal val="ppt_h"/>
                                          </p:val>
                                        </p:tav>
                                        <p:tav tm="100000">
                                          <p:val>
                                            <p:fltVal val="0"/>
                                          </p:val>
                                        </p:tav>
                                      </p:tavLst>
                                    </p:anim>
                                    <p:anim calcmode="lin" valueType="num">
                                      <p:cBhvr>
                                        <p:cTn id="89" dur="2000"/>
                                        <p:tgtEl>
                                          <p:spTgt spid="10"/>
                                        </p:tgtEl>
                                        <p:attrNameLst>
                                          <p:attrName>ppt_w</p:attrName>
                                        </p:attrNameLst>
                                      </p:cBhvr>
                                      <p:tavLst>
                                        <p:tav tm="0">
                                          <p:val>
                                            <p:strVal val="ppt_w"/>
                                          </p:val>
                                        </p:tav>
                                        <p:tav tm="100000">
                                          <p:val>
                                            <p:fltVal val="0"/>
                                          </p:val>
                                        </p:tav>
                                      </p:tavLst>
                                    </p:anim>
                                    <p:set>
                                      <p:cBhvr>
                                        <p:cTn id="90"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20" name="Yeah!.wav"/>
                                        </p:tgtEl>
                                      </p:cMediaNode>
                                    </p:audio>
                                  </p:subTnLst>
                                </p:cTn>
                              </p:par>
                              <p:par>
                                <p:cTn id="91" presetID="9" presetClass="exit" presetSubtype="0" fill="hold" grpId="0" nodeType="withEffect">
                                  <p:stCondLst>
                                    <p:cond delay="0"/>
                                  </p:stCondLst>
                                  <p:childTnLst>
                                    <p:animEffect transition="out" filter="dissolv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35" presetClass="exit" presetSubtype="0" fill="hold" nodeType="clickEffect">
                                  <p:stCondLst>
                                    <p:cond delay="0"/>
                                  </p:stCondLst>
                                  <p:childTnLst>
                                    <p:animEffect transition="out" filter="fade">
                                      <p:cBhvr>
                                        <p:cTn id="98" dur="2000"/>
                                        <p:tgtEl>
                                          <p:spTgt spid="23"/>
                                        </p:tgtEl>
                                      </p:cBhvr>
                                    </p:animEffect>
                                    <p:anim calcmode="lin" valueType="num">
                                      <p:cBhvr>
                                        <p:cTn id="99" dur="2000"/>
                                        <p:tgtEl>
                                          <p:spTgt spid="23"/>
                                        </p:tgtEl>
                                        <p:attrNameLst>
                                          <p:attrName>style.rotation</p:attrName>
                                        </p:attrNameLst>
                                      </p:cBhvr>
                                      <p:tavLst>
                                        <p:tav tm="0">
                                          <p:val>
                                            <p:fltVal val="0"/>
                                          </p:val>
                                        </p:tav>
                                        <p:tav tm="100000">
                                          <p:val>
                                            <p:fltVal val="720"/>
                                          </p:val>
                                        </p:tav>
                                      </p:tavLst>
                                    </p:anim>
                                    <p:anim calcmode="lin" valueType="num">
                                      <p:cBhvr>
                                        <p:cTn id="100" dur="2000"/>
                                        <p:tgtEl>
                                          <p:spTgt spid="23"/>
                                        </p:tgtEl>
                                        <p:attrNameLst>
                                          <p:attrName>ppt_h</p:attrName>
                                        </p:attrNameLst>
                                      </p:cBhvr>
                                      <p:tavLst>
                                        <p:tav tm="0">
                                          <p:val>
                                            <p:strVal val="ppt_h"/>
                                          </p:val>
                                        </p:tav>
                                        <p:tav tm="100000">
                                          <p:val>
                                            <p:fltVal val="0"/>
                                          </p:val>
                                        </p:tav>
                                      </p:tavLst>
                                    </p:anim>
                                    <p:anim calcmode="lin" valueType="num">
                                      <p:cBhvr>
                                        <p:cTn id="101" dur="2000"/>
                                        <p:tgtEl>
                                          <p:spTgt spid="23"/>
                                        </p:tgtEl>
                                        <p:attrNameLst>
                                          <p:attrName>ppt_w</p:attrName>
                                        </p:attrNameLst>
                                      </p:cBhvr>
                                      <p:tavLst>
                                        <p:tav tm="0">
                                          <p:val>
                                            <p:strVal val="ppt_w"/>
                                          </p:val>
                                        </p:tav>
                                        <p:tav tm="100000">
                                          <p:val>
                                            <p:fltVal val="0"/>
                                          </p:val>
                                        </p:tav>
                                      </p:tavLst>
                                    </p:anim>
                                    <p:set>
                                      <p:cBhvr>
                                        <p:cTn id="102"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0" name="Yeah!.wav"/>
                                        </p:tgtEl>
                                      </p:cMediaNode>
                                    </p:audio>
                                  </p:subTnLst>
                                </p:cTn>
                              </p:par>
                              <p:par>
                                <p:cTn id="103" presetID="9" presetClass="exit" presetSubtype="0" fill="hold" grpId="0" nodeType="withEffect">
                                  <p:stCondLst>
                                    <p:cond delay="0"/>
                                  </p:stCondLst>
                                  <p:childTnLst>
                                    <p:animEffect transition="out" filter="dissolv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24"/>
                                        </p:tgtEl>
                                      </p:cBhvr>
                                    </p:animEffect>
                                    <p:anim calcmode="lin" valueType="num">
                                      <p:cBhvr>
                                        <p:cTn id="111" dur="2000"/>
                                        <p:tgtEl>
                                          <p:spTgt spid="24"/>
                                        </p:tgtEl>
                                        <p:attrNameLst>
                                          <p:attrName>style.rotation</p:attrName>
                                        </p:attrNameLst>
                                      </p:cBhvr>
                                      <p:tavLst>
                                        <p:tav tm="0">
                                          <p:val>
                                            <p:fltVal val="0"/>
                                          </p:val>
                                        </p:tav>
                                        <p:tav tm="100000">
                                          <p:val>
                                            <p:fltVal val="720"/>
                                          </p:val>
                                        </p:tav>
                                      </p:tavLst>
                                    </p:anim>
                                    <p:anim calcmode="lin" valueType="num">
                                      <p:cBhvr>
                                        <p:cTn id="112" dur="2000"/>
                                        <p:tgtEl>
                                          <p:spTgt spid="24"/>
                                        </p:tgtEl>
                                        <p:attrNameLst>
                                          <p:attrName>ppt_h</p:attrName>
                                        </p:attrNameLst>
                                      </p:cBhvr>
                                      <p:tavLst>
                                        <p:tav tm="0">
                                          <p:val>
                                            <p:strVal val="ppt_h"/>
                                          </p:val>
                                        </p:tav>
                                        <p:tav tm="100000">
                                          <p:val>
                                            <p:fltVal val="0"/>
                                          </p:val>
                                        </p:tav>
                                      </p:tavLst>
                                    </p:anim>
                                    <p:anim calcmode="lin" valueType="num">
                                      <p:cBhvr>
                                        <p:cTn id="113" dur="2000"/>
                                        <p:tgtEl>
                                          <p:spTgt spid="24"/>
                                        </p:tgtEl>
                                        <p:attrNameLst>
                                          <p:attrName>ppt_w</p:attrName>
                                        </p:attrNameLst>
                                      </p:cBhvr>
                                      <p:tavLst>
                                        <p:tav tm="0">
                                          <p:val>
                                            <p:strVal val="ppt_w"/>
                                          </p:val>
                                        </p:tav>
                                        <p:tav tm="100000">
                                          <p:val>
                                            <p:fltVal val="0"/>
                                          </p:val>
                                        </p:tav>
                                      </p:tavLst>
                                    </p:anim>
                                    <p:set>
                                      <p:cBhvr>
                                        <p:cTn id="114" dur="1" fill="hold">
                                          <p:stCondLst>
                                            <p:cond delay="1999"/>
                                          </p:stCondLst>
                                        </p:cTn>
                                        <p:tgtEl>
                                          <p:spTgt spid="2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0" name="Yeah!.wav"/>
                                        </p:tgtEl>
                                      </p:cMediaNode>
                                    </p:audio>
                                  </p:subTnLst>
                                </p:cTn>
                              </p:par>
                              <p:par>
                                <p:cTn id="115" presetID="9" presetClass="exit" presetSubtype="0" fill="hold" grpId="0" nodeType="withEffect">
                                  <p:stCondLst>
                                    <p:cond delay="0"/>
                                  </p:stCondLst>
                                  <p:childTnLst>
                                    <p:animEffect transition="out" filter="dissolv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5"/>
                                        </p:tgtEl>
                                      </p:cBhvr>
                                    </p:animEffect>
                                    <p:anim calcmode="lin" valueType="num">
                                      <p:cBhvr>
                                        <p:cTn id="123" dur="2000"/>
                                        <p:tgtEl>
                                          <p:spTgt spid="25"/>
                                        </p:tgtEl>
                                        <p:attrNameLst>
                                          <p:attrName>style.rotation</p:attrName>
                                        </p:attrNameLst>
                                      </p:cBhvr>
                                      <p:tavLst>
                                        <p:tav tm="0">
                                          <p:val>
                                            <p:fltVal val="0"/>
                                          </p:val>
                                        </p:tav>
                                        <p:tav tm="100000">
                                          <p:val>
                                            <p:fltVal val="720"/>
                                          </p:val>
                                        </p:tav>
                                      </p:tavLst>
                                    </p:anim>
                                    <p:anim calcmode="lin" valueType="num">
                                      <p:cBhvr>
                                        <p:cTn id="124" dur="2000"/>
                                        <p:tgtEl>
                                          <p:spTgt spid="25"/>
                                        </p:tgtEl>
                                        <p:attrNameLst>
                                          <p:attrName>ppt_h</p:attrName>
                                        </p:attrNameLst>
                                      </p:cBhvr>
                                      <p:tavLst>
                                        <p:tav tm="0">
                                          <p:val>
                                            <p:strVal val="ppt_h"/>
                                          </p:val>
                                        </p:tav>
                                        <p:tav tm="100000">
                                          <p:val>
                                            <p:fltVal val="0"/>
                                          </p:val>
                                        </p:tav>
                                      </p:tavLst>
                                    </p:anim>
                                    <p:anim calcmode="lin" valueType="num">
                                      <p:cBhvr>
                                        <p:cTn id="125" dur="2000"/>
                                        <p:tgtEl>
                                          <p:spTgt spid="25"/>
                                        </p:tgtEl>
                                        <p:attrNameLst>
                                          <p:attrName>ppt_w</p:attrName>
                                        </p:attrNameLst>
                                      </p:cBhvr>
                                      <p:tavLst>
                                        <p:tav tm="0">
                                          <p:val>
                                            <p:strVal val="ppt_w"/>
                                          </p:val>
                                        </p:tav>
                                        <p:tav tm="100000">
                                          <p:val>
                                            <p:fltVal val="0"/>
                                          </p:val>
                                        </p:tav>
                                      </p:tavLst>
                                    </p:anim>
                                    <p:set>
                                      <p:cBhvr>
                                        <p:cTn id="126" dur="1" fill="hold">
                                          <p:stCondLst>
                                            <p:cond delay="1999"/>
                                          </p:stCondLst>
                                        </p:cTn>
                                        <p:tgtEl>
                                          <p:spTgt spid="25"/>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20" name="Yeah!.wav"/>
                                        </p:tgtEl>
                                      </p:cMediaNode>
                                    </p:audio>
                                  </p:subTnLst>
                                </p:cTn>
                              </p:par>
                              <p:par>
                                <p:cTn id="127" presetID="9" presetClass="exit" presetSubtype="0" fill="hold" grpId="0" nodeType="withEffect">
                                  <p:stCondLst>
                                    <p:cond delay="0"/>
                                  </p:stCondLst>
                                  <p:childTnLst>
                                    <p:animEffect transition="out" filter="dissolv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0" restart="whenNotActive" fill="hold" evtFilter="cancelBubble" nodeType="interactiveSeq">
                <p:stCondLst>
                  <p:cond evt="onClick" delay="0">
                    <p:tgtEl>
                      <p:spTgt spid="15"/>
                    </p:tgtEl>
                  </p:cond>
                </p:stCondLst>
                <p:endSync evt="end" delay="0">
                  <p:rtn val="all"/>
                </p:endSync>
                <p:childTnLst>
                  <p:par>
                    <p:cTn id="131" fill="hold">
                      <p:stCondLst>
                        <p:cond delay="0"/>
                      </p:stCondLst>
                      <p:childTnLst>
                        <p:par>
                          <p:cTn id="132" fill="hold">
                            <p:stCondLst>
                              <p:cond delay="0"/>
                            </p:stCondLst>
                            <p:childTnLst>
                              <p:par>
                                <p:cTn id="133" presetID="35" presetClass="exit" presetSubtype="0" fill="hold" nodeType="clickEffect">
                                  <p:stCondLst>
                                    <p:cond delay="0"/>
                                  </p:stCondLst>
                                  <p:childTnLst>
                                    <p:animEffect transition="out" filter="fade">
                                      <p:cBhvr>
                                        <p:cTn id="134" dur="2000"/>
                                        <p:tgtEl>
                                          <p:spTgt spid="26"/>
                                        </p:tgtEl>
                                      </p:cBhvr>
                                    </p:animEffect>
                                    <p:anim calcmode="lin" valueType="num">
                                      <p:cBhvr>
                                        <p:cTn id="135" dur="2000"/>
                                        <p:tgtEl>
                                          <p:spTgt spid="26"/>
                                        </p:tgtEl>
                                        <p:attrNameLst>
                                          <p:attrName>style.rotation</p:attrName>
                                        </p:attrNameLst>
                                      </p:cBhvr>
                                      <p:tavLst>
                                        <p:tav tm="0">
                                          <p:val>
                                            <p:fltVal val="0"/>
                                          </p:val>
                                        </p:tav>
                                        <p:tav tm="100000">
                                          <p:val>
                                            <p:fltVal val="720"/>
                                          </p:val>
                                        </p:tav>
                                      </p:tavLst>
                                    </p:anim>
                                    <p:anim calcmode="lin" valueType="num">
                                      <p:cBhvr>
                                        <p:cTn id="136" dur="2000"/>
                                        <p:tgtEl>
                                          <p:spTgt spid="26"/>
                                        </p:tgtEl>
                                        <p:attrNameLst>
                                          <p:attrName>ppt_h</p:attrName>
                                        </p:attrNameLst>
                                      </p:cBhvr>
                                      <p:tavLst>
                                        <p:tav tm="0">
                                          <p:val>
                                            <p:strVal val="ppt_h"/>
                                          </p:val>
                                        </p:tav>
                                        <p:tav tm="100000">
                                          <p:val>
                                            <p:fltVal val="0"/>
                                          </p:val>
                                        </p:tav>
                                      </p:tavLst>
                                    </p:anim>
                                    <p:anim calcmode="lin" valueType="num">
                                      <p:cBhvr>
                                        <p:cTn id="137" dur="2000"/>
                                        <p:tgtEl>
                                          <p:spTgt spid="26"/>
                                        </p:tgtEl>
                                        <p:attrNameLst>
                                          <p:attrName>ppt_w</p:attrName>
                                        </p:attrNameLst>
                                      </p:cBhvr>
                                      <p:tavLst>
                                        <p:tav tm="0">
                                          <p:val>
                                            <p:strVal val="ppt_w"/>
                                          </p:val>
                                        </p:tav>
                                        <p:tav tm="100000">
                                          <p:val>
                                            <p:fltVal val="0"/>
                                          </p:val>
                                        </p:tav>
                                      </p:tavLst>
                                    </p:anim>
                                    <p:set>
                                      <p:cBhvr>
                                        <p:cTn id="138" dur="1" fill="hold">
                                          <p:stCondLst>
                                            <p:cond delay="1999"/>
                                          </p:stCondLst>
                                        </p:cTn>
                                        <p:tgtEl>
                                          <p:spTgt spid="2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20" name="Yeah!.wav"/>
                                        </p:tgtEl>
                                      </p:cMediaNode>
                                    </p:audio>
                                  </p:subTnLst>
                                </p:cTn>
                              </p:par>
                              <p:par>
                                <p:cTn id="139" presetID="9" presetClass="exit" presetSubtype="0" fill="hold" grpId="0" nodeType="withEffect">
                                  <p:stCondLst>
                                    <p:cond delay="0"/>
                                  </p:stCondLst>
                                  <p:childTnLst>
                                    <p:animEffect transition="out" filter="dissolve">
                                      <p:cBhvr>
                                        <p:cTn id="140" dur="500"/>
                                        <p:tgtEl>
                                          <p:spTgt spid="15"/>
                                        </p:tgtEl>
                                      </p:cBhvr>
                                    </p:animEffect>
                                    <p:set>
                                      <p:cBhvr>
                                        <p:cTn id="1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P spid="2" grpId="0" animBg="1"/>
      <p:bldP spid="2"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20"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p:cNvGrpSpPr/>
          <p:nvPr/>
        </p:nvGrpSpPr>
        <p:grpSpPr>
          <a:xfrm>
            <a:off x="495300" y="543351"/>
            <a:ext cx="10808683" cy="5800299"/>
            <a:chOff x="76504" y="514663"/>
            <a:chExt cx="7485060" cy="5687287"/>
          </a:xfrm>
          <a:solidFill>
            <a:schemeClr val="bg1"/>
          </a:solidFill>
        </p:grpSpPr>
        <p:sp>
          <p:nvSpPr>
            <p:cNvPr id="22" name="Rectangle: Rounded Corners 21"/>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Rectangle: Rounded Corners 26"/>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27"/>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28"/>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30" name="Content Placeholder 2"/>
          <p:cNvSpPr txBox="1"/>
          <p:nvPr/>
        </p:nvSpPr>
        <p:spPr>
          <a:xfrm>
            <a:off x="1903530" y="886084"/>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vi-VN" sz="3200" b="1" dirty="0">
                <a:latin typeface="Cambria" panose="02040503050406030204" pitchFamily="18" charset="0"/>
                <a:ea typeface="Cambria" panose="02040503050406030204" pitchFamily="18" charset="0"/>
                <a:cs typeface="Arial-Rounded" panose="020B0500000000000000" pitchFamily="34" charset="0"/>
                <a:sym typeface="+mn-ea"/>
              </a:rPr>
              <a:t>Ba khổ thơ đầu nhắc đến những ai? Công việc của họ là gì?</a:t>
            </a:r>
            <a:endParaRPr lang="vi-VN" sz="3200" b="1" dirty="0">
              <a:latin typeface="Cambria" panose="02040503050406030204" pitchFamily="18" charset="0"/>
              <a:ea typeface="Cambria" panose="02040503050406030204" pitchFamily="18" charset="0"/>
              <a:cs typeface="Arial-Rounded" panose="020B0500000000000000" pitchFamily="34" charset="0"/>
              <a:sym typeface="+mn-ea"/>
            </a:endParaRPr>
          </a:p>
        </p:txBody>
      </p:sp>
      <p:pic>
        <p:nvPicPr>
          <p:cNvPr id="31" name="Picture 30"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558" y="886084"/>
            <a:ext cx="407442" cy="713024"/>
          </a:xfrm>
          <a:prstGeom prst="rect">
            <a:avLst/>
          </a:prstGeom>
        </p:spPr>
      </p:pic>
      <p:sp>
        <p:nvSpPr>
          <p:cNvPr id="32" name="TextBox 31"/>
          <p:cNvSpPr txBox="1"/>
          <p:nvPr/>
        </p:nvSpPr>
        <p:spPr>
          <a:xfrm>
            <a:off x="2194560" y="2216534"/>
            <a:ext cx="8107680" cy="4248686"/>
          </a:xfrm>
          <a:prstGeom prst="roundRect">
            <a:avLst>
              <a:gd name="adj" fmla="val 39045"/>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342900" indent="-342900" algn="jus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cs typeface="Arial-Rounded" panose="020B0500000000000000" pitchFamily="34" charset="0"/>
              </a:rPr>
              <a:t>Khổ thơ 1 nhắc đến phi công. Công việc của </a:t>
            </a:r>
            <a:r>
              <a:rPr lang="en-US" sz="2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chú</a:t>
            </a:r>
            <a:r>
              <a:rPr lang="vi-VN" sz="2600" dirty="0">
                <a:solidFill>
                  <a:srgbClr val="FF0000"/>
                </a:solidFill>
                <a:latin typeface="Cambria" panose="02040503050406030204" pitchFamily="18" charset="0"/>
                <a:ea typeface="Cambria" panose="02040503050406030204" pitchFamily="18" charset="0"/>
                <a:cs typeface="Arial-Rounded" panose="020B0500000000000000" pitchFamily="34" charset="0"/>
              </a:rPr>
              <a:t> là lái máy bay, đưa mọi người đi khắp nơi.</a:t>
            </a:r>
            <a:endParaRPr lang="vi-VN" sz="2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342900" indent="-342900" algn="jus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cs typeface="Arial-Rounded" panose="020B0500000000000000" pitchFamily="34" charset="0"/>
              </a:rPr>
              <a:t>Khổ thơ thứ 2 nhắc đến người lính hải quân. Công việc của </a:t>
            </a:r>
            <a:r>
              <a:rPr lang="en-US" sz="2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chú</a:t>
            </a:r>
            <a:r>
              <a:rPr lang="vi-VN" sz="2600" dirty="0">
                <a:solidFill>
                  <a:srgbClr val="FF0000"/>
                </a:solidFill>
                <a:latin typeface="Cambria" panose="02040503050406030204" pitchFamily="18" charset="0"/>
                <a:ea typeface="Cambria" panose="02040503050406030204" pitchFamily="18" charset="0"/>
                <a:cs typeface="Arial-Rounded" panose="020B0500000000000000" pitchFamily="34" charset="0"/>
              </a:rPr>
              <a:t> là bảo vệ vùng biển của đất nước.</a:t>
            </a:r>
            <a:endParaRPr lang="vi-VN" sz="2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342900" indent="-342900" algn="jus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cs typeface="Arial-Rounded" panose="020B0500000000000000" pitchFamily="34" charset="0"/>
              </a:rPr>
              <a:t>Khổ thơ thứ 3 nhắc đến người lái tàu. Công việc của </a:t>
            </a:r>
            <a:r>
              <a:rPr lang="en-US" sz="2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chú</a:t>
            </a:r>
            <a:r>
              <a:rPr lang="vi-VN" sz="2600" dirty="0">
                <a:solidFill>
                  <a:srgbClr val="FF0000"/>
                </a:solidFill>
                <a:latin typeface="Cambria" panose="02040503050406030204" pitchFamily="18" charset="0"/>
                <a:ea typeface="Cambria" panose="02040503050406030204" pitchFamily="18" charset="0"/>
                <a:cs typeface="Arial-Rounded" panose="020B0500000000000000" pitchFamily="34" charset="0"/>
              </a:rPr>
              <a:t> là lái những chuyến tàu chạy dài đất nước.</a:t>
            </a:r>
            <a:endParaRPr lang="vi-VN" sz="2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9" name="quay lại">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4505" l="21889" r="51977"/>
                    </a14:imgEffect>
                  </a14:imgLayer>
                </a14:imgProps>
              </a:ext>
            </a:extLst>
          </a:blip>
          <a:srcRect l="22249" t="37625" r="47657" b="14618"/>
          <a:stretch>
            <a:fillRect/>
          </a:stretch>
        </p:blipFill>
        <p:spPr>
          <a:xfrm>
            <a:off x="10093849" y="4985997"/>
            <a:ext cx="2098151" cy="1872003"/>
          </a:xfrm>
          <a:prstGeom prst="rect">
            <a:avLst/>
          </a:prstGeom>
        </p:spPr>
      </p:pic>
      <p:pic>
        <p:nvPicPr>
          <p:cNvPr id="34"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61" y="2555326"/>
            <a:ext cx="4371535" cy="4371535"/>
          </a:xfrm>
          <a:prstGeom prst="rect">
            <a:avLst/>
          </a:prstGeom>
        </p:spPr>
      </p:pic>
    </p:spTree>
    <p:custDataLst>
      <p:tags r:id="rId7"/>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fade">
                                      <p:cBhvr>
                                        <p:cTn id="10" dur="5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bg/>
                                          </p:spTgt>
                                        </p:tgtEl>
                                        <p:attrNameLst>
                                          <p:attrName>style.visibility</p:attrName>
                                        </p:attrNameLst>
                                      </p:cBhvr>
                                      <p:to>
                                        <p:strVal val="visible"/>
                                      </p:to>
                                    </p:set>
                                    <p:animEffect transition="in" filter="randombar(horizontal)">
                                      <p:cBhvr>
                                        <p:cTn id="15" dur="500"/>
                                        <p:tgtEl>
                                          <p:spTgt spid="32">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animBg="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1185" y="1070193"/>
            <a:ext cx="5393055" cy="3171825"/>
            <a:chOff x="1109345" y="1064895"/>
            <a:chExt cx="8616867" cy="3932516"/>
          </a:xfrm>
        </p:grpSpPr>
        <p:sp>
          <p:nvSpPr>
            <p:cNvPr id="12" name="任意多边形 28"/>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Ai mặc áo màu trắng</a:t>
              </a:r>
              <a:endPar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a:p>
              <a:pPr algn="ctr"/>
              <a:r>
                <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Có chữ thập xinh xinh</a:t>
              </a:r>
              <a:endPar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a:p>
              <a:pPr algn="ctr"/>
              <a:r>
                <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Tiêm thuốc cho chúng mình</a:t>
              </a:r>
              <a:endPar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a:p>
              <a:pPr algn="ctr"/>
              <a:r>
                <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Đuổi thật xa bệnh tật?</a:t>
              </a:r>
              <a:endPar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a:p>
              <a:pPr algn="r"/>
              <a:r>
                <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(Theo Lê Thu Hương)</a:t>
              </a:r>
              <a:endPar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endParaRPr>
            </a:p>
          </p:txBody>
        </p:sp>
        <p:pic>
          <p:nvPicPr>
            <p:cNvPr id="13" name="图片 29"/>
            <p:cNvPicPr>
              <a:picLocks noChangeAspect="1"/>
            </p:cNvPicPr>
            <p:nvPr/>
          </p:nvPicPr>
          <p:blipFill>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p:blipFill>
          <p:spPr>
            <a:xfrm>
              <a:off x="1109345" y="1064895"/>
              <a:ext cx="2178050" cy="2035810"/>
            </a:xfrm>
            <a:prstGeom prst="rect">
              <a:avLst/>
            </a:prstGeom>
          </p:spPr>
        </p:pic>
      </p:grpSp>
      <p:grpSp>
        <p:nvGrpSpPr>
          <p:cNvPr id="14" name="Group 13"/>
          <p:cNvGrpSpPr/>
          <p:nvPr/>
        </p:nvGrpSpPr>
        <p:grpSpPr>
          <a:xfrm>
            <a:off x="5984240" y="983615"/>
            <a:ext cx="5393055" cy="3171825"/>
            <a:chOff x="1109345" y="1064895"/>
            <a:chExt cx="8616867" cy="3932516"/>
          </a:xfrm>
        </p:grpSpPr>
        <p:sp>
          <p:nvSpPr>
            <p:cNvPr id="15" name="任意多边形 28"/>
            <p:cNvSpPr/>
            <p:nvPr/>
          </p:nvSpPr>
          <p:spPr>
            <a:xfrm>
              <a:off x="1884680" y="1860550"/>
              <a:ext cx="7841532" cy="3136861"/>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1905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Ai thường hay đến lớp</a:t>
              </a:r>
              <a:endPar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ctr"/>
              <a:r>
                <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Chăm chỉ soạn, chấm bài</a:t>
              </a:r>
              <a:endPar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ctr"/>
              <a:r>
                <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Say sưa những ngày dài</a:t>
              </a:r>
              <a:endPar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ctr"/>
              <a:r>
                <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Bên mỗi trang giáo án?</a:t>
              </a:r>
              <a:endPar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r"/>
              <a:r>
                <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(Kim Ngân)</a:t>
              </a:r>
              <a:endParaRPr lang="vi-VN" sz="28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pic>
          <p:nvPicPr>
            <p:cNvPr id="16" name="图片 29"/>
            <p:cNvPicPr>
              <a:picLocks noChangeAspect="1"/>
            </p:cNvPicPr>
            <p:nvPr/>
          </p:nvPicPr>
          <p:blipFill>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p:blipFill>
          <p:spPr>
            <a:xfrm>
              <a:off x="1109345" y="1064895"/>
              <a:ext cx="2178050" cy="2035810"/>
            </a:xfrm>
            <a:prstGeom prst="rect">
              <a:avLst/>
            </a:prstGeom>
          </p:spPr>
        </p:pic>
      </p:grpSp>
      <p:grpSp>
        <p:nvGrpSpPr>
          <p:cNvPr id="5" name="Group 4"/>
          <p:cNvGrpSpPr/>
          <p:nvPr/>
        </p:nvGrpSpPr>
        <p:grpSpPr>
          <a:xfrm>
            <a:off x="1574799" y="4033624"/>
            <a:ext cx="3140102" cy="2300463"/>
            <a:chOff x="1574799" y="4033624"/>
            <a:chExt cx="3140102" cy="2300463"/>
          </a:xfrm>
        </p:grpSpPr>
        <p:pic>
          <p:nvPicPr>
            <p:cNvPr id="17" name="Picture 2" descr="Premium Vector | Kids in different job set"/>
            <p:cNvPicPr>
              <a:picLocks noChangeAspect="1" noChangeArrowheads="1"/>
            </p:cNvPicPr>
            <p:nvPr/>
          </p:nvPicPr>
          <p:blipFill rotWithShape="1">
            <a:blip r:embed="rId3">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a:fillRect/>
            </a:stretch>
          </p:blipFill>
          <p:spPr bwMode="auto">
            <a:xfrm>
              <a:off x="1574799" y="4033624"/>
              <a:ext cx="1149403" cy="2300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72741" y="5530074"/>
              <a:ext cx="204216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Bác</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sỹ</a:t>
              </a:r>
              <a:endPar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 name="Group 5"/>
          <p:cNvGrpSpPr/>
          <p:nvPr/>
        </p:nvGrpSpPr>
        <p:grpSpPr>
          <a:xfrm>
            <a:off x="6991917" y="4275167"/>
            <a:ext cx="2854863" cy="1914942"/>
            <a:chOff x="6534717" y="4242018"/>
            <a:chExt cx="2854863" cy="1914942"/>
          </a:xfrm>
        </p:grpSpPr>
        <p:pic>
          <p:nvPicPr>
            <p:cNvPr id="19" name="Picture 2" descr="Premium Vector | Kids in different job set"/>
            <p:cNvPicPr>
              <a:picLocks noChangeAspect="1" noChangeArrowheads="1"/>
            </p:cNvPicPr>
            <p:nvPr/>
          </p:nvPicPr>
          <p:blipFill rotWithShape="1">
            <a:blip r:embed="rId3">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a:fillRect/>
            </a:stretch>
          </p:blipFill>
          <p:spPr bwMode="auto">
            <a:xfrm>
              <a:off x="6534717" y="4242018"/>
              <a:ext cx="1556666" cy="19149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347420" y="5387519"/>
              <a:ext cx="204216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Cô</a:t>
              </a:r>
              <a:r>
                <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giáo</a:t>
              </a:r>
              <a:endParaRPr lang="en-US" sz="44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20"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p:cNvGrpSpPr/>
          <p:nvPr/>
        </p:nvGrpSpPr>
        <p:grpSpPr>
          <a:xfrm>
            <a:off x="495300" y="543351"/>
            <a:ext cx="11261271" cy="5800299"/>
            <a:chOff x="76504" y="514663"/>
            <a:chExt cx="7485060" cy="5687287"/>
          </a:xfrm>
          <a:solidFill>
            <a:schemeClr val="bg1"/>
          </a:solidFill>
        </p:grpSpPr>
        <p:sp>
          <p:nvSpPr>
            <p:cNvPr id="22" name="Rectangle: Rounded Corners 21"/>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Rectangle: Rounded Corners 26"/>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27"/>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28"/>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30" name="Content Placeholder 2"/>
          <p:cNvSpPr txBox="1"/>
          <p:nvPr/>
        </p:nvSpPr>
        <p:spPr>
          <a:xfrm>
            <a:off x="1893479" y="679809"/>
            <a:ext cx="98749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3200" b="1" dirty="0" err="1">
                <a:latin typeface="Cambria" panose="02040503050406030204" pitchFamily="18" charset="0"/>
                <a:ea typeface="Cambria" panose="02040503050406030204" pitchFamily="18" charset="0"/>
                <a:cs typeface="Arial-Rounded" panose="020B0500000000000000" pitchFamily="34" charset="0"/>
              </a:rPr>
              <a:t>Bạn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nhỏ</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kể</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những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gì</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về</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công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việc</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của</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bố</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mẹ</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mình</a:t>
            </a:r>
            <a:r>
              <a:rPr lang="en-US" sz="3200" b="1" dirty="0">
                <a:latin typeface="Cambria" panose="02040503050406030204" pitchFamily="18" charset="0"/>
                <a:ea typeface="Cambria" panose="02040503050406030204" pitchFamily="18" charset="0"/>
                <a:cs typeface="Arial-Rounded" panose="020B0500000000000000" pitchFamily="34" charset="0"/>
              </a:rPr>
              <a:t>?</a:t>
            </a:r>
            <a:endParaRPr lang="en-US" sz="3200" b="1" dirty="0">
              <a:latin typeface="Cambria" panose="02040503050406030204" pitchFamily="18" charset="0"/>
              <a:ea typeface="Cambria" panose="02040503050406030204" pitchFamily="18" charset="0"/>
              <a:cs typeface="Arial-Rounded" panose="020B0500000000000000" pitchFamily="34" charset="0"/>
              <a:sym typeface="+mn-ea"/>
            </a:endParaRPr>
          </a:p>
        </p:txBody>
      </p:sp>
      <p:sp>
        <p:nvSpPr>
          <p:cNvPr id="32" name="TextBox 31"/>
          <p:cNvSpPr txBox="1"/>
          <p:nvPr/>
        </p:nvSpPr>
        <p:spPr>
          <a:xfrm>
            <a:off x="2109053" y="1267707"/>
            <a:ext cx="8268324" cy="4889718"/>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Bạn</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nhỏ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kể</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nơi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việc</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bố</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mẹ</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457200" indent="-457200" algn="just">
              <a:buFont typeface="Arial" panose="020B0604020202020204" pitchFamily="34" charset="0"/>
              <a:buChar char="•"/>
            </a:pP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Bố</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việc</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trên</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những</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giàn</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giáo</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cao</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xây</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những</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ngôi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nhà</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mới</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457200" indent="-457200" algn="just">
              <a:buFont typeface="Arial" panose="020B0604020202020204" pitchFamily="34" charset="0"/>
              <a:buChar char="•"/>
            </a:pP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Mẹ</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việc</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trên</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cánh</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đồng</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trồng</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lúa</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trồng</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dâu</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vậy</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bố</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bạn</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nhỏ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nghề</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xây</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dựng</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còn</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mẹ</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bạn</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nhỏ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nông</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nghiệp</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9" name="quay lại">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4505" l="21889" r="51977"/>
                    </a14:imgEffect>
                  </a14:imgLayer>
                </a14:imgProps>
              </a:ext>
            </a:extLst>
          </a:blip>
          <a:srcRect l="22249" t="37625" r="47657" b="14618"/>
          <a:stretch>
            <a:fillRect/>
          </a:stretch>
        </p:blipFill>
        <p:spPr>
          <a:xfrm>
            <a:off x="10093849" y="4985997"/>
            <a:ext cx="2098151" cy="1872003"/>
          </a:xfrm>
          <a:prstGeom prst="rect">
            <a:avLst/>
          </a:prstGeom>
        </p:spPr>
      </p:pic>
      <p:pic>
        <p:nvPicPr>
          <p:cNvPr id="34"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206" y="3137397"/>
            <a:ext cx="3805228" cy="3805228"/>
          </a:xfrm>
          <a:prstGeom prst="rect">
            <a:avLst/>
          </a:prstGeom>
        </p:spPr>
      </p:pic>
      <p:pic>
        <p:nvPicPr>
          <p:cNvPr id="13" name="Picture 12" descr="A picture containing text, clipart&#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4186">
            <a:off x="1207339" y="899283"/>
            <a:ext cx="582868" cy="718682"/>
          </a:xfrm>
          <a:prstGeom prst="rect">
            <a:avLst/>
          </a:prstGeom>
        </p:spPr>
      </p:pic>
    </p:spTree>
    <p:custDataLst>
      <p:tags r:id="rId7"/>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bg/>
                                          </p:spTgt>
                                        </p:tgtEl>
                                        <p:attrNameLst>
                                          <p:attrName>style.visibility</p:attrName>
                                        </p:attrNameLst>
                                      </p:cBhvr>
                                      <p:to>
                                        <p:strVal val="visible"/>
                                      </p:to>
                                    </p:set>
                                    <p:animEffect transition="in" filter="randombar(horizontal)">
                                      <p:cBhvr>
                                        <p:cTn id="12" dur="500"/>
                                        <p:tgtEl>
                                          <p:spTgt spid="3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7" dur="500"/>
                                        <p:tgtEl>
                                          <p:spTgt spid="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7" dur="500"/>
                                        <p:tgtEl>
                                          <p:spTgt spid="3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3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animBg="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20"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p:cNvGrpSpPr/>
          <p:nvPr/>
        </p:nvGrpSpPr>
        <p:grpSpPr>
          <a:xfrm>
            <a:off x="495300" y="543351"/>
            <a:ext cx="10808683" cy="5800299"/>
            <a:chOff x="76504" y="514663"/>
            <a:chExt cx="7485060" cy="5687287"/>
          </a:xfrm>
          <a:solidFill>
            <a:schemeClr val="bg1"/>
          </a:solidFill>
        </p:grpSpPr>
        <p:sp>
          <p:nvSpPr>
            <p:cNvPr id="22" name="Rectangle: Rounded Corners 21"/>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Rectangle: Rounded Corners 26"/>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27"/>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28"/>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30" name="Content Placeholder 2"/>
          <p:cNvSpPr txBox="1"/>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buNone/>
            </a:pPr>
            <a:r>
              <a:rPr lang="vi-VN" sz="3600" b="1" dirty="0">
                <a:latin typeface="Cambria" panose="02040503050406030204" pitchFamily="18" charset="0"/>
                <a:ea typeface="Cambria" panose="02040503050406030204" pitchFamily="18" charset="0"/>
                <a:cs typeface="Arial-Rounded" panose="020B0500000000000000" pitchFamily="34" charset="0"/>
              </a:rPr>
              <a:t>Qua hình ảnh những con đường, tác giả muốn nói về điều gì?</a:t>
            </a:r>
            <a:endParaRPr lang="vi-VN" sz="3600" dirty="0">
              <a:latin typeface="Cambria" panose="02040503050406030204" pitchFamily="18" charset="0"/>
              <a:ea typeface="Cambria" panose="02040503050406030204" pitchFamily="18" charset="0"/>
              <a:cs typeface="Arial-Rounded" panose="020B0500000000000000" pitchFamily="34" charset="0"/>
            </a:endParaRPr>
          </a:p>
          <a:p>
            <a:pPr marL="0" indent="0" algn="just">
              <a:buNone/>
            </a:pPr>
            <a:r>
              <a:rPr lang="vi-VN" sz="3600" dirty="0">
                <a:latin typeface="Cambria" panose="02040503050406030204" pitchFamily="18" charset="0"/>
                <a:ea typeface="Cambria" panose="02040503050406030204" pitchFamily="18" charset="0"/>
                <a:cs typeface="Arial-Rounded" panose="020B0500000000000000" pitchFamily="34" charset="0"/>
              </a:rPr>
              <a:t>a. Nói về nghề nghiệp</a:t>
            </a:r>
            <a:endParaRPr lang="vi-VN" sz="3600" dirty="0">
              <a:latin typeface="Cambria" panose="02040503050406030204" pitchFamily="18" charset="0"/>
              <a:ea typeface="Cambria" panose="02040503050406030204" pitchFamily="18" charset="0"/>
              <a:cs typeface="Arial-Rounded" panose="020B0500000000000000" pitchFamily="34" charset="0"/>
            </a:endParaRPr>
          </a:p>
          <a:p>
            <a:pPr marL="0" indent="0" algn="just">
              <a:buNone/>
            </a:pPr>
            <a:r>
              <a:rPr lang="vi-VN" sz="3600" dirty="0">
                <a:latin typeface="Cambria" panose="02040503050406030204" pitchFamily="18" charset="0"/>
                <a:ea typeface="Cambria" panose="02040503050406030204" pitchFamily="18" charset="0"/>
                <a:cs typeface="Arial-Rounded" panose="020B0500000000000000" pitchFamily="34" charset="0"/>
              </a:rPr>
              <a:t>b. Nói về cảnh đẹp thiên nhiên</a:t>
            </a:r>
            <a:endParaRPr lang="vi-VN" sz="3600" dirty="0">
              <a:latin typeface="Cambria" panose="02040503050406030204" pitchFamily="18" charset="0"/>
              <a:ea typeface="Cambria" panose="02040503050406030204" pitchFamily="18" charset="0"/>
              <a:cs typeface="Arial-Rounded" panose="020B0500000000000000" pitchFamily="34" charset="0"/>
            </a:endParaRPr>
          </a:p>
          <a:p>
            <a:pPr marL="0" indent="0" algn="just">
              <a:buNone/>
            </a:pPr>
            <a:r>
              <a:rPr lang="vi-VN" sz="3600" dirty="0">
                <a:latin typeface="Cambria" panose="02040503050406030204" pitchFamily="18" charset="0"/>
                <a:ea typeface="Cambria" panose="02040503050406030204" pitchFamily="18" charset="0"/>
                <a:cs typeface="Arial-Rounded" panose="020B0500000000000000" pitchFamily="34" charset="0"/>
              </a:rPr>
              <a:t>c. Nói về các loại phương tiện giao thông</a:t>
            </a:r>
            <a:endParaRPr lang="vi-VN" sz="3600" dirty="0">
              <a:latin typeface="Cambria" panose="02040503050406030204" pitchFamily="18" charset="0"/>
              <a:ea typeface="Cambria" panose="02040503050406030204" pitchFamily="18" charset="0"/>
              <a:cs typeface="Arial-Rounded" panose="020B0500000000000000" pitchFamily="34" charset="0"/>
            </a:endParaRPr>
          </a:p>
        </p:txBody>
      </p:sp>
      <p:pic>
        <p:nvPicPr>
          <p:cNvPr id="19" name="quay lại">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4505" l="21889" r="51977"/>
                    </a14:imgEffect>
                  </a14:imgLayer>
                </a14:imgProps>
              </a:ext>
            </a:extLst>
          </a:blip>
          <a:srcRect l="22249" t="37625" r="47657" b="14618"/>
          <a:stretch>
            <a:fillRect/>
          </a:stretch>
        </p:blipFill>
        <p:spPr>
          <a:xfrm>
            <a:off x="10093849" y="4985997"/>
            <a:ext cx="2098151" cy="1872003"/>
          </a:xfrm>
          <a:prstGeom prst="rect">
            <a:avLst/>
          </a:prstGeom>
        </p:spPr>
      </p:pic>
      <p:pic>
        <p:nvPicPr>
          <p:cNvPr id="34"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p:cNvSpPr txBox="1"/>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5" name="Picture 14" descr="A picture containing text, clipart,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2628" y="1083846"/>
            <a:ext cx="481008" cy="730000"/>
          </a:xfrm>
          <a:prstGeom prst="rect">
            <a:avLst/>
          </a:prstGeom>
        </p:spPr>
      </p:pic>
      <p:pic>
        <p:nvPicPr>
          <p:cNvPr id="3" name="Picture 2" descr="Shape&#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4156" y="2349387"/>
            <a:ext cx="1034112" cy="875562"/>
          </a:xfrm>
          <a:prstGeom prst="rect">
            <a:avLst/>
          </a:prstGeom>
        </p:spPr>
      </p:pic>
    </p:spTree>
    <p:custDataLst>
      <p:tags r:id="rId8"/>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20"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1" y="4202711"/>
            <a:ext cx="2710811" cy="2588217"/>
          </a:xfrm>
          <a:prstGeom prst="rect">
            <a:avLst/>
          </a:prstGeom>
        </p:spPr>
      </p:pic>
      <p:grpSp>
        <p:nvGrpSpPr>
          <p:cNvPr id="21" name="Group 20"/>
          <p:cNvGrpSpPr/>
          <p:nvPr/>
        </p:nvGrpSpPr>
        <p:grpSpPr>
          <a:xfrm>
            <a:off x="495300" y="543351"/>
            <a:ext cx="11320648" cy="5800299"/>
            <a:chOff x="76504" y="514663"/>
            <a:chExt cx="7485060" cy="5687287"/>
          </a:xfrm>
          <a:solidFill>
            <a:schemeClr val="bg1"/>
          </a:solidFill>
        </p:grpSpPr>
        <p:sp>
          <p:nvSpPr>
            <p:cNvPr id="22" name="Rectangle: Rounded Corners 21"/>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Rectangle: Rounded Corners 26"/>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27"/>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28"/>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30" name="Content Placeholder 2"/>
          <p:cNvSpPr txBox="1"/>
          <p:nvPr/>
        </p:nvSpPr>
        <p:spPr>
          <a:xfrm>
            <a:off x="1914743" y="1083846"/>
            <a:ext cx="9420291"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Cambria" panose="02040503050406030204" pitchFamily="18" charset="0"/>
                <a:ea typeface="Cambria" panose="02040503050406030204" pitchFamily="18" charset="0"/>
                <a:cs typeface="Arial-Rounded" panose="020B0500000000000000" pitchFamily="34" charset="0"/>
              </a:rPr>
              <a:t>Em hiểu “con đường trên trang sách” có nghĩa là gì?</a:t>
            </a:r>
            <a:endParaRPr lang="vi-VN" sz="3200" b="1" dirty="0">
              <a:latin typeface="Cambria" panose="02040503050406030204" pitchFamily="18" charset="0"/>
              <a:ea typeface="Cambria" panose="02040503050406030204" pitchFamily="18" charset="0"/>
              <a:cs typeface="Arial-Rounded" panose="020B0500000000000000" pitchFamily="34" charset="0"/>
            </a:endParaRPr>
          </a:p>
          <a:p>
            <a:pPr marL="0" indent="0">
              <a:buNone/>
            </a:pPr>
            <a:r>
              <a:rPr lang="vi-VN" sz="3200" b="1" dirty="0">
                <a:latin typeface="Cambria" panose="02040503050406030204" pitchFamily="18" charset="0"/>
                <a:ea typeface="Cambria" panose="02040503050406030204" pitchFamily="18" charset="0"/>
                <a:cs typeface="Arial-Rounded" panose="020B0500000000000000" pitchFamily="34" charset="0"/>
              </a:rPr>
              <a:t>a. Con đường được được vẽ trong sách</a:t>
            </a:r>
            <a:endParaRPr lang="vi-VN" sz="3200" b="1" dirty="0">
              <a:latin typeface="Cambria" panose="02040503050406030204" pitchFamily="18" charset="0"/>
              <a:ea typeface="Cambria" panose="02040503050406030204" pitchFamily="18" charset="0"/>
              <a:cs typeface="Arial-Rounded" panose="020B0500000000000000" pitchFamily="34" charset="0"/>
            </a:endParaRPr>
          </a:p>
          <a:p>
            <a:pPr marL="0" indent="0">
              <a:buNone/>
            </a:pPr>
            <a:r>
              <a:rPr lang="vi-VN" sz="3200" b="1" dirty="0">
                <a:latin typeface="Cambria" panose="02040503050406030204" pitchFamily="18" charset="0"/>
                <a:ea typeface="Cambria" panose="02040503050406030204" pitchFamily="18" charset="0"/>
                <a:cs typeface="Arial-Rounded" panose="020B0500000000000000" pitchFamily="34" charset="0"/>
              </a:rPr>
              <a:t>b. Con đường khám phá kiến thức</a:t>
            </a:r>
            <a:endParaRPr lang="vi-VN" sz="3200" b="1" dirty="0">
              <a:latin typeface="Cambria" panose="02040503050406030204" pitchFamily="18" charset="0"/>
              <a:ea typeface="Cambria" panose="02040503050406030204" pitchFamily="18" charset="0"/>
              <a:cs typeface="Arial-Rounded" panose="020B0500000000000000" pitchFamily="34" charset="0"/>
            </a:endParaRPr>
          </a:p>
          <a:p>
            <a:pPr marL="0" indent="0">
              <a:buNone/>
            </a:pPr>
            <a:r>
              <a:rPr lang="vi-VN" sz="3200" b="1" dirty="0">
                <a:latin typeface="Cambria" panose="02040503050406030204" pitchFamily="18" charset="0"/>
                <a:ea typeface="Cambria" panose="02040503050406030204" pitchFamily="18" charset="0"/>
                <a:cs typeface="Arial-Rounded" panose="020B0500000000000000" pitchFamily="34" charset="0"/>
              </a:rPr>
              <a:t>c. Con đường ta đi lại hằng ngày</a:t>
            </a:r>
            <a:endParaRPr lang="vi-VN" sz="3200" b="1" dirty="0">
              <a:latin typeface="Cambria" panose="02040503050406030204" pitchFamily="18" charset="0"/>
              <a:ea typeface="Cambria" panose="02040503050406030204" pitchFamily="18" charset="0"/>
              <a:cs typeface="Arial-Rounded" panose="020B0500000000000000" pitchFamily="34" charset="0"/>
            </a:endParaRPr>
          </a:p>
        </p:txBody>
      </p:sp>
      <p:pic>
        <p:nvPicPr>
          <p:cNvPr id="19" name="quay lại">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4505" l="21889" r="51977"/>
                    </a14:imgEffect>
                  </a14:imgLayer>
                </a14:imgProps>
              </a:ext>
            </a:extLst>
          </a:blip>
          <a:srcRect l="22249" t="37625" r="47657" b="14618"/>
          <a:stretch>
            <a:fillRect/>
          </a:stretch>
        </p:blipFill>
        <p:spPr>
          <a:xfrm>
            <a:off x="10093849" y="4985997"/>
            <a:ext cx="2197532" cy="1872003"/>
          </a:xfrm>
          <a:prstGeom prst="rect">
            <a:avLst/>
          </a:prstGeom>
        </p:spPr>
      </p:pic>
      <p:pic>
        <p:nvPicPr>
          <p:cNvPr id="34"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59" y="4400097"/>
            <a:ext cx="2574324" cy="2457903"/>
          </a:xfrm>
          <a:prstGeom prst="rect">
            <a:avLst/>
          </a:prstGeom>
        </p:spPr>
      </p:pic>
      <p:sp>
        <p:nvSpPr>
          <p:cNvPr id="14" name="Content Placeholder 2"/>
          <p:cNvSpPr txBox="1"/>
          <p:nvPr/>
        </p:nvSpPr>
        <p:spPr>
          <a:xfrm>
            <a:off x="1880294" y="3786993"/>
            <a:ext cx="1051747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descr="A picture containing text, clipart,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934" y="1083846"/>
            <a:ext cx="568988" cy="769613"/>
          </a:xfrm>
          <a:prstGeom prst="rect">
            <a:avLst/>
          </a:prstGeom>
        </p:spPr>
      </p:pic>
      <p:pic>
        <p:nvPicPr>
          <p:cNvPr id="15" name="Picture 14" descr="Shape&#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8777" y="2096638"/>
            <a:ext cx="1083094" cy="875562"/>
          </a:xfrm>
          <a:prstGeom prst="rect">
            <a:avLst/>
          </a:prstGeom>
        </p:spPr>
      </p:pic>
    </p:spTree>
    <p:custDataLst>
      <p:tags r:id="rId8"/>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1" end="1"/>
                                            </p:txEl>
                                          </p:spTgt>
                                        </p:tgtEl>
                                        <p:attrNameLst>
                                          <p:attrName>style.visibility</p:attrName>
                                        </p:attrNameLst>
                                      </p:cBhvr>
                                      <p:to>
                                        <p:strVal val="visible"/>
                                      </p:to>
                                    </p:set>
                                    <p:animEffect transition="in" filter="fade">
                                      <p:cBhvr>
                                        <p:cTn id="10" dur="500"/>
                                        <p:tgtEl>
                                          <p:spTgt spid="3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animEffect transition="in" filter="fade">
                                      <p:cBhvr>
                                        <p:cTn id="13" dur="500"/>
                                        <p:tgtEl>
                                          <p:spTgt spid="3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xEl>
                                              <p:pRg st="3" end="3"/>
                                            </p:txEl>
                                          </p:spTgt>
                                        </p:tgtEl>
                                        <p:attrNameLst>
                                          <p:attrName>style.visibility</p:attrName>
                                        </p:attrNameLst>
                                      </p:cBhvr>
                                      <p:to>
                                        <p:strVal val="visible"/>
                                      </p:to>
                                    </p:set>
                                    <p:animEffect transition="in" filter="fade">
                                      <p:cBhvr>
                                        <p:cTn id="16" dur="500"/>
                                        <p:tgtEl>
                                          <p:spTgt spid="30">
                                            <p:txEl>
                                              <p:pRg st="3" end="3"/>
                                            </p:txEl>
                                          </p:spTgt>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20"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p:cNvGrpSpPr/>
          <p:nvPr/>
        </p:nvGrpSpPr>
        <p:grpSpPr>
          <a:xfrm>
            <a:off x="495300" y="543351"/>
            <a:ext cx="10808683" cy="5800299"/>
            <a:chOff x="76504" y="514663"/>
            <a:chExt cx="7485060" cy="5687287"/>
          </a:xfrm>
          <a:solidFill>
            <a:schemeClr val="bg1"/>
          </a:solidFill>
        </p:grpSpPr>
        <p:sp>
          <p:nvSpPr>
            <p:cNvPr id="22" name="Rectangle: Rounded Corners 21"/>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Rectangle: Rounded Corners 26"/>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27"/>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28"/>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30" name="Content Placeholder 2"/>
          <p:cNvSpPr txBox="1"/>
          <p:nvPr/>
        </p:nvSpPr>
        <p:spPr>
          <a:xfrm>
            <a:off x="1914744" y="948277"/>
            <a:ext cx="8438296"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Cambria" panose="02040503050406030204" pitchFamily="18" charset="0"/>
                <a:ea typeface="Cambria" panose="02040503050406030204" pitchFamily="18" charset="0"/>
                <a:cs typeface="Arial-Rounded" panose="020B0500000000000000" pitchFamily="34" charset="0"/>
              </a:rPr>
              <a:t>Nói 2 – 3 câu về một con đường được tả trong bài thơ.</a:t>
            </a:r>
            <a:endParaRPr lang="vi-VN" sz="3200" b="1" dirty="0">
              <a:latin typeface="Cambria" panose="02040503050406030204" pitchFamily="18" charset="0"/>
              <a:ea typeface="Cambria" panose="02040503050406030204" pitchFamily="18" charset="0"/>
              <a:cs typeface="Arial-Rounded" panose="020B0500000000000000" pitchFamily="34" charset="0"/>
              <a:sym typeface="+mn-ea"/>
            </a:endParaRPr>
          </a:p>
        </p:txBody>
      </p:sp>
      <p:pic>
        <p:nvPicPr>
          <p:cNvPr id="19" name="quay lại">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4505" l="21889" r="51977"/>
                    </a14:imgEffect>
                  </a14:imgLayer>
                </a14:imgProps>
              </a:ext>
            </a:extLst>
          </a:blip>
          <a:srcRect l="22249" t="37625" r="47657" b="14618"/>
          <a:stretch>
            <a:fillRect/>
          </a:stretch>
        </p:blipFill>
        <p:spPr>
          <a:xfrm>
            <a:off x="10093849" y="4985997"/>
            <a:ext cx="2098151" cy="1872003"/>
          </a:xfrm>
          <a:prstGeom prst="rect">
            <a:avLst/>
          </a:prstGeom>
        </p:spPr>
      </p:pic>
      <p:pic>
        <p:nvPicPr>
          <p:cNvPr id="34"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p:cNvSpPr txBox="1"/>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p:cNvSpPr txBox="1"/>
          <p:nvPr/>
        </p:nvSpPr>
        <p:spPr>
          <a:xfrm>
            <a:off x="1382234" y="2736243"/>
            <a:ext cx="8878186" cy="2127587"/>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457200"/>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Em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thích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nhất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con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chú</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phi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công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Con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đường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này</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lẫn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vào</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trong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mây</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ở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rất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cao</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trên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bầu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trời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đầy</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sao</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4" descr="Số 5 có ý nghĩa gì? - Ý nghĩa của số 5 - HoaTieu.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874" y="1158934"/>
            <a:ext cx="863340" cy="8633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7"/>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20"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p:cNvGrpSpPr/>
          <p:nvPr/>
        </p:nvGrpSpPr>
        <p:grpSpPr>
          <a:xfrm>
            <a:off x="495300" y="543351"/>
            <a:ext cx="10808683" cy="5800299"/>
            <a:chOff x="76504" y="514663"/>
            <a:chExt cx="7485060" cy="5687287"/>
          </a:xfrm>
          <a:solidFill>
            <a:schemeClr val="bg1"/>
          </a:solidFill>
        </p:grpSpPr>
        <p:sp>
          <p:nvSpPr>
            <p:cNvPr id="22" name="Rectangle: Rounded Corners 21"/>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Rectangle: Rounded Corners 26"/>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27"/>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28"/>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9" name="quay lại">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4505" l="21889" r="51977"/>
                    </a14:imgEffect>
                  </a14:imgLayer>
                </a14:imgProps>
              </a:ext>
            </a:extLst>
          </a:blip>
          <a:srcRect l="22249" t="37625" r="47657" b="14618"/>
          <a:stretch>
            <a:fillRect/>
          </a:stretch>
        </p:blipFill>
        <p:spPr>
          <a:xfrm>
            <a:off x="10248228" y="5069125"/>
            <a:ext cx="2098151" cy="1872003"/>
          </a:xfrm>
          <a:prstGeom prst="rect">
            <a:avLst/>
          </a:prstGeom>
        </p:spPr>
      </p:pic>
      <p:pic>
        <p:nvPicPr>
          <p:cNvPr id="34" name="thần đè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p:cNvSpPr txBox="1"/>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Rectangle: Rounded Corners 17"/>
          <p:cNvSpPr/>
          <p:nvPr/>
        </p:nvSpPr>
        <p:spPr>
          <a:xfrm>
            <a:off x="1415450" y="2295708"/>
            <a:ext cx="9305901" cy="3309445"/>
          </a:xfrm>
          <a:custGeom>
            <a:avLst/>
            <a:gdLst>
              <a:gd name="connsiteX0" fmla="*/ 0 w 9305901"/>
              <a:gd name="connsiteY0" fmla="*/ 165207 h 3309445"/>
              <a:gd name="connsiteX1" fmla="*/ 165207 w 9305901"/>
              <a:gd name="connsiteY1" fmla="*/ 0 h 3309445"/>
              <a:gd name="connsiteX2" fmla="*/ 9140694 w 9305901"/>
              <a:gd name="connsiteY2" fmla="*/ 0 h 3309445"/>
              <a:gd name="connsiteX3" fmla="*/ 9305901 w 9305901"/>
              <a:gd name="connsiteY3" fmla="*/ 165207 h 3309445"/>
              <a:gd name="connsiteX4" fmla="*/ 9305901 w 9305901"/>
              <a:gd name="connsiteY4" fmla="*/ 3144238 h 3309445"/>
              <a:gd name="connsiteX5" fmla="*/ 9140694 w 9305901"/>
              <a:gd name="connsiteY5" fmla="*/ 3309445 h 3309445"/>
              <a:gd name="connsiteX6" fmla="*/ 165207 w 9305901"/>
              <a:gd name="connsiteY6" fmla="*/ 3309445 h 3309445"/>
              <a:gd name="connsiteX7" fmla="*/ 0 w 9305901"/>
              <a:gd name="connsiteY7" fmla="*/ 3144238 h 3309445"/>
              <a:gd name="connsiteX8" fmla="*/ 0 w 9305901"/>
              <a:gd name="connsiteY8" fmla="*/ 165207 h 330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309445" fill="none" extrusionOk="0">
                <a:moveTo>
                  <a:pt x="0" y="165207"/>
                </a:moveTo>
                <a:cubicBezTo>
                  <a:pt x="-2314" y="82195"/>
                  <a:pt x="67276" y="3278"/>
                  <a:pt x="165207" y="0"/>
                </a:cubicBezTo>
                <a:cubicBezTo>
                  <a:pt x="3554444" y="46004"/>
                  <a:pt x="7144480" y="-130779"/>
                  <a:pt x="9140694" y="0"/>
                </a:cubicBezTo>
                <a:cubicBezTo>
                  <a:pt x="9234240" y="-816"/>
                  <a:pt x="9301095" y="75955"/>
                  <a:pt x="9305901" y="165207"/>
                </a:cubicBezTo>
                <a:cubicBezTo>
                  <a:pt x="9176005" y="1295553"/>
                  <a:pt x="9231839" y="1781561"/>
                  <a:pt x="9305901" y="3144238"/>
                </a:cubicBezTo>
                <a:cubicBezTo>
                  <a:pt x="9304200" y="3232574"/>
                  <a:pt x="9239122" y="3293914"/>
                  <a:pt x="9140694" y="3309445"/>
                </a:cubicBezTo>
                <a:cubicBezTo>
                  <a:pt x="4935487" y="3165853"/>
                  <a:pt x="3237850" y="3360682"/>
                  <a:pt x="165207" y="3309445"/>
                </a:cubicBezTo>
                <a:cubicBezTo>
                  <a:pt x="68477" y="3302613"/>
                  <a:pt x="7642" y="3234980"/>
                  <a:pt x="0" y="3144238"/>
                </a:cubicBezTo>
                <a:cubicBezTo>
                  <a:pt x="-11777" y="2787397"/>
                  <a:pt x="73841" y="925628"/>
                  <a:pt x="0" y="165207"/>
                </a:cubicBezTo>
                <a:close/>
              </a:path>
              <a:path w="9305901" h="3309445" stroke="0" extrusionOk="0">
                <a:moveTo>
                  <a:pt x="0" y="165207"/>
                </a:moveTo>
                <a:cubicBezTo>
                  <a:pt x="13035" y="74687"/>
                  <a:pt x="70131" y="-1006"/>
                  <a:pt x="165207" y="0"/>
                </a:cubicBezTo>
                <a:cubicBezTo>
                  <a:pt x="2017326" y="43276"/>
                  <a:pt x="4716980" y="12265"/>
                  <a:pt x="9140694" y="0"/>
                </a:cubicBezTo>
                <a:cubicBezTo>
                  <a:pt x="9241807" y="10452"/>
                  <a:pt x="9311809" y="65039"/>
                  <a:pt x="9305901" y="165207"/>
                </a:cubicBezTo>
                <a:cubicBezTo>
                  <a:pt x="9332446" y="1173240"/>
                  <a:pt x="9431529" y="2159146"/>
                  <a:pt x="9305901" y="3144238"/>
                </a:cubicBezTo>
                <a:cubicBezTo>
                  <a:pt x="9306944" y="3247369"/>
                  <a:pt x="9241182" y="3303231"/>
                  <a:pt x="9140694" y="3309445"/>
                </a:cubicBezTo>
                <a:cubicBezTo>
                  <a:pt x="8086073" y="3144560"/>
                  <a:pt x="2225048" y="3407417"/>
                  <a:pt x="165207" y="3309445"/>
                </a:cubicBezTo>
                <a:cubicBezTo>
                  <a:pt x="81626" y="3297329"/>
                  <a:pt x="5138" y="3236387"/>
                  <a:pt x="0" y="3144238"/>
                </a:cubicBezTo>
                <a:cubicBezTo>
                  <a:pt x="-117259" y="2467251"/>
                  <a:pt x="18689" y="464123"/>
                  <a:pt x="0" y="165207"/>
                </a:cubicBezTo>
                <a:close/>
              </a:path>
            </a:pathLst>
          </a:custGeom>
          <a:solidFill>
            <a:schemeClr val="accent4">
              <a:lumMod val="20000"/>
              <a:lumOff val="80000"/>
            </a:schemeClr>
          </a:solidFill>
          <a:ln w="19050">
            <a:solidFill>
              <a:srgbClr val="E8C0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Content Placeholder 2"/>
          <p:cNvSpPr txBox="1"/>
          <p:nvPr/>
        </p:nvSpPr>
        <p:spPr>
          <a:xfrm>
            <a:off x="1606854" y="2523951"/>
            <a:ext cx="8868105"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4000" b="1" dirty="0">
                <a:latin typeface="Cambria" panose="02040503050406030204" pitchFamily="18" charset="0"/>
                <a:ea typeface="Cambria" panose="02040503050406030204" pitchFamily="18" charset="0"/>
                <a:cs typeface="Arial-Rounded" panose="020B0500000000000000" pitchFamily="34" charset="0"/>
              </a:rPr>
              <a:t>   Bài thơ viết về nghề nghiệp của chú phi công, chú hải quan, bác lái tàu hỏa, nghề của bố (nghề xây dựng), của mẹ (nghề nông) và việc làm hằng ngày của bé (đi học).</a:t>
            </a:r>
            <a:endParaRPr lang="en-US" sz="4000" dirty="0">
              <a:latin typeface="Cambria" panose="02040503050406030204" pitchFamily="18" charset="0"/>
              <a:ea typeface="Cambria" panose="02040503050406030204" pitchFamily="18" charset="0"/>
              <a:cs typeface="Arial-Rounded" panose="020B0500000000000000" pitchFamily="34" charset="0"/>
            </a:endParaRPr>
          </a:p>
        </p:txBody>
      </p:sp>
      <p:pic>
        <p:nvPicPr>
          <p:cNvPr id="31" name="Am-thanh-lam-phep-bang-cay-dua-than-www_tiengdong_com">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3939736" y="7219666"/>
            <a:ext cx="609600" cy="609600"/>
          </a:xfrm>
          <a:prstGeom prst="rect">
            <a:avLst/>
          </a:prstGeom>
        </p:spPr>
      </p:pic>
      <p:sp>
        <p:nvSpPr>
          <p:cNvPr id="33" name="Google Shape;1910;p31"/>
          <p:cNvSpPr txBox="1"/>
          <p:nvPr/>
        </p:nvSpPr>
        <p:spPr>
          <a:xfrm>
            <a:off x="2462147" y="-1346640"/>
            <a:ext cx="6806019" cy="1188424"/>
          </a:xfrm>
          <a:prstGeom prst="rect">
            <a:avLst/>
          </a:prstGeom>
          <a:noFill/>
          <a:ln>
            <a:noFill/>
          </a:ln>
        </p:spPr>
        <p:txBody>
          <a:bodyPr spcFirstLastPara="1" wrap="square" lIns="91425" tIns="91425" rIns="91425" bIns="91425" numCol="1" anchor="ctr" anchorCtr="0">
            <a:prstTxWarp prst="textArchUp">
              <a:avLst>
                <a:gd name="adj" fmla="val 10975581"/>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457200" rtl="0" eaLnBrk="1" fontAlgn="auto" latinLnBrk="0" hangingPunct="1">
              <a:lnSpc>
                <a:spcPct val="100000"/>
              </a:lnSpc>
              <a:spcBef>
                <a:spcPts val="0"/>
              </a:spcBef>
              <a:spcAft>
                <a:spcPts val="0"/>
              </a:spcAft>
              <a:buClr>
                <a:srgbClr val="FFCB05"/>
              </a:buClr>
              <a:buSzPts val="3600"/>
              <a:buFont typeface="Chango"/>
              <a:buNone/>
              <a:defRPr/>
            </a:pPr>
            <a:r>
              <a:rPr kumimoji="0" lang="en-US" sz="80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Cambria" panose="02040503050406030204" pitchFamily="18" charset="0"/>
                <a:ea typeface="Cambria" panose="02040503050406030204" pitchFamily="18" charset="0"/>
                <a:sym typeface="Chango"/>
              </a:rPr>
              <a:t>Nội</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Cambria" panose="02040503050406030204" pitchFamily="18" charset="0"/>
                <a:ea typeface="Cambria" panose="02040503050406030204" pitchFamily="18" charset="0"/>
                <a:sym typeface="Chango"/>
              </a:rPr>
              <a:t> </a:t>
            </a:r>
            <a:r>
              <a:rPr kumimoji="0" lang="en-US" sz="8000" b="0" i="0" u="none" strike="noStrike" kern="1200" cap="none" spc="0" normalizeH="0" baseline="0" noProof="0">
                <a:ln>
                  <a:solidFill>
                    <a:prstClr val="black">
                      <a:lumMod val="10000"/>
                    </a:prstClr>
                  </a:solidFill>
                </a:ln>
                <a:solidFill>
                  <a:srgbClr val="00B050"/>
                </a:solidFill>
                <a:effectLst>
                  <a:glow rad="101600">
                    <a:prstClr val="white">
                      <a:lumMod val="60000"/>
                      <a:lumOff val="40000"/>
                      <a:alpha val="60000"/>
                    </a:prstClr>
                  </a:glow>
                </a:effectLst>
                <a:uLnTx/>
                <a:uFillTx/>
                <a:latin typeface="Cambria" panose="02040503050406030204" pitchFamily="18" charset="0"/>
                <a:ea typeface="Cambria" panose="02040503050406030204" pitchFamily="18" charset="0"/>
                <a:sym typeface="Chango"/>
              </a:rPr>
              <a:t>dung</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Cambria" panose="02040503050406030204" pitchFamily="18" charset="0"/>
                <a:ea typeface="Cambria" panose="02040503050406030204" pitchFamily="18" charset="0"/>
                <a:sym typeface="Chango"/>
              </a:rPr>
              <a:t> </a:t>
            </a:r>
            <a:r>
              <a:rPr kumimoji="0" lang="en-US" sz="8000" b="0" i="0" u="none" strike="noStrike" kern="1200" cap="none" spc="0" normalizeH="0" baseline="0" noProof="0">
                <a:ln>
                  <a:solidFill>
                    <a:prstClr val="black">
                      <a:lumMod val="10000"/>
                    </a:prstClr>
                  </a:solidFill>
                </a:ln>
                <a:solidFill>
                  <a:srgbClr val="FFFF00"/>
                </a:solidFill>
                <a:effectLst>
                  <a:glow rad="101600">
                    <a:prstClr val="white">
                      <a:lumMod val="60000"/>
                      <a:lumOff val="40000"/>
                      <a:alpha val="60000"/>
                    </a:prstClr>
                  </a:glow>
                </a:effectLst>
                <a:uLnTx/>
                <a:uFillTx/>
                <a:latin typeface="Cambria" panose="02040503050406030204" pitchFamily="18" charset="0"/>
                <a:ea typeface="Cambria" panose="02040503050406030204" pitchFamily="18" charset="0"/>
                <a:sym typeface="Chango"/>
              </a:rPr>
              <a:t>bài</a:t>
            </a:r>
            <a:r>
              <a:rPr kumimoji="0" lang="en-US" sz="8000" b="0" i="0" u="none" strike="noStrike" kern="1200" cap="none" spc="0" normalizeH="0" baseline="0" noProof="0">
                <a:ln>
                  <a:solidFill>
                    <a:prstClr val="black">
                      <a:lumMod val="10000"/>
                    </a:prstClr>
                  </a:solidFill>
                </a:ln>
                <a:solidFill>
                  <a:srgbClr val="0070C0"/>
                </a:solidFill>
                <a:effectLst>
                  <a:glow rad="101600">
                    <a:prstClr val="white">
                      <a:lumMod val="60000"/>
                      <a:lumOff val="40000"/>
                      <a:alpha val="60000"/>
                    </a:prstClr>
                  </a:glow>
                </a:effectLst>
                <a:uLnTx/>
                <a:uFillTx/>
                <a:latin typeface="Cambria" panose="02040503050406030204" pitchFamily="18" charset="0"/>
                <a:ea typeface="Cambria" panose="02040503050406030204" pitchFamily="18" charset="0"/>
                <a:sym typeface="Chango"/>
              </a:rPr>
              <a:t> </a:t>
            </a:r>
            <a:r>
              <a:rPr kumimoji="0" lang="en-US" sz="8000" b="0" i="0" u="none" strike="noStrike" kern="1200" cap="none" spc="0" normalizeH="0" baseline="0" noProof="0">
                <a:ln>
                  <a:solidFill>
                    <a:prstClr val="black">
                      <a:lumMod val="10000"/>
                    </a:prstClr>
                  </a:solidFill>
                </a:ln>
                <a:solidFill>
                  <a:srgbClr val="7030A0"/>
                </a:solidFill>
                <a:effectLst>
                  <a:glow rad="101600">
                    <a:prstClr val="white">
                      <a:lumMod val="60000"/>
                      <a:lumOff val="40000"/>
                      <a:alpha val="60000"/>
                    </a:prstClr>
                  </a:glow>
                </a:effectLst>
                <a:uLnTx/>
                <a:uFillTx/>
                <a:latin typeface="Cambria" panose="02040503050406030204" pitchFamily="18" charset="0"/>
                <a:ea typeface="Cambria" panose="02040503050406030204" pitchFamily="18" charset="0"/>
                <a:sym typeface="Chango"/>
              </a:rPr>
              <a:t>học</a:t>
            </a:r>
            <a:endParaRPr kumimoji="0" lang="en-US" sz="8000" b="0" i="0" u="none" strike="noStrike" kern="1200" cap="none" spc="0" normalizeH="0" baseline="0" noProof="0">
              <a:ln>
                <a:solidFill>
                  <a:prstClr val="black">
                    <a:lumMod val="10000"/>
                  </a:prstClr>
                </a:solidFill>
              </a:ln>
              <a:solidFill>
                <a:srgbClr val="7030A0"/>
              </a:solidFill>
              <a:effectLst>
                <a:glow rad="101600">
                  <a:prstClr val="white">
                    <a:lumMod val="60000"/>
                    <a:lumOff val="40000"/>
                    <a:alpha val="60000"/>
                  </a:prstClr>
                </a:glow>
              </a:effectLst>
              <a:uLnTx/>
              <a:uFillTx/>
              <a:latin typeface="Cambria" panose="02040503050406030204" pitchFamily="18" charset="0"/>
              <a:ea typeface="Cambria" panose="02040503050406030204" pitchFamily="18" charset="0"/>
              <a:sym typeface="Chango"/>
            </a:endParaRPr>
          </a:p>
        </p:txBody>
      </p:sp>
      <p:pic>
        <p:nvPicPr>
          <p:cNvPr id="2" name="Picture 1"/>
          <p:cNvPicPr>
            <a:picLocks noChangeAspect="1"/>
          </p:cNvPicPr>
          <p:nvPr/>
        </p:nvPicPr>
        <p:blipFill>
          <a:blip r:embed="rId9"/>
          <a:stretch>
            <a:fillRect/>
          </a:stretch>
        </p:blipFill>
        <p:spPr>
          <a:xfrm>
            <a:off x="1982815" y="769784"/>
            <a:ext cx="7285351" cy="1883827"/>
          </a:xfrm>
          <a:prstGeom prst="rect">
            <a:avLst/>
          </a:prstGeom>
        </p:spPr>
      </p:pic>
    </p:spTree>
    <p:custDataLst>
      <p:tags r:id="rId10"/>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45" fill="hold"/>
                                        <p:tgtEl>
                                          <p:spTgt spid="31"/>
                                        </p:tgtEl>
                                      </p:cBhvr>
                                    </p:cmd>
                                  </p:childTnLst>
                                </p:cTn>
                              </p:par>
                              <p:par>
                                <p:cTn id="11" presetID="14" presetClass="entr" presetSubtype="1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3" dur="500"/>
                                        <p:tgtEl>
                                          <p:spTgt spid="2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1"/>
                </p:tgtEl>
              </p:cMediaNode>
            </p:audio>
          </p:childTnLst>
        </p:cTn>
      </p:par>
    </p:tnLst>
    <p:bldLst>
      <p:bldP spid="14" grpId="0"/>
      <p:bldP spid="18" grpId="0" animBg="1"/>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54839" y="3152775"/>
            <a:ext cx="4661453" cy="3200400"/>
          </a:xfrm>
          <a:prstGeom prst="rect">
            <a:avLst/>
          </a:prstGeom>
        </p:spPr>
      </p:pic>
      <p:pic>
        <p:nvPicPr>
          <p:cNvPr id="14" name="Picture 13"/>
          <p:cNvPicPr>
            <a:picLocks noChangeAspect="1"/>
          </p:cNvPicPr>
          <p:nvPr/>
        </p:nvPicPr>
        <p:blipFill>
          <a:blip r:embed="rId2"/>
          <a:stretch>
            <a:fillRect/>
          </a:stretch>
        </p:blipFill>
        <p:spPr>
          <a:xfrm>
            <a:off x="2354317" y="896787"/>
            <a:ext cx="12192000" cy="21635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698027" y="199182"/>
            <a:ext cx="6504996" cy="1072989"/>
          </a:xfrm>
          <a:prstGeom prst="rect">
            <a:avLst/>
          </a:prstGeom>
        </p:spPr>
      </p:pic>
      <p:sp>
        <p:nvSpPr>
          <p:cNvPr id="16" name="TextBox 15"/>
          <p:cNvSpPr txBox="1"/>
          <p:nvPr/>
        </p:nvSpPr>
        <p:spPr>
          <a:xfrm>
            <a:off x="1407094" y="975179"/>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Đường của chú phi công</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Lẫn trong mây cao tít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Khắp những vùng trời xanh</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p:cNvSpPr txBox="1"/>
          <p:nvPr/>
        </p:nvSpPr>
        <p:spPr>
          <a:xfrm>
            <a:off x="1488374" y="2791061"/>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Đường của chú hải quân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Mênh mông trên biển cả</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Tới những vùng đảo xa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p:cNvSpPr txBox="1"/>
          <p:nvPr/>
        </p:nvSpPr>
        <p:spPr>
          <a:xfrm>
            <a:off x="1488374" y="470820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 đường làm bằng sắt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 của bác lái tầu</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Chạy dài theo đất nước</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0" name="Picture 29"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56196" y="3932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Còn con đường của bố</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 trên giàn giáo cao</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Những khung sắt nối nhau</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p:cNvSpPr txBox="1"/>
          <p:nvPr/>
        </p:nvSpPr>
        <p:spPr>
          <a:xfrm>
            <a:off x="1637476" y="2371631"/>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 con đường của mẹ</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 ở trên cánh đồng</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Cỏ ruộng dâu xanh tốt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p:cNvSpPr txBox="1"/>
          <p:nvPr/>
        </p:nvSpPr>
        <p:spPr>
          <a:xfrm>
            <a:off x="1637476" y="4349974"/>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 bảo đường của bé</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Chỉ đi đến trường thôi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Bé tìm mỗi sớm mai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 đường trên trang sách.</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6" name="Group 5"/>
          <p:cNvGrpSpPr/>
          <p:nvPr/>
        </p:nvGrpSpPr>
        <p:grpSpPr>
          <a:xfrm>
            <a:off x="7116444" y="534312"/>
            <a:ext cx="4484432" cy="5789376"/>
            <a:chOff x="7116444" y="534312"/>
            <a:chExt cx="4484432" cy="5789376"/>
          </a:xfrm>
        </p:grpSpPr>
        <p:pic>
          <p:nvPicPr>
            <p:cNvPr id="3" name="Picture 2"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p:cNvPicPr>
              <a:picLocks noChangeAspect="1"/>
            </p:cNvPicPr>
            <p:nvPr/>
          </p:nvPicPr>
          <p:blipFill>
            <a:blip r:embed="rId2"/>
            <a:stretch>
              <a:fillRect/>
            </a:stretch>
          </p:blipFill>
          <p:spPr>
            <a:xfrm>
              <a:off x="7116444" y="5818863"/>
              <a:ext cx="1296035" cy="50482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0481"/>
            <a:ext cx="12681097" cy="8432929"/>
          </a:xfrm>
          <a:custGeom>
            <a:avLst/>
            <a:gdLst/>
            <a:ahLst/>
            <a:cxnLst/>
            <a:rect l="l" t="t" r="r" b="b"/>
            <a:pathLst>
              <a:path w="19021645" h="12649394">
                <a:moveTo>
                  <a:pt x="0" y="0"/>
                </a:moveTo>
                <a:lnTo>
                  <a:pt x="19021645" y="0"/>
                </a:lnTo>
                <a:lnTo>
                  <a:pt x="19021645" y="12649394"/>
                </a:lnTo>
                <a:lnTo>
                  <a:pt x="0" y="1264939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8951142" y="703784"/>
            <a:ext cx="5487182" cy="3132682"/>
          </a:xfrm>
          <a:custGeom>
            <a:avLst/>
            <a:gdLst/>
            <a:ahLst/>
            <a:cxnLst/>
            <a:rect l="l" t="t" r="r" b="b"/>
            <a:pathLst>
              <a:path w="8230773" h="4699023">
                <a:moveTo>
                  <a:pt x="0" y="0"/>
                </a:moveTo>
                <a:lnTo>
                  <a:pt x="8230773" y="0"/>
                </a:lnTo>
                <a:lnTo>
                  <a:pt x="8230773" y="4699023"/>
                </a:lnTo>
                <a:lnTo>
                  <a:pt x="0" y="46990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a:off x="-273101" y="2255204"/>
            <a:ext cx="12738201" cy="7833994"/>
          </a:xfrm>
          <a:custGeom>
            <a:avLst/>
            <a:gdLst/>
            <a:ahLst/>
            <a:cxnLst/>
            <a:rect l="l" t="t" r="r" b="b"/>
            <a:pathLst>
              <a:path w="19107302" h="11750991">
                <a:moveTo>
                  <a:pt x="0" y="0"/>
                </a:moveTo>
                <a:lnTo>
                  <a:pt x="19107302" y="0"/>
                </a:lnTo>
                <a:lnTo>
                  <a:pt x="19107302" y="11750990"/>
                </a:lnTo>
                <a:lnTo>
                  <a:pt x="0" y="11750990"/>
                </a:lnTo>
                <a:lnTo>
                  <a:pt x="0" y="0"/>
                </a:lnTo>
                <a:close/>
              </a:path>
            </a:pathLst>
          </a:custGeom>
          <a:blipFill>
            <a:blip r:embed="rId5"/>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a:off x="-973601" y="-313461"/>
            <a:ext cx="3226881" cy="1842256"/>
          </a:xfrm>
          <a:custGeom>
            <a:avLst/>
            <a:gdLst/>
            <a:ahLst/>
            <a:cxnLst/>
            <a:rect l="l" t="t" r="r" b="b"/>
            <a:pathLst>
              <a:path w="4840322" h="2763384">
                <a:moveTo>
                  <a:pt x="0" y="0"/>
                </a:moveTo>
                <a:lnTo>
                  <a:pt x="4840322" y="0"/>
                </a:lnTo>
                <a:lnTo>
                  <a:pt x="4840322" y="2763383"/>
                </a:lnTo>
                <a:lnTo>
                  <a:pt x="0" y="2763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a:off x="4286846" y="0"/>
            <a:ext cx="2052954" cy="1172050"/>
          </a:xfrm>
          <a:custGeom>
            <a:avLst/>
            <a:gdLst/>
            <a:ahLst/>
            <a:cxnLst/>
            <a:rect l="l" t="t" r="r" b="b"/>
            <a:pathLst>
              <a:path w="3079431" h="1758075">
                <a:moveTo>
                  <a:pt x="0" y="0"/>
                </a:moveTo>
                <a:lnTo>
                  <a:pt x="3079431" y="0"/>
                </a:lnTo>
                <a:lnTo>
                  <a:pt x="3079431" y="1758075"/>
                </a:lnTo>
                <a:lnTo>
                  <a:pt x="0" y="1758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a:off x="1226804" y="2255204"/>
            <a:ext cx="642959" cy="750655"/>
          </a:xfrm>
          <a:custGeom>
            <a:avLst/>
            <a:gdLst/>
            <a:ahLst/>
            <a:cxnLst/>
            <a:rect l="l" t="t" r="r" b="b"/>
            <a:pathLst>
              <a:path w="964439" h="1125983">
                <a:moveTo>
                  <a:pt x="0" y="0"/>
                </a:moveTo>
                <a:lnTo>
                  <a:pt x="964439" y="0"/>
                </a:lnTo>
                <a:lnTo>
                  <a:pt x="964439" y="1125982"/>
                </a:lnTo>
                <a:lnTo>
                  <a:pt x="0" y="1125982"/>
                </a:lnTo>
                <a:lnTo>
                  <a:pt x="0" y="0"/>
                </a:lnTo>
                <a:close/>
              </a:path>
            </a:pathLst>
          </a:custGeom>
          <a:blipFill>
            <a:blip r:embed="rId6"/>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a:off x="1" y="1726440"/>
            <a:ext cx="642959" cy="750655"/>
          </a:xfrm>
          <a:custGeom>
            <a:avLst/>
            <a:gdLst/>
            <a:ahLst/>
            <a:cxnLst/>
            <a:rect l="l" t="t" r="r" b="b"/>
            <a:pathLst>
              <a:path w="964439" h="1125983">
                <a:moveTo>
                  <a:pt x="0" y="0"/>
                </a:moveTo>
                <a:lnTo>
                  <a:pt x="964439" y="0"/>
                </a:lnTo>
                <a:lnTo>
                  <a:pt x="964439" y="1125983"/>
                </a:lnTo>
                <a:lnTo>
                  <a:pt x="0" y="1125983"/>
                </a:lnTo>
                <a:lnTo>
                  <a:pt x="0" y="0"/>
                </a:lnTo>
                <a:close/>
              </a:path>
            </a:pathLst>
          </a:custGeom>
          <a:blipFill>
            <a:blip r:embed="rId6"/>
            <a:stretch>
              <a:fillRect/>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a:off x="2802337" y="1048668"/>
            <a:ext cx="8008624" cy="4004312"/>
          </a:xfrm>
          <a:custGeom>
            <a:avLst/>
            <a:gdLst/>
            <a:ahLst/>
            <a:cxnLst/>
            <a:rect l="l" t="t" r="r" b="b"/>
            <a:pathLst>
              <a:path w="12012936" h="6006468">
                <a:moveTo>
                  <a:pt x="0" y="0"/>
                </a:moveTo>
                <a:lnTo>
                  <a:pt x="12012936" y="0"/>
                </a:lnTo>
                <a:lnTo>
                  <a:pt x="12012936" y="6006468"/>
                </a:lnTo>
                <a:lnTo>
                  <a:pt x="0" y="6006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a:off x="2806077" y="1004909"/>
            <a:ext cx="8008624" cy="4004312"/>
          </a:xfrm>
          <a:custGeom>
            <a:avLst/>
            <a:gdLst/>
            <a:ahLst/>
            <a:cxnLst/>
            <a:rect l="l" t="t" r="r" b="b"/>
            <a:pathLst>
              <a:path w="12012936" h="6006468">
                <a:moveTo>
                  <a:pt x="0" y="0"/>
                </a:moveTo>
                <a:lnTo>
                  <a:pt x="12012936" y="0"/>
                </a:lnTo>
                <a:lnTo>
                  <a:pt x="12012936" y="6006468"/>
                </a:lnTo>
                <a:lnTo>
                  <a:pt x="0" y="600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Freeform 13"/>
          <p:cNvSpPr/>
          <p:nvPr/>
        </p:nvSpPr>
        <p:spPr>
          <a:xfrm>
            <a:off x="9670203" y="778141"/>
            <a:ext cx="642959" cy="750655"/>
          </a:xfrm>
          <a:custGeom>
            <a:avLst/>
            <a:gdLst/>
            <a:ahLst/>
            <a:cxnLst/>
            <a:rect l="l" t="t" r="r" b="b"/>
            <a:pathLst>
              <a:path w="964439" h="1125983">
                <a:moveTo>
                  <a:pt x="0" y="0"/>
                </a:moveTo>
                <a:lnTo>
                  <a:pt x="964439" y="0"/>
                </a:lnTo>
                <a:lnTo>
                  <a:pt x="964439" y="1125982"/>
                </a:lnTo>
                <a:lnTo>
                  <a:pt x="0" y="1125982"/>
                </a:lnTo>
                <a:lnTo>
                  <a:pt x="0" y="0"/>
                </a:lnTo>
                <a:close/>
              </a:path>
            </a:pathLst>
          </a:custGeom>
          <a:blipFill>
            <a:blip r:embed="rId6"/>
            <a:stretch>
              <a:fillRect/>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flipH="1">
            <a:off x="-1089769" y="685800"/>
            <a:ext cx="4044149" cy="7506541"/>
          </a:xfrm>
          <a:custGeom>
            <a:avLst/>
            <a:gdLst/>
            <a:ahLst/>
            <a:cxnLst/>
            <a:rect l="l" t="t" r="r" b="b"/>
            <a:pathLst>
              <a:path w="6066223" h="11259811">
                <a:moveTo>
                  <a:pt x="6066224" y="0"/>
                </a:moveTo>
                <a:lnTo>
                  <a:pt x="0" y="0"/>
                </a:lnTo>
                <a:lnTo>
                  <a:pt x="0" y="11259811"/>
                </a:lnTo>
                <a:lnTo>
                  <a:pt x="6066224" y="11259811"/>
                </a:lnTo>
                <a:lnTo>
                  <a:pt x="6066224" y="0"/>
                </a:lnTo>
                <a:close/>
              </a:path>
            </a:pathLst>
          </a:custGeom>
          <a:blipFill>
            <a:blip r:embed="rId11"/>
            <a:stretch>
              <a:fillRect/>
            </a:stretch>
          </a:blipFill>
        </p:spPr>
        <p:txBody>
          <a:bodyPr/>
          <a:lstStyle/>
          <a:p>
            <a:pPr defTabSz="609600"/>
            <a:endParaRPr lang="en-US" sz="1200">
              <a:solidFill>
                <a:prstClr val="black"/>
              </a:solidFill>
              <a:latin typeface="Calibri" panose="020F0502020204030204"/>
            </a:endParaRPr>
          </a:p>
        </p:txBody>
      </p:sp>
      <p:pic>
        <p:nvPicPr>
          <p:cNvPr id="16" name="Picture 15" descr="A group of blue and pink letters&#10;&#10;AI-generated content may be incorrect."/>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65069" y="1834219"/>
            <a:ext cx="8440601" cy="25646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endPar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0481"/>
            <a:ext cx="12681097" cy="8432929"/>
          </a:xfrm>
          <a:custGeom>
            <a:avLst/>
            <a:gdLst/>
            <a:ahLst/>
            <a:cxnLst/>
            <a:rect l="l" t="t" r="r" b="b"/>
            <a:pathLst>
              <a:path w="19021645" h="12649394">
                <a:moveTo>
                  <a:pt x="0" y="0"/>
                </a:moveTo>
                <a:lnTo>
                  <a:pt x="19021645" y="0"/>
                </a:lnTo>
                <a:lnTo>
                  <a:pt x="19021645" y="12649394"/>
                </a:lnTo>
                <a:lnTo>
                  <a:pt x="0" y="1264939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273101" y="2255204"/>
            <a:ext cx="12738201" cy="7833994"/>
          </a:xfrm>
          <a:custGeom>
            <a:avLst/>
            <a:gdLst/>
            <a:ahLst/>
            <a:cxnLst/>
            <a:rect l="l" t="t" r="r" b="b"/>
            <a:pathLst>
              <a:path w="19107302" h="11750991">
                <a:moveTo>
                  <a:pt x="0" y="0"/>
                </a:moveTo>
                <a:lnTo>
                  <a:pt x="19107302" y="0"/>
                </a:lnTo>
                <a:lnTo>
                  <a:pt x="19107302" y="11750990"/>
                </a:lnTo>
                <a:lnTo>
                  <a:pt x="0" y="1175099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a:off x="200325" y="0"/>
            <a:ext cx="2519123" cy="1528795"/>
          </a:xfrm>
          <a:custGeom>
            <a:avLst/>
            <a:gdLst/>
            <a:ahLst/>
            <a:cxnLst/>
            <a:rect l="l" t="t" r="r" b="b"/>
            <a:pathLst>
              <a:path w="3079431" h="1758075">
                <a:moveTo>
                  <a:pt x="0" y="0"/>
                </a:moveTo>
                <a:lnTo>
                  <a:pt x="3079432" y="0"/>
                </a:lnTo>
                <a:lnTo>
                  <a:pt x="3079432" y="1758075"/>
                </a:lnTo>
                <a:lnTo>
                  <a:pt x="0" y="1758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a:off x="10842039" y="2664416"/>
            <a:ext cx="2052954" cy="1172050"/>
          </a:xfrm>
          <a:custGeom>
            <a:avLst/>
            <a:gdLst/>
            <a:ahLst/>
            <a:cxnLst/>
            <a:rect l="l" t="t" r="r" b="b"/>
            <a:pathLst>
              <a:path w="3079431" h="1758075">
                <a:moveTo>
                  <a:pt x="0" y="0"/>
                </a:moveTo>
                <a:lnTo>
                  <a:pt x="3079431" y="0"/>
                </a:lnTo>
                <a:lnTo>
                  <a:pt x="3079431" y="1758075"/>
                </a:lnTo>
                <a:lnTo>
                  <a:pt x="0" y="17580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a:off x="3746365" y="685801"/>
            <a:ext cx="642959" cy="750655"/>
          </a:xfrm>
          <a:custGeom>
            <a:avLst/>
            <a:gdLst/>
            <a:ahLst/>
            <a:cxnLst/>
            <a:rect l="l" t="t" r="r" b="b"/>
            <a:pathLst>
              <a:path w="964439" h="1125983">
                <a:moveTo>
                  <a:pt x="0" y="0"/>
                </a:moveTo>
                <a:lnTo>
                  <a:pt x="964439" y="0"/>
                </a:lnTo>
                <a:lnTo>
                  <a:pt x="964439" y="1125983"/>
                </a:lnTo>
                <a:lnTo>
                  <a:pt x="0" y="1125983"/>
                </a:lnTo>
                <a:lnTo>
                  <a:pt x="0" y="0"/>
                </a:lnTo>
                <a:close/>
              </a:path>
            </a:pathLst>
          </a:custGeom>
          <a:blipFill>
            <a:blip r:embed="rId6"/>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a:off x="10193546" y="3250441"/>
            <a:ext cx="642959" cy="750655"/>
          </a:xfrm>
          <a:custGeom>
            <a:avLst/>
            <a:gdLst/>
            <a:ahLst/>
            <a:cxnLst/>
            <a:rect l="l" t="t" r="r" b="b"/>
            <a:pathLst>
              <a:path w="964439" h="1125983">
                <a:moveTo>
                  <a:pt x="0" y="0"/>
                </a:moveTo>
                <a:lnTo>
                  <a:pt x="964439" y="0"/>
                </a:lnTo>
                <a:lnTo>
                  <a:pt x="964439" y="1125983"/>
                </a:lnTo>
                <a:lnTo>
                  <a:pt x="0" y="1125983"/>
                </a:lnTo>
                <a:lnTo>
                  <a:pt x="0" y="0"/>
                </a:lnTo>
                <a:close/>
              </a:path>
            </a:pathLst>
          </a:custGeom>
          <a:blipFill>
            <a:blip r:embed="rId6"/>
            <a:stretch>
              <a:fillRect/>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a:off x="5123379" y="3532515"/>
            <a:ext cx="2111497" cy="3919251"/>
          </a:xfrm>
          <a:custGeom>
            <a:avLst/>
            <a:gdLst/>
            <a:ahLst/>
            <a:cxnLst/>
            <a:rect l="l" t="t" r="r" b="b"/>
            <a:pathLst>
              <a:path w="3167245" h="5878876">
                <a:moveTo>
                  <a:pt x="0" y="0"/>
                </a:moveTo>
                <a:lnTo>
                  <a:pt x="3167244" y="0"/>
                </a:lnTo>
                <a:lnTo>
                  <a:pt x="3167244" y="5878876"/>
                </a:lnTo>
                <a:lnTo>
                  <a:pt x="0" y="5878876"/>
                </a:lnTo>
                <a:lnTo>
                  <a:pt x="0" y="0"/>
                </a:lnTo>
                <a:close/>
              </a:path>
            </a:pathLst>
          </a:custGeom>
          <a:blipFill>
            <a:blip r:embed="rId7"/>
            <a:stretch>
              <a:fillRect/>
            </a:stretch>
          </a:blipFill>
        </p:spPr>
        <p:txBody>
          <a:bodyPr/>
          <a:lstStyle/>
          <a:p>
            <a:pPr defTabSz="609600"/>
            <a:endParaRPr lang="en-US" sz="1200">
              <a:solidFill>
                <a:prstClr val="black"/>
              </a:solidFill>
              <a:latin typeface="Calibri" panose="020F0502020204030204"/>
            </a:endParaRPr>
          </a:p>
        </p:txBody>
      </p:sp>
      <p:pic>
        <p:nvPicPr>
          <p:cNvPr id="10" name="Picture 9"/>
          <p:cNvPicPr>
            <a:picLocks noChangeAspect="1"/>
          </p:cNvPicPr>
          <p:nvPr/>
        </p:nvPicPr>
        <p:blipFill>
          <a:blip r:embed="rId8"/>
          <a:stretch>
            <a:fillRect/>
          </a:stretch>
        </p:blipFill>
        <p:spPr>
          <a:xfrm>
            <a:off x="652328" y="534932"/>
            <a:ext cx="1579001" cy="676715"/>
          </a:xfrm>
          <a:prstGeom prst="rect">
            <a:avLst/>
          </a:prstGeom>
        </p:spPr>
      </p:pic>
      <p:pic>
        <p:nvPicPr>
          <p:cNvPr id="14" name="Picture 13"/>
          <p:cNvPicPr>
            <a:picLocks noChangeAspect="1"/>
          </p:cNvPicPr>
          <p:nvPr/>
        </p:nvPicPr>
        <p:blipFill>
          <a:blip r:embed="rId9"/>
          <a:stretch>
            <a:fillRect/>
          </a:stretch>
        </p:blipFill>
        <p:spPr>
          <a:xfrm>
            <a:off x="1174384" y="1937704"/>
            <a:ext cx="10199492" cy="2578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82214" y="3657600"/>
            <a:ext cx="4847336" cy="3200400"/>
            <a:chOff x="1652956" y="-308918"/>
            <a:chExt cx="5139669" cy="3632184"/>
          </a:xfrm>
        </p:grpSpPr>
        <p:pic>
          <p:nvPicPr>
            <p:cNvPr id="28" name="Picture 9" descr="C:\Users\Administrator\Desktop\新作卡通用图\1130.png"/>
            <p:cNvPicPr>
              <a:picLocks noChangeAspect="1" noChangeArrowheads="1"/>
            </p:cNvPicPr>
            <p:nvPr/>
          </p:nvPicPr>
          <p:blipFill>
            <a:blip r:embed="rId1" cstate="screen"/>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2" cstate="screen"/>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3"/>
          <a:stretch>
            <a:fillRect/>
          </a:stretch>
        </p:blipFill>
        <p:spPr>
          <a:xfrm>
            <a:off x="756522" y="411391"/>
            <a:ext cx="11435478" cy="33096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698027" y="199182"/>
            <a:ext cx="6504996" cy="1072989"/>
          </a:xfrm>
          <a:prstGeom prst="rect">
            <a:avLst/>
          </a:prstGeom>
        </p:spPr>
      </p:pic>
      <p:sp>
        <p:nvSpPr>
          <p:cNvPr id="16" name="TextBox 15"/>
          <p:cNvSpPr txBox="1"/>
          <p:nvPr/>
        </p:nvSpPr>
        <p:spPr>
          <a:xfrm>
            <a:off x="1407094" y="975179"/>
            <a:ext cx="5415280" cy="1815882"/>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Đường của chú phi công</a:t>
            </a:r>
            <a:endPar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Lẫn trong mây cao tít</a:t>
            </a:r>
            <a:endPar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Khắp những vùng trời xanh</a:t>
            </a:r>
            <a:endPar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Những vì sao chi chít</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p:cNvSpPr txBox="1"/>
          <p:nvPr/>
        </p:nvSpPr>
        <p:spPr>
          <a:xfrm>
            <a:off x="1488374" y="2791061"/>
            <a:ext cx="5415280" cy="1815882"/>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Đường của chú hải quân</a:t>
            </a:r>
            <a:endPar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Mênh mông trên biển cả</a:t>
            </a:r>
            <a:endPar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Tới những vùng đảo xa</a:t>
            </a:r>
            <a:endPar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 những bờ bến lạ</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p:cNvSpPr txBox="1"/>
          <p:nvPr/>
        </p:nvSpPr>
        <p:spPr>
          <a:xfrm>
            <a:off x="1488374" y="4708207"/>
            <a:ext cx="5415280" cy="1815882"/>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Con đường làm bằng sắt</a:t>
            </a:r>
            <a:endPar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Là của bác lái tầu</a:t>
            </a:r>
            <a:endPar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Chạy dài theo đất nước</a:t>
            </a:r>
            <a:endPar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Đi song hành bên nhau</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lang="en-US" sz="2800" dirty="0">
              <a:latin typeface="Cambria" panose="02040503050406030204" pitchFamily="18" charset="0"/>
              <a:ea typeface="Cambria" panose="02040503050406030204" pitchFamily="18" charset="0"/>
              <a:cs typeface="Arial-Rounded" panose="020B0500000000000000" pitchFamily="34" charset="0"/>
            </a:endParaRPr>
          </a:p>
        </p:txBody>
      </p:sp>
      <p:pic>
        <p:nvPicPr>
          <p:cNvPr id="30" name="Picture 29"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56196" y="393288"/>
            <a:ext cx="5415280" cy="1815882"/>
          </a:xfrm>
          <a:prstGeom prst="rect">
            <a:avLst/>
          </a:prstGeom>
          <a:noFill/>
        </p:spPr>
        <p:txBody>
          <a:bodyPr wrap="square" rtlCol="0">
            <a:spAutoFit/>
          </a:bodyPr>
          <a:lstStyle/>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Còn con đường của bố</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Đi trên giàn giáo cao</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Những khung sắt nối nhau</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Dựng nên bao nhà mới</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p:cNvSpPr txBox="1"/>
          <p:nvPr/>
        </p:nvSpPr>
        <p:spPr>
          <a:xfrm>
            <a:off x="1637476" y="2371631"/>
            <a:ext cx="5415280" cy="1815882"/>
          </a:xfrm>
          <a:prstGeom prst="rect">
            <a:avLst/>
          </a:prstGeom>
          <a:noFill/>
        </p:spPr>
        <p:txBody>
          <a:bodyPr wrap="square" rtlCol="0">
            <a:spAutoFit/>
          </a:bodyPr>
          <a:lstStyle/>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Và con đường của mẹ</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Là ở trên cánh đồng</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Cỏ ruộng dâu xanh tốt</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p:cNvSpPr txBox="1"/>
          <p:nvPr/>
        </p:nvSpPr>
        <p:spPr>
          <a:xfrm>
            <a:off x="1637476" y="4349974"/>
            <a:ext cx="5415280" cy="2246769"/>
          </a:xfrm>
          <a:prstGeom prst="rect">
            <a:avLst/>
          </a:prstGeom>
          <a:noFill/>
        </p:spPr>
        <p:txBody>
          <a:bodyPr wrap="square" rtlCol="0">
            <a:spAutoFit/>
          </a:bodyPr>
          <a:lstStyle/>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Bà bảo đường của bé</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Chỉ đi đến trường thôi</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Bé tìm mỗi sớm mai</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Con đường trên trang sách.</a:t>
            </a:r>
            <a:endPar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a:t>
            </a: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Thanh Thảo</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6" name="Group 5"/>
          <p:cNvGrpSpPr/>
          <p:nvPr/>
        </p:nvGrpSpPr>
        <p:grpSpPr>
          <a:xfrm>
            <a:off x="7116444" y="534312"/>
            <a:ext cx="4484432" cy="5789376"/>
            <a:chOff x="7116444" y="534312"/>
            <a:chExt cx="4484432" cy="5789376"/>
          </a:xfrm>
        </p:grpSpPr>
        <p:pic>
          <p:nvPicPr>
            <p:cNvPr id="3" name="Picture 2"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p:cNvPicPr>
              <a:picLocks noChangeAspect="1"/>
            </p:cNvPicPr>
            <p:nvPr/>
          </p:nvPicPr>
          <p:blipFill>
            <a:blip r:embed="rId2"/>
            <a:stretch>
              <a:fillRect/>
            </a:stretch>
          </p:blipFill>
          <p:spPr>
            <a:xfrm>
              <a:off x="7116444" y="5818863"/>
              <a:ext cx="1296035" cy="50482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Đường của chú phi công</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Lẫn trong mây cao tít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Khắp những vùng trời xanh</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Đường của chú hải quân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Mênh mông trên biển cả</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Tới những vùng đảo xa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 đường làm bằng sắt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 của bác lái tầu</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Chạy dài theo đất nước</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0" name="Picture 29"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7" name="Rounded Rectangle 8"/>
          <p:cNvSpPr/>
          <p:nvPr/>
        </p:nvSpPr>
        <p:spPr>
          <a:xfrm>
            <a:off x="-73889" y="-48728"/>
            <a:ext cx="3197099" cy="652641"/>
          </a:xfrm>
          <a:prstGeom prst="roundRect">
            <a:avLst>
              <a:gd name="adj" fmla="val 18361"/>
            </a:avLst>
          </a:prstGeom>
          <a:solidFill>
            <a:srgbClr val="FFF1C6"/>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Cùng</a:t>
            </a:r>
            <a:r>
              <a:rPr lang="en-US" altLang="zh-CN" sz="32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 chia </a:t>
            </a:r>
            <a:r>
              <a:rPr lang="en-US" altLang="zh-CN" sz="3200" b="1"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khổ</a:t>
            </a:r>
            <a:endParaRPr kumimoji="0" lang="en-US" altLang="zh-CN"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878917" y="670143"/>
            <a:ext cx="579120" cy="59489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1</a:t>
            </a:r>
            <a:endPar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Oval 8"/>
          <p:cNvSpPr/>
          <p:nvPr/>
        </p:nvSpPr>
        <p:spPr>
          <a:xfrm>
            <a:off x="904240" y="2620863"/>
            <a:ext cx="579120" cy="59489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Oval 9"/>
          <p:cNvSpPr/>
          <p:nvPr/>
        </p:nvSpPr>
        <p:spPr>
          <a:xfrm>
            <a:off x="944880" y="4571583"/>
            <a:ext cx="579120" cy="59489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3</a:t>
            </a:r>
            <a:endPar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0569" y="3932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Còn con đường của bố</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 trên giàn giáo cao</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Những khung sắt nối nhau</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p:cNvSpPr txBox="1"/>
          <p:nvPr/>
        </p:nvSpPr>
        <p:spPr>
          <a:xfrm>
            <a:off x="1601849" y="2371631"/>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 con đường của mẹ</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 ở trên cánh đồng</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Cỏ ruộng dâu xanh tốt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p:cNvSpPr txBox="1"/>
          <p:nvPr/>
        </p:nvSpPr>
        <p:spPr>
          <a:xfrm>
            <a:off x="1601849" y="4349974"/>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 bảo đường của bé</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Chỉ đi đến trường thôi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Bé tìm mỗi sớm mai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 đường trên trang sách.</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6" name="Group 5"/>
          <p:cNvGrpSpPr/>
          <p:nvPr/>
        </p:nvGrpSpPr>
        <p:grpSpPr>
          <a:xfrm>
            <a:off x="7116444" y="546187"/>
            <a:ext cx="4484432" cy="5789376"/>
            <a:chOff x="7116444" y="534312"/>
            <a:chExt cx="4484432" cy="5789376"/>
          </a:xfrm>
        </p:grpSpPr>
        <p:pic>
          <p:nvPicPr>
            <p:cNvPr id="3" name="Picture 2"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p:cNvPicPr>
              <a:picLocks noChangeAspect="1"/>
            </p:cNvPicPr>
            <p:nvPr/>
          </p:nvPicPr>
          <p:blipFill>
            <a:blip r:embed="rId2"/>
            <a:stretch>
              <a:fillRect/>
            </a:stretch>
          </p:blipFill>
          <p:spPr>
            <a:xfrm>
              <a:off x="7116444" y="5818863"/>
              <a:ext cx="1296035" cy="504825"/>
            </a:xfrm>
            <a:prstGeom prst="rect">
              <a:avLst/>
            </a:prstGeom>
          </p:spPr>
        </p:pic>
      </p:grpSp>
      <p:sp>
        <p:nvSpPr>
          <p:cNvPr id="8" name="Oval 7"/>
          <p:cNvSpPr/>
          <p:nvPr/>
        </p:nvSpPr>
        <p:spPr>
          <a:xfrm>
            <a:off x="941449" y="490166"/>
            <a:ext cx="579120" cy="59489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4</a:t>
            </a:r>
            <a:endPar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Oval 8"/>
          <p:cNvSpPr/>
          <p:nvPr/>
        </p:nvSpPr>
        <p:spPr>
          <a:xfrm>
            <a:off x="1022729" y="2506647"/>
            <a:ext cx="579120" cy="59489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5</a:t>
            </a:r>
            <a:endPar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Oval 9"/>
          <p:cNvSpPr/>
          <p:nvPr/>
        </p:nvSpPr>
        <p:spPr>
          <a:xfrm>
            <a:off x="1022729" y="4433051"/>
            <a:ext cx="579120" cy="59489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rPr>
              <a:t>6</a:t>
            </a:r>
            <a:endPar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239514" y="2477571"/>
            <a:ext cx="2188086" cy="1047519"/>
            <a:chOff x="-61971" y="952500"/>
            <a:chExt cx="17392786" cy="2282206"/>
          </a:xfrm>
        </p:grpSpPr>
        <p:sp>
          <p:nvSpPr>
            <p:cNvPr id="30" name="Rectangle 29"/>
            <p:cNvSpPr/>
            <p:nvPr/>
          </p:nvSpPr>
          <p:spPr>
            <a:xfrm>
              <a:off x="-61971" y="952500"/>
              <a:ext cx="17392786" cy="2282206"/>
            </a:xfrm>
            <a:prstGeom prst="rect">
              <a:avLst/>
            </a:prstGeom>
            <a:solidFill>
              <a:schemeClr val="bg1"/>
            </a:solidFill>
            <a:ln w="38100">
              <a:solidFill>
                <a:srgbClr val="B5A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GB" sz="1600">
                <a:solidFill>
                  <a:prstClr val="white"/>
                </a:solidFill>
                <a:latin typeface="Calibri" panose="020F0502020204030204"/>
              </a:endParaRPr>
            </a:p>
          </p:txBody>
        </p:sp>
        <p:sp>
          <p:nvSpPr>
            <p:cNvPr id="31" name="TextBox 30"/>
            <p:cNvSpPr txBox="1"/>
            <p:nvPr/>
          </p:nvSpPr>
          <p:spPr>
            <a:xfrm>
              <a:off x="342745" y="1369593"/>
              <a:ext cx="16120667" cy="1408147"/>
            </a:xfrm>
            <a:prstGeom prst="rect">
              <a:avLst/>
            </a:prstGeom>
            <a:noFill/>
          </p:spPr>
          <p:txBody>
            <a:bodyPr wrap="square" rtlCol="0">
              <a:spAutoFit/>
            </a:bodyPr>
            <a:lstStyle/>
            <a:p>
              <a:pPr algn="ctr" defTabSz="609600"/>
              <a:r>
                <a:rPr lang="en-GB" sz="3600" dirty="0">
                  <a:solidFill>
                    <a:prstClr val="black"/>
                  </a:solidFill>
                  <a:latin typeface="Cambria" panose="02040503050406030204" pitchFamily="18" charset="0"/>
                  <a:ea typeface="Cambria" panose="02040503050406030204" pitchFamily="18" charset="0"/>
                </a:rPr>
                <a:t>chi </a:t>
              </a:r>
              <a:r>
                <a:rPr lang="en-GB" sz="3600" dirty="0" err="1">
                  <a:solidFill>
                    <a:prstClr val="black"/>
                  </a:solidFill>
                  <a:latin typeface="Cambria" panose="02040503050406030204" pitchFamily="18" charset="0"/>
                  <a:ea typeface="Cambria" panose="02040503050406030204" pitchFamily="18" charset="0"/>
                </a:rPr>
                <a:t>chít</a:t>
              </a:r>
              <a:endParaRPr lang="en-GB" sz="3600" dirty="0">
                <a:solidFill>
                  <a:prstClr val="black"/>
                </a:solidFill>
                <a:latin typeface="Cambria" panose="02040503050406030204" pitchFamily="18" charset="0"/>
                <a:ea typeface="Cambria" panose="02040503050406030204" pitchFamily="18" charset="0"/>
              </a:endParaRPr>
            </a:p>
          </p:txBody>
        </p:sp>
      </p:grpSp>
      <p:grpSp>
        <p:nvGrpSpPr>
          <p:cNvPr id="32" name="Group 31"/>
          <p:cNvGrpSpPr/>
          <p:nvPr/>
        </p:nvGrpSpPr>
        <p:grpSpPr>
          <a:xfrm>
            <a:off x="7752084" y="3994068"/>
            <a:ext cx="2840704" cy="1047519"/>
            <a:chOff x="-61971" y="952500"/>
            <a:chExt cx="20865406" cy="2282207"/>
          </a:xfrm>
        </p:grpSpPr>
        <p:sp>
          <p:nvSpPr>
            <p:cNvPr id="33" name="Rectangle 32"/>
            <p:cNvSpPr/>
            <p:nvPr/>
          </p:nvSpPr>
          <p:spPr>
            <a:xfrm>
              <a:off x="-61971" y="952500"/>
              <a:ext cx="19731476" cy="2282207"/>
            </a:xfrm>
            <a:prstGeom prst="rect">
              <a:avLst/>
            </a:prstGeom>
            <a:solidFill>
              <a:schemeClr val="bg1"/>
            </a:solidFill>
            <a:ln w="38100">
              <a:solidFill>
                <a:srgbClr val="B5A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GB" sz="1600">
                <a:solidFill>
                  <a:prstClr val="white"/>
                </a:solidFill>
                <a:latin typeface="Calibri" panose="020F0502020204030204"/>
              </a:endParaRPr>
            </a:p>
          </p:txBody>
        </p:sp>
        <p:sp>
          <p:nvSpPr>
            <p:cNvPr id="34" name="TextBox 33"/>
            <p:cNvSpPr txBox="1"/>
            <p:nvPr/>
          </p:nvSpPr>
          <p:spPr>
            <a:xfrm>
              <a:off x="342740" y="1369593"/>
              <a:ext cx="20460695" cy="1408147"/>
            </a:xfrm>
            <a:prstGeom prst="rect">
              <a:avLst/>
            </a:prstGeom>
            <a:noFill/>
          </p:spPr>
          <p:txBody>
            <a:bodyPr wrap="square" rtlCol="0">
              <a:spAutoFit/>
            </a:bodyPr>
            <a:lstStyle/>
            <a:p>
              <a:pPr algn="ctr" defTabSz="609600"/>
              <a:r>
                <a:rPr lang="en-GB" sz="3600" dirty="0" err="1">
                  <a:solidFill>
                    <a:prstClr val="black"/>
                  </a:solidFill>
                  <a:latin typeface="Cambria" panose="02040503050406030204" pitchFamily="18" charset="0"/>
                  <a:ea typeface="Cambria" panose="02040503050406030204" pitchFamily="18" charset="0"/>
                </a:rPr>
                <a:t>ngát</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hương</a:t>
              </a:r>
              <a:endParaRPr lang="en-GB" sz="3600" dirty="0">
                <a:solidFill>
                  <a:prstClr val="black"/>
                </a:solidFill>
                <a:latin typeface="Cambria" panose="02040503050406030204" pitchFamily="18" charset="0"/>
                <a:ea typeface="Cambria" panose="02040503050406030204" pitchFamily="18" charset="0"/>
              </a:endParaRPr>
            </a:p>
          </p:txBody>
        </p:sp>
      </p:grpSp>
      <p:grpSp>
        <p:nvGrpSpPr>
          <p:cNvPr id="35" name="Group 34"/>
          <p:cNvGrpSpPr/>
          <p:nvPr/>
        </p:nvGrpSpPr>
        <p:grpSpPr>
          <a:xfrm>
            <a:off x="3775398" y="2450276"/>
            <a:ext cx="2471023" cy="1047519"/>
            <a:chOff x="-61971" y="952500"/>
            <a:chExt cx="17392786" cy="2282206"/>
          </a:xfrm>
        </p:grpSpPr>
        <p:sp>
          <p:nvSpPr>
            <p:cNvPr id="36" name="Rectangle 35"/>
            <p:cNvSpPr/>
            <p:nvPr/>
          </p:nvSpPr>
          <p:spPr>
            <a:xfrm>
              <a:off x="-61971" y="952500"/>
              <a:ext cx="17392786" cy="2282206"/>
            </a:xfrm>
            <a:prstGeom prst="rect">
              <a:avLst/>
            </a:prstGeom>
            <a:solidFill>
              <a:schemeClr val="bg1"/>
            </a:solidFill>
            <a:ln w="38100">
              <a:solidFill>
                <a:srgbClr val="B5A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GB" sz="1600">
                <a:solidFill>
                  <a:prstClr val="white"/>
                </a:solidFill>
                <a:latin typeface="Calibri" panose="020F0502020204030204"/>
              </a:endParaRPr>
            </a:p>
          </p:txBody>
        </p:sp>
        <p:sp>
          <p:nvSpPr>
            <p:cNvPr id="37" name="TextBox 36"/>
            <p:cNvSpPr txBox="1"/>
            <p:nvPr/>
          </p:nvSpPr>
          <p:spPr>
            <a:xfrm>
              <a:off x="342748" y="1369593"/>
              <a:ext cx="16120665" cy="1408147"/>
            </a:xfrm>
            <a:prstGeom prst="rect">
              <a:avLst/>
            </a:prstGeom>
            <a:noFill/>
          </p:spPr>
          <p:txBody>
            <a:bodyPr wrap="square" rtlCol="0">
              <a:spAutoFit/>
            </a:bodyPr>
            <a:lstStyle/>
            <a:p>
              <a:pPr algn="ctr" defTabSz="609600"/>
              <a:r>
                <a:rPr lang="en-GB" sz="3600" dirty="0" err="1">
                  <a:solidFill>
                    <a:prstClr val="black"/>
                  </a:solidFill>
                  <a:latin typeface="Cambria" panose="02040503050406030204" pitchFamily="18" charset="0"/>
                  <a:ea typeface="Cambria" panose="02040503050406030204" pitchFamily="18" charset="0"/>
                </a:rPr>
                <a:t>trời</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xanh</a:t>
              </a:r>
              <a:endParaRPr lang="en-GB" sz="3600" dirty="0">
                <a:solidFill>
                  <a:prstClr val="black"/>
                </a:solidFill>
                <a:latin typeface="Cambria" panose="02040503050406030204" pitchFamily="18" charset="0"/>
                <a:ea typeface="Cambria" panose="02040503050406030204" pitchFamily="18" charset="0"/>
              </a:endParaRPr>
            </a:p>
          </p:txBody>
        </p:sp>
      </p:grpSp>
      <p:grpSp>
        <p:nvGrpSpPr>
          <p:cNvPr id="38" name="Group 37"/>
          <p:cNvGrpSpPr/>
          <p:nvPr/>
        </p:nvGrpSpPr>
        <p:grpSpPr>
          <a:xfrm>
            <a:off x="4722360" y="3976102"/>
            <a:ext cx="2418727" cy="1047519"/>
            <a:chOff x="-61971" y="952500"/>
            <a:chExt cx="17392786" cy="2282206"/>
          </a:xfrm>
        </p:grpSpPr>
        <p:sp>
          <p:nvSpPr>
            <p:cNvPr id="39" name="Rectangle 38"/>
            <p:cNvSpPr/>
            <p:nvPr/>
          </p:nvSpPr>
          <p:spPr>
            <a:xfrm>
              <a:off x="-61971" y="952500"/>
              <a:ext cx="17392786" cy="2282206"/>
            </a:xfrm>
            <a:prstGeom prst="rect">
              <a:avLst/>
            </a:prstGeom>
            <a:solidFill>
              <a:schemeClr val="bg1"/>
            </a:solidFill>
            <a:ln w="38100">
              <a:solidFill>
                <a:srgbClr val="B5A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GB" sz="1600">
                <a:solidFill>
                  <a:prstClr val="white"/>
                </a:solidFill>
                <a:latin typeface="Calibri" panose="020F0502020204030204"/>
              </a:endParaRPr>
            </a:p>
          </p:txBody>
        </p:sp>
        <p:sp>
          <p:nvSpPr>
            <p:cNvPr id="40" name="TextBox 39"/>
            <p:cNvSpPr txBox="1"/>
            <p:nvPr/>
          </p:nvSpPr>
          <p:spPr>
            <a:xfrm>
              <a:off x="342746" y="1369593"/>
              <a:ext cx="16120668" cy="1408147"/>
            </a:xfrm>
            <a:prstGeom prst="rect">
              <a:avLst/>
            </a:prstGeom>
            <a:noFill/>
          </p:spPr>
          <p:txBody>
            <a:bodyPr wrap="square" rtlCol="0">
              <a:spAutoFit/>
            </a:bodyPr>
            <a:lstStyle/>
            <a:p>
              <a:pPr algn="ctr" defTabSz="609600"/>
              <a:r>
                <a:rPr lang="en-GB" sz="3600" dirty="0" err="1">
                  <a:solidFill>
                    <a:prstClr val="black"/>
                  </a:solidFill>
                  <a:latin typeface="Cambria" panose="02040503050406030204" pitchFamily="18" charset="0"/>
                  <a:ea typeface="Cambria" panose="02040503050406030204" pitchFamily="18" charset="0"/>
                </a:rPr>
                <a:t>giàn</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giáo</a:t>
              </a:r>
              <a:endParaRPr lang="en-GB" sz="3600" dirty="0">
                <a:solidFill>
                  <a:prstClr val="black"/>
                </a:solidFill>
                <a:latin typeface="Cambria" panose="02040503050406030204" pitchFamily="18" charset="0"/>
                <a:ea typeface="Cambria" panose="02040503050406030204" pitchFamily="18" charset="0"/>
              </a:endParaRPr>
            </a:p>
          </p:txBody>
        </p:sp>
      </p:grpSp>
      <p:pic>
        <p:nvPicPr>
          <p:cNvPr id="41" name="Picture 40"/>
          <p:cNvPicPr>
            <a:picLocks noChangeAspect="1"/>
          </p:cNvPicPr>
          <p:nvPr/>
        </p:nvPicPr>
        <p:blipFill>
          <a:blip r:embed="rId1"/>
          <a:stretch>
            <a:fillRect/>
          </a:stretch>
        </p:blipFill>
        <p:spPr>
          <a:xfrm>
            <a:off x="1102590" y="303623"/>
            <a:ext cx="10181203" cy="17476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GENSWF_SLIDE_UID" val="{C8B2B839-903B-41AC-A7DC-BFFD015B4069}:265"/>
</p:tagLst>
</file>

<file path=ppt/tags/tag2.xml><?xml version="1.0" encoding="utf-8"?>
<p:tagLst xmlns:p="http://schemas.openxmlformats.org/presentationml/2006/main">
  <p:tag name="GENSWF_SLIDE_UID" val="{6C25B76C-3368-4727-8914-1E3873C380DA}:310"/>
</p:tagLst>
</file>

<file path=ppt/tags/tag3.xml><?xml version="1.0" encoding="utf-8"?>
<p:tagLst xmlns:p="http://schemas.openxmlformats.org/presentationml/2006/main">
  <p:tag name="GENSWF_SLIDE_UID" val="{6C25B76C-3368-4727-8914-1E3873C380DA}:310"/>
</p:tagLst>
</file>

<file path=ppt/tags/tag4.xml><?xml version="1.0" encoding="utf-8"?>
<p:tagLst xmlns:p="http://schemas.openxmlformats.org/presentationml/2006/main">
  <p:tag name="GENSWF_SLIDE_UID" val="{6C25B76C-3368-4727-8914-1E3873C380DA}:310"/>
</p:tagLst>
</file>

<file path=ppt/tags/tag5.xml><?xml version="1.0" encoding="utf-8"?>
<p:tagLst xmlns:p="http://schemas.openxmlformats.org/presentationml/2006/main">
  <p:tag name="GENSWF_SLIDE_UID" val="{6C25B76C-3368-4727-8914-1E3873C380DA}:310"/>
</p:tagLst>
</file>

<file path=ppt/tags/tag6.xml><?xml version="1.0" encoding="utf-8"?>
<p:tagLst xmlns:p="http://schemas.openxmlformats.org/presentationml/2006/main">
  <p:tag name="GENSWF_SLIDE_UID" val="{6C25B76C-3368-4727-8914-1E3873C380DA}:310"/>
</p:tagLst>
</file>

<file path=ppt/tags/tag7.xml><?xml version="1.0" encoding="utf-8"?>
<p:tagLst xmlns:p="http://schemas.openxmlformats.org/presentationml/2006/main">
  <p:tag name="GENSWF_SLIDE_UID" val="{6C25B76C-3368-4727-8914-1E3873C380DA}:310"/>
</p:tagLst>
</file>

<file path=ppt/tags/tag8.xml><?xml version="1.0" encoding="utf-8"?>
<p:tagLst xmlns:p="http://schemas.openxmlformats.org/presentationml/2006/main">
  <p:tag name="GENSWF_SLIDE_UID" val="{6C25B76C-3368-4727-8914-1E3873C380DA}: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ếng Việt 1">
  <a:themeElements>
    <a:clrScheme name="Chủ đề 11">
      <a:dk1>
        <a:sysClr val="windowText" lastClr="000000"/>
      </a:dk1>
      <a:lt1>
        <a:sysClr val="window" lastClr="FFFFFF"/>
      </a:lt1>
      <a:dk2>
        <a:srgbClr val="44546A"/>
      </a:dk2>
      <a:lt2>
        <a:srgbClr val="E7E6E6"/>
      </a:lt2>
      <a:accent1>
        <a:srgbClr val="00A1E4"/>
      </a:accent1>
      <a:accent2>
        <a:srgbClr val="ACD9F5"/>
      </a:accent2>
      <a:accent3>
        <a:srgbClr val="D2232A"/>
      </a:accent3>
      <a:accent4>
        <a:srgbClr val="F89421"/>
      </a:accent4>
      <a:accent5>
        <a:srgbClr val="FFCB05"/>
      </a:accent5>
      <a:accent6>
        <a:srgbClr val="F37053"/>
      </a:accent6>
      <a:hlink>
        <a:srgbClr val="0563C1"/>
      </a:hlink>
      <a:folHlink>
        <a:srgbClr val="FDD4A5"/>
      </a:folHlink>
    </a:clrScheme>
    <a:fontScheme name="Tiếng Việt">
      <a:majorFont>
        <a:latin typeface="VNI-Avo"/>
        <a:ea typeface=""/>
        <a:cs typeface=""/>
      </a:majorFont>
      <a:minorFont>
        <a:latin typeface="VNI-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4194</Words>
  <Application>WPS Presentation</Application>
  <PresentationFormat>Widescreen</PresentationFormat>
  <Paragraphs>220</Paragraphs>
  <Slides>29</Slides>
  <Notes>10</Notes>
  <HiddenSlides>0</HiddenSlides>
  <MMClips>4</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29</vt:i4>
      </vt:variant>
    </vt:vector>
  </HeadingPairs>
  <TitlesOfParts>
    <vt:vector size="52" baseType="lpstr">
      <vt:lpstr>Arial</vt:lpstr>
      <vt:lpstr>SimSun</vt:lpstr>
      <vt:lpstr>Wingdings</vt:lpstr>
      <vt:lpstr>inpin heiti</vt:lpstr>
      <vt:lpstr>Quicksand Medium</vt:lpstr>
      <vt:lpstr>Segoe Print</vt:lpstr>
      <vt:lpstr>Arial-Rounded</vt:lpstr>
      <vt:lpstr>Cambria</vt:lpstr>
      <vt:lpstr>Calibri</vt:lpstr>
      <vt:lpstr>Calibri</vt:lpstr>
      <vt:lpstr>Microsoft YaHei</vt:lpstr>
      <vt:lpstr>Arial Unicode MS</vt:lpstr>
      <vt:lpstr>Calibri Light</vt:lpstr>
      <vt:lpstr>FZHei-B01S</vt:lpstr>
      <vt:lpstr>Times New Roman</vt:lpstr>
      <vt:lpstr>Chango</vt:lpstr>
      <vt:lpstr>Arial</vt:lpstr>
      <vt:lpstr>DFPOP1-W9</vt:lpstr>
      <vt:lpstr>等线</vt:lpstr>
      <vt:lpstr>Office 主题</vt:lpstr>
      <vt:lpstr>Tiếng Việt 1</vt:lpstr>
      <vt:lpstr>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Bé Cún</cp:lastModifiedBy>
  <cp:revision>79</cp:revision>
  <dcterms:created xsi:type="dcterms:W3CDTF">2022-08-31T01:51:00Z</dcterms:created>
  <dcterms:modified xsi:type="dcterms:W3CDTF">2025-12-11T07:53:39Z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DEBBC23BE8EA4529AF645EFD502FDA0C_12</vt:lpwstr>
  </property>
  <property fmtid="{D5CDD505-2E9C-101B-9397-08002B2CF9AE}" pid="3" name="KSOProductBuildVer">
    <vt:lpwstr>1033-12.2.0.23155</vt:lpwstr>
  </property>
</Properties>
</file>