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7.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Lst>
  <p:notesMasterIdLst>
    <p:notesMasterId r:id="rId28"/>
  </p:notesMasterIdLst>
  <p:sldIdLst>
    <p:sldId id="297" r:id="rId5"/>
    <p:sldId id="300" r:id="rId6"/>
    <p:sldId id="397" r:id="rId7"/>
    <p:sldId id="379" r:id="rId8"/>
    <p:sldId id="400" r:id="rId9"/>
    <p:sldId id="398" r:id="rId10"/>
    <p:sldId id="399" r:id="rId11"/>
    <p:sldId id="290" r:id="rId12"/>
    <p:sldId id="282" r:id="rId13"/>
    <p:sldId id="401" r:id="rId14"/>
    <p:sldId id="302" r:id="rId15"/>
    <p:sldId id="288" r:id="rId16"/>
    <p:sldId id="292" r:id="rId17"/>
    <p:sldId id="385" r:id="rId18"/>
    <p:sldId id="387" r:id="rId19"/>
    <p:sldId id="388" r:id="rId20"/>
    <p:sldId id="389" r:id="rId21"/>
    <p:sldId id="306" r:id="rId22"/>
    <p:sldId id="303" r:id="rId23"/>
    <p:sldId id="402" r:id="rId24"/>
    <p:sldId id="330" r:id="rId25"/>
    <p:sldId id="336" r:id="rId26"/>
    <p:sldId id="441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notesMaster" Target="notesMasters/notesMaster1.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188F5-2C5F-4038-BFA8-47B30236E39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1AE97-DE01-406D-BE64-E964B198B28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7" Type="http://schemas.openxmlformats.org/officeDocument/2006/relationships/image" Target="../media/image1.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4" name="Picture 3" descr="A round pink circle with white text and a black background&#10;&#10;AI-generated content may be incorrect."/>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28800" y="218708"/>
            <a:ext cx="1512626" cy="1512626"/>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fld>
            <a:endParaRPr lang="zh-CN" altLang="en-US"/>
          </a:p>
        </p:txBody>
      </p:sp>
      <p:pic>
        <p:nvPicPr>
          <p:cNvPr id="7" name="Picture 6" descr="A round pink circle with white text and a black background&#10;&#10;AI-generated content may be incorrec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0" y="218708"/>
            <a:ext cx="1512626" cy="15126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3" name="矩形 12"/>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1" name="矩形 10"/>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tags" Target="../tags/tag62.xml"/><Relationship Id="rId23" Type="http://schemas.openxmlformats.org/officeDocument/2006/relationships/image" Target="../media/image1.png"/><Relationship Id="rId22" Type="http://schemas.openxmlformats.org/officeDocument/2006/relationships/image" Target="../media/image7.png"/><Relationship Id="rId21" Type="http://schemas.openxmlformats.org/officeDocument/2006/relationships/image" Target="../media/image6.png"/><Relationship Id="rId20" Type="http://schemas.openxmlformats.org/officeDocument/2006/relationships/image" Target="../media/image5.png"/><Relationship Id="rId2" Type="http://schemas.openxmlformats.org/officeDocument/2006/relationships/slideLayout" Target="../slideLayouts/slideLayout2.xml"/><Relationship Id="rId19" Type="http://schemas.openxmlformats.org/officeDocument/2006/relationships/image" Target="../media/image4.png"/><Relationship Id="rId18" Type="http://schemas.openxmlformats.org/officeDocument/2006/relationships/image" Target="../media/image3.png"/><Relationship Id="rId17" Type="http://schemas.openxmlformats.org/officeDocument/2006/relationships/image" Target="../media/image2.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1" Type="http://schemas.openxmlformats.org/officeDocument/2006/relationships/theme" Target="../theme/theme2.xml"/><Relationship Id="rId20" Type="http://schemas.openxmlformats.org/officeDocument/2006/relationships/image" Target="../media/image1.png"/><Relationship Id="rId2" Type="http://schemas.openxmlformats.org/officeDocument/2006/relationships/slideLayout" Target="../slideLayouts/slideLayout13.xml"/><Relationship Id="rId19" Type="http://schemas.openxmlformats.org/officeDocument/2006/relationships/image" Target="../media/image7.png"/><Relationship Id="rId18" Type="http://schemas.openxmlformats.org/officeDocument/2006/relationships/image" Target="../media/image6.png"/><Relationship Id="rId17" Type="http://schemas.openxmlformats.org/officeDocument/2006/relationships/image" Target="../media/image5.png"/><Relationship Id="rId16" Type="http://schemas.openxmlformats.org/officeDocument/2006/relationships/image" Target="../media/image4.png"/><Relationship Id="rId15" Type="http://schemas.openxmlformats.org/officeDocument/2006/relationships/image" Target="../media/image3.png"/><Relationship Id="rId14" Type="http://schemas.openxmlformats.org/officeDocument/2006/relationships/image" Target="../media/image2.png"/><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3.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8" name="组合 10"/>
          <p:cNvGrpSpPr/>
          <p:nvPr userDrawn="1"/>
        </p:nvGrpSpPr>
        <p:grpSpPr>
          <a:xfrm>
            <a:off x="0" y="4630318"/>
            <a:ext cx="12192000" cy="2256061"/>
            <a:chOff x="0" y="4332156"/>
            <a:chExt cx="12292858" cy="2554224"/>
          </a:xfrm>
        </p:grpSpPr>
        <p:pic>
          <p:nvPicPr>
            <p:cNvPr id="9"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0" name="图片 1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1" name="图片 2"/>
          <p:cNvPicPr>
            <a:picLocks noChangeAspect="1"/>
          </p:cNvPicPr>
          <p:nvPr userDrawn="1"/>
        </p:nvPicPr>
        <p:blipFill rotWithShape="1">
          <a:blip r:embed="rId20" cstate="print">
            <a:extLst>
              <a:ext uri="{28A0092B-C50C-407E-A947-70E740481C1C}">
                <a14:useLocalDpi xmlns:a14="http://schemas.microsoft.com/office/drawing/2010/main" val="0"/>
              </a:ext>
            </a:extLst>
          </a:blip>
          <a:srcRect/>
          <a:stretch>
            <a:fillRect/>
          </a:stretch>
        </p:blipFill>
        <p:spPr>
          <a:xfrm>
            <a:off x="0" y="-365"/>
            <a:ext cx="3042933" cy="2888708"/>
          </a:xfrm>
          <a:prstGeom prst="rect">
            <a:avLst/>
          </a:prstGeom>
        </p:spPr>
      </p:pic>
      <p:pic>
        <p:nvPicPr>
          <p:cNvPr id="12" name="图片 3"/>
          <p:cNvPicPr>
            <a:picLocks noChangeAspect="1"/>
          </p:cNvPicPr>
          <p:nvPr userDrawn="1"/>
        </p:nvPicPr>
        <p:blipFill rotWithShape="1">
          <a:blip r:embed="rId21" cstate="print">
            <a:extLst>
              <a:ext uri="{28A0092B-C50C-407E-A947-70E740481C1C}">
                <a14:useLocalDpi xmlns:a14="http://schemas.microsoft.com/office/drawing/2010/main" val="0"/>
              </a:ext>
            </a:extLst>
          </a:blip>
          <a:srcRect r="-482"/>
          <a:stretch>
            <a:fillRect/>
          </a:stretch>
        </p:blipFill>
        <p:spPr>
          <a:xfrm>
            <a:off x="9362840" y="0"/>
            <a:ext cx="2829160" cy="2141457"/>
          </a:xfrm>
          <a:prstGeom prst="rect">
            <a:avLst/>
          </a:prstGeom>
        </p:spPr>
      </p:pic>
      <p:grpSp>
        <p:nvGrpSpPr>
          <p:cNvPr id="13" name="组合 6"/>
          <p:cNvGrpSpPr/>
          <p:nvPr userDrawn="1"/>
        </p:nvGrpSpPr>
        <p:grpSpPr>
          <a:xfrm>
            <a:off x="154236" y="187287"/>
            <a:ext cx="11788048" cy="6433850"/>
            <a:chOff x="666750" y="666750"/>
            <a:chExt cx="11049000" cy="5695950"/>
          </a:xfrm>
          <a:effectLst>
            <a:outerShdw blurRad="254000" sx="102000" sy="102000" algn="ctr" rotWithShape="0">
              <a:prstClr val="black">
                <a:alpha val="25000"/>
              </a:prstClr>
            </a:outerShdw>
          </a:effectLst>
        </p:grpSpPr>
        <p:sp>
          <p:nvSpPr>
            <p:cNvPr id="14"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Picture 15"/>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7" name="Picture 16"/>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8" name="Picture 17"/>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20" name="Picture 19" descr="A round pink circle with white text and a black background&#10;&#10;AI-generated content may be incorrect."/>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828800" y="218708"/>
            <a:ext cx="1512626" cy="1512626"/>
          </a:xfrm>
          <a:prstGeom prst="rect">
            <a:avLst/>
          </a:prstGeom>
        </p:spPr>
      </p:pic>
    </p:spTree>
    <p:custDataLst>
      <p:tags r:id="rId2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a:xfrm>
            <a:off x="0" y="-365"/>
            <a:ext cx="3042933" cy="2888708"/>
          </a:xfrm>
          <a:prstGeom prst="rect">
            <a:avLst/>
          </a:prstGeom>
        </p:spPr>
      </p:pic>
      <p:pic>
        <p:nvPicPr>
          <p:cNvPr id="4" name="图片 3"/>
          <p:cNvPicPr>
            <a:picLocks noChangeAspect="1"/>
          </p:cNvPicPr>
          <p:nvPr userDrawn="1"/>
        </p:nvPicPr>
        <p:blipFill rotWithShape="1">
          <a:blip r:embed="rId18" cstate="print">
            <a:extLst>
              <a:ext uri="{28A0092B-C50C-407E-A947-70E740481C1C}">
                <a14:useLocalDpi xmlns:a14="http://schemas.microsoft.com/office/drawing/2010/main" val="0"/>
              </a:ext>
            </a:extLst>
          </a:blip>
          <a:srcRect r="-482"/>
          <a:stretch>
            <a:fillRect/>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Picture 8"/>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6" name="Picture 15" descr="A round pink circle with white text and a black background&#10;&#10;AI-generated content may be incorrect."/>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828800" y="218708"/>
            <a:ext cx="1512626" cy="151262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image" Target="../media/image14.png"/><Relationship Id="rId7" Type="http://schemas.openxmlformats.org/officeDocument/2006/relationships/image" Target="../media/image29.png"/><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image" Target="../media/image31.png"/><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30.png"/><Relationship Id="rId10" Type="http://schemas.openxmlformats.org/officeDocument/2006/relationships/slideLayout" Target="../slideLayouts/slideLayout1.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3.xml"/><Relationship Id="rId7" Type="http://schemas.microsoft.com/office/2007/relationships/hdphoto" Target="../media/image35.wdp"/><Relationship Id="rId6" Type="http://schemas.openxmlformats.org/officeDocument/2006/relationships/image" Target="../media/image34.png"/><Relationship Id="rId5" Type="http://schemas.microsoft.com/office/2007/relationships/hdphoto" Target="../media/image33.wdp"/><Relationship Id="rId4" Type="http://schemas.openxmlformats.org/officeDocument/2006/relationships/image" Target="../media/image32.png"/><Relationship Id="rId3" Type="http://schemas.openxmlformats.org/officeDocument/2006/relationships/tags" Target="../tags/tag72.xml"/><Relationship Id="rId2" Type="http://schemas.openxmlformats.org/officeDocument/2006/relationships/image" Target="../media/image30.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5.xml"/><Relationship Id="rId7" Type="http://schemas.microsoft.com/office/2007/relationships/hdphoto" Target="../media/image35.wdp"/><Relationship Id="rId6" Type="http://schemas.openxmlformats.org/officeDocument/2006/relationships/image" Target="../media/image34.png"/><Relationship Id="rId5" Type="http://schemas.microsoft.com/office/2007/relationships/hdphoto" Target="../media/image33.wdp"/><Relationship Id="rId4" Type="http://schemas.openxmlformats.org/officeDocument/2006/relationships/image" Target="../media/image32.png"/><Relationship Id="rId3" Type="http://schemas.openxmlformats.org/officeDocument/2006/relationships/tags" Target="../tags/tag74.xml"/><Relationship Id="rId2" Type="http://schemas.openxmlformats.org/officeDocument/2006/relationships/image" Target="../media/image30.png"/><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7.xml"/><Relationship Id="rId7" Type="http://schemas.microsoft.com/office/2007/relationships/hdphoto" Target="../media/image35.wdp"/><Relationship Id="rId6" Type="http://schemas.openxmlformats.org/officeDocument/2006/relationships/image" Target="../media/image34.png"/><Relationship Id="rId5" Type="http://schemas.microsoft.com/office/2007/relationships/hdphoto" Target="../media/image33.wdp"/><Relationship Id="rId4" Type="http://schemas.openxmlformats.org/officeDocument/2006/relationships/image" Target="../media/image32.png"/><Relationship Id="rId3" Type="http://schemas.openxmlformats.org/officeDocument/2006/relationships/tags" Target="../tags/tag76.xml"/><Relationship Id="rId2" Type="http://schemas.openxmlformats.org/officeDocument/2006/relationships/image" Target="../media/image30.pn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9.xml"/><Relationship Id="rId7" Type="http://schemas.microsoft.com/office/2007/relationships/hdphoto" Target="../media/image35.wdp"/><Relationship Id="rId6" Type="http://schemas.openxmlformats.org/officeDocument/2006/relationships/image" Target="../media/image34.png"/><Relationship Id="rId5" Type="http://schemas.microsoft.com/office/2007/relationships/hdphoto" Target="../media/image33.wdp"/><Relationship Id="rId4" Type="http://schemas.openxmlformats.org/officeDocument/2006/relationships/image" Target="../media/image32.png"/><Relationship Id="rId3" Type="http://schemas.openxmlformats.org/officeDocument/2006/relationships/tags" Target="../tags/tag78.xml"/><Relationship Id="rId2" Type="http://schemas.openxmlformats.org/officeDocument/2006/relationships/image" Target="../media/image30.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1.xml"/><Relationship Id="rId7" Type="http://schemas.microsoft.com/office/2007/relationships/hdphoto" Target="../media/image35.wdp"/><Relationship Id="rId6" Type="http://schemas.openxmlformats.org/officeDocument/2006/relationships/image" Target="../media/image34.png"/><Relationship Id="rId5" Type="http://schemas.microsoft.com/office/2007/relationships/hdphoto" Target="../media/image33.wdp"/><Relationship Id="rId4" Type="http://schemas.openxmlformats.org/officeDocument/2006/relationships/image" Target="../media/image32.png"/><Relationship Id="rId3" Type="http://schemas.openxmlformats.org/officeDocument/2006/relationships/tags" Target="../tags/tag80.xml"/><Relationship Id="rId2" Type="http://schemas.openxmlformats.org/officeDocument/2006/relationships/image" Target="../media/image30.png"/><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2.xml"/><Relationship Id="rId2" Type="http://schemas.openxmlformats.org/officeDocument/2006/relationships/image" Target="../media/image14.png"/><Relationship Id="rId1" Type="http://schemas.openxmlformats.org/officeDocument/2006/relationships/image" Target="../media/image36.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image" Target="../media/image14.png"/><Relationship Id="rId7" Type="http://schemas.openxmlformats.org/officeDocument/2006/relationships/image" Target="../media/image37.png"/><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image" Target="../media/image14.png"/><Relationship Id="rId7" Type="http://schemas.openxmlformats.org/officeDocument/2006/relationships/image" Target="../media/image15.png"/><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3.xml"/><Relationship Id="rId2" Type="http://schemas.openxmlformats.org/officeDocument/2006/relationships/image" Target="../media/image18.png"/><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4.xml"/><Relationship Id="rId7" Type="http://schemas.openxmlformats.org/officeDocument/2006/relationships/image" Target="../media/image39.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image" Target="../media/image41.png"/><Relationship Id="rId7" Type="http://schemas.openxmlformats.org/officeDocument/2006/relationships/image" Target="../media/image40.png"/><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3.xml"/><Relationship Id="rId2" Type="http://schemas.openxmlformats.org/officeDocument/2006/relationships/image" Target="../media/image18.png"/><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4.xml"/><Relationship Id="rId2" Type="http://schemas.openxmlformats.org/officeDocument/2006/relationships/image" Target="../media/image22.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65.xml"/><Relationship Id="rId5" Type="http://schemas.openxmlformats.org/officeDocument/2006/relationships/image" Target="../media/image27.sv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flipH="1">
            <a:off x="9149067" y="-365"/>
            <a:ext cx="3042933" cy="2888708"/>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3949643" y="298517"/>
            <a:ext cx="7800008" cy="5887850"/>
          </a:xfrm>
          <a:prstGeom prst="rect">
            <a:avLst/>
          </a:prstGeom>
        </p:spPr>
      </p:pic>
      <p:grpSp>
        <p:nvGrpSpPr>
          <p:cNvPr id="2" name="组合 1"/>
          <p:cNvGrpSpPr/>
          <p:nvPr/>
        </p:nvGrpSpPr>
        <p:grpSpPr>
          <a:xfrm>
            <a:off x="-127616" y="4545142"/>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t="-2703"/>
          <a:stretch>
            <a:fillRect/>
          </a:stretch>
        </p:blipFill>
        <p:spPr>
          <a:xfrm>
            <a:off x="-17527" y="62892"/>
            <a:ext cx="4069174" cy="2985108"/>
          </a:xfrm>
          <a:prstGeom prst="rect">
            <a:avLst/>
          </a:prstGeom>
        </p:spPr>
      </p:pic>
      <p:pic>
        <p:nvPicPr>
          <p:cNvPr id="4" name="Picture 3"/>
          <p:cNvPicPr>
            <a:picLocks noChangeAspect="1"/>
          </p:cNvPicPr>
          <p:nvPr/>
        </p:nvPicPr>
        <p:blipFill>
          <a:blip r:embed="rId7"/>
          <a:stretch>
            <a:fillRect/>
          </a:stretch>
        </p:blipFill>
        <p:spPr>
          <a:xfrm>
            <a:off x="4828047" y="620497"/>
            <a:ext cx="6346486" cy="5645385"/>
          </a:xfrm>
          <a:prstGeom prst="rect">
            <a:avLst/>
          </a:prstGeom>
        </p:spPr>
      </p:pic>
      <p:pic>
        <p:nvPicPr>
          <p:cNvPr id="7" name="Picture 6" descr="A cartoon of a child holding books&#10;&#10;AI-generated content may be incorrec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590" y="1559741"/>
            <a:ext cx="4149967" cy="52881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05300" y="2283064"/>
            <a:ext cx="6840681" cy="3194191"/>
            <a:chOff x="535741" y="1707583"/>
            <a:chExt cx="6840681" cy="3194190"/>
          </a:xfrm>
        </p:grpSpPr>
        <p:grpSp>
          <p:nvGrpSpPr>
            <p:cNvPr id="5" name="Group 4"/>
            <p:cNvGrpSpPr/>
            <p:nvPr/>
          </p:nvGrpSpPr>
          <p:grpSpPr>
            <a:xfrm>
              <a:off x="535741" y="2511864"/>
              <a:ext cx="6840681" cy="2389909"/>
              <a:chOff x="5351318" y="4311147"/>
              <a:chExt cx="6840681" cy="2389909"/>
            </a:xfrm>
            <a:solidFill>
              <a:srgbClr val="FFFFCC"/>
            </a:solidFill>
          </p:grpSpPr>
          <p:sp>
            <p:nvSpPr>
              <p:cNvPr id="7" name="Rectangle: Rounded Corners 6"/>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514350" indent="-514350" algn="just" defTabSz="914400">
                  <a:buFontTx/>
                  <a:buAutoNum type="arabicPeriod"/>
                </a:pPr>
                <a:r>
                  <a:rPr lang="en-US" sz="3200" dirty="0" err="1">
                    <a:solidFill>
                      <a:prstClr val="black"/>
                    </a:solidFill>
                    <a:latin typeface="Calibri" panose="020F0502020204030204" charset="0"/>
                    <a:cs typeface="Calibri" panose="020F0502020204030204" charset="0"/>
                  </a:rPr>
                  <a:t>Đọc</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đúng</a:t>
                </a:r>
                <a:r>
                  <a:rPr lang="en-US" sz="3200" dirty="0">
                    <a:solidFill>
                      <a:prstClr val="black"/>
                    </a:solidFill>
                    <a:latin typeface="Calibri" panose="020F0502020204030204" charset="0"/>
                    <a:cs typeface="Calibri" panose="020F0502020204030204" charset="0"/>
                  </a:rPr>
                  <a:t>.</a:t>
                </a:r>
                <a:endParaRPr lang="en-US" sz="3200" dirty="0">
                  <a:solidFill>
                    <a:prstClr val="black"/>
                  </a:solidFill>
                  <a:latin typeface="Calibri" panose="020F0502020204030204" charset="0"/>
                  <a:cs typeface="Calibri" panose="020F0502020204030204" charset="0"/>
                </a:endParaRPr>
              </a:p>
              <a:p>
                <a:pPr marL="514350" indent="-514350" algn="just" defTabSz="914400">
                  <a:buFontTx/>
                  <a:buAutoNum type="arabicPeriod"/>
                </a:pPr>
                <a:r>
                  <a:rPr lang="en-US" sz="3200" dirty="0" err="1">
                    <a:solidFill>
                      <a:prstClr val="black"/>
                    </a:solidFill>
                    <a:latin typeface="Calibri" panose="020F0502020204030204" charset="0"/>
                    <a:cs typeface="Calibri" panose="020F0502020204030204" charset="0"/>
                  </a:rPr>
                  <a:t>Đọc</a:t>
                </a:r>
                <a:r>
                  <a:rPr lang="en-US" sz="3200" dirty="0">
                    <a:solidFill>
                      <a:prstClr val="black"/>
                    </a:solidFill>
                    <a:latin typeface="Calibri" panose="020F0502020204030204" charset="0"/>
                    <a:cs typeface="Calibri" panose="020F0502020204030204" charset="0"/>
                  </a:rPr>
                  <a:t> to, </a:t>
                </a:r>
                <a:r>
                  <a:rPr lang="en-US" sz="3200" dirty="0" err="1">
                    <a:solidFill>
                      <a:prstClr val="black"/>
                    </a:solidFill>
                    <a:latin typeface="Calibri" panose="020F0502020204030204" charset="0"/>
                    <a:cs typeface="Calibri" panose="020F0502020204030204" charset="0"/>
                  </a:rPr>
                  <a:t>rõ</a:t>
                </a:r>
                <a:r>
                  <a:rPr lang="en-US" sz="3200" dirty="0">
                    <a:solidFill>
                      <a:prstClr val="black"/>
                    </a:solidFill>
                    <a:latin typeface="Calibri" panose="020F0502020204030204" charset="0"/>
                    <a:cs typeface="Calibri" panose="020F0502020204030204" charset="0"/>
                  </a:rPr>
                  <a:t>.</a:t>
                </a:r>
                <a:endParaRPr lang="en-US" sz="3200" dirty="0">
                  <a:solidFill>
                    <a:prstClr val="black"/>
                  </a:solidFill>
                  <a:latin typeface="Calibri" panose="020F0502020204030204" charset="0"/>
                  <a:cs typeface="Calibri" panose="020F0502020204030204" charset="0"/>
                </a:endParaRPr>
              </a:p>
              <a:p>
                <a:pPr marL="514350" indent="-514350" algn="just" defTabSz="914400">
                  <a:buFontTx/>
                  <a:buAutoNum type="arabicPeriod"/>
                </a:pPr>
                <a:r>
                  <a:rPr lang="en-US" sz="3200" dirty="0" err="1">
                    <a:solidFill>
                      <a:prstClr val="black"/>
                    </a:solidFill>
                    <a:latin typeface="Calibri" panose="020F0502020204030204" charset="0"/>
                    <a:cs typeface="Calibri" panose="020F0502020204030204" charset="0"/>
                  </a:rPr>
                  <a:t>Đọc</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ngắt</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nghỉ</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đúng</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chỗ</a:t>
                </a:r>
                <a:r>
                  <a:rPr lang="en-US" sz="3200" dirty="0">
                    <a:solidFill>
                      <a:prstClr val="black"/>
                    </a:solidFill>
                    <a:latin typeface="Calibri" panose="020F0502020204030204" charset="0"/>
                    <a:cs typeface="Calibri" panose="020F0502020204030204" charset="0"/>
                  </a:rPr>
                  <a:t>.</a:t>
                </a:r>
                <a:endParaRPr lang="en-US" sz="3200" dirty="0">
                  <a:solidFill>
                    <a:prstClr val="black"/>
                  </a:solidFill>
                  <a:latin typeface="Calibri" panose="020F0502020204030204" charset="0"/>
                  <a:cs typeface="Calibri" panose="020F0502020204030204" charset="0"/>
                </a:endParaRPr>
              </a:p>
            </p:txBody>
          </p:sp>
          <p:grpSp>
            <p:nvGrpSpPr>
              <p:cNvPr id="8" name="Group 7"/>
              <p:cNvGrpSpPr/>
              <p:nvPr/>
            </p:nvGrpSpPr>
            <p:grpSpPr>
              <a:xfrm>
                <a:off x="7848306" y="4505769"/>
                <a:ext cx="1916933" cy="698087"/>
                <a:chOff x="7938042" y="4498699"/>
                <a:chExt cx="2135833" cy="786591"/>
              </a:xfrm>
              <a:grpFill/>
            </p:grpSpPr>
            <p:pic>
              <p:nvPicPr>
                <p:cNvPr id="17" name="Picture 16" descr="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18" name="Picture 17" descr="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19" name="Picture 18" descr="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9" name="Group 8"/>
              <p:cNvGrpSpPr/>
              <p:nvPr/>
            </p:nvGrpSpPr>
            <p:grpSpPr>
              <a:xfrm>
                <a:off x="7843282" y="5133562"/>
                <a:ext cx="1935526" cy="692431"/>
                <a:chOff x="7872868" y="4435004"/>
                <a:chExt cx="2216677" cy="790399"/>
              </a:xfrm>
              <a:grpFill/>
            </p:grpSpPr>
            <p:pic>
              <p:nvPicPr>
                <p:cNvPr id="14" name="Picture 13"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5" name="Picture 14"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16" name="Picture 15"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0" name="Group 9"/>
              <p:cNvGrpSpPr/>
              <p:nvPr/>
            </p:nvGrpSpPr>
            <p:grpSpPr>
              <a:xfrm>
                <a:off x="10125528" y="5659583"/>
                <a:ext cx="1915391" cy="682868"/>
                <a:chOff x="7935191" y="4561610"/>
                <a:chExt cx="2134115" cy="769441"/>
              </a:xfrm>
              <a:grpFill/>
            </p:grpSpPr>
            <p:pic>
              <p:nvPicPr>
                <p:cNvPr id="11" name="Picture 10" descr="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2" name="Picture 11" descr="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3" name="Picture 12" descr="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6" name="Rectangle: Rounded Corners 5"/>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5400" dirty="0" err="1">
                  <a:solidFill>
                    <a:prstClr val="black"/>
                  </a:solidFill>
                  <a:latin typeface="Calibri" panose="020F0502020204030204" charset="0"/>
                  <a:cs typeface="Calibri" panose="020F0502020204030204" charset="0"/>
                </a:rPr>
                <a:t>Tiêu</a:t>
              </a:r>
              <a:r>
                <a:rPr lang="en-US" sz="5400" dirty="0">
                  <a:solidFill>
                    <a:prstClr val="black"/>
                  </a:solidFill>
                  <a:latin typeface="Calibri" panose="020F0502020204030204" charset="0"/>
                  <a:cs typeface="Calibri" panose="020F0502020204030204" charset="0"/>
                </a:rPr>
                <a:t> </a:t>
              </a:r>
              <a:r>
                <a:rPr lang="en-US" sz="5400" dirty="0" err="1">
                  <a:solidFill>
                    <a:prstClr val="black"/>
                  </a:solidFill>
                  <a:latin typeface="Calibri" panose="020F0502020204030204" charset="0"/>
                  <a:cs typeface="Calibri" panose="020F0502020204030204" charset="0"/>
                </a:rPr>
                <a:t>chí</a:t>
              </a:r>
              <a:r>
                <a:rPr lang="en-US" sz="5400" dirty="0">
                  <a:solidFill>
                    <a:prstClr val="black"/>
                  </a:solidFill>
                  <a:latin typeface="Calibri" panose="020F0502020204030204" charset="0"/>
                  <a:cs typeface="Calibri" panose="020F0502020204030204" charset="0"/>
                </a:rPr>
                <a:t> </a:t>
              </a:r>
              <a:r>
                <a:rPr lang="en-US" sz="5400" dirty="0" err="1">
                  <a:solidFill>
                    <a:prstClr val="black"/>
                  </a:solidFill>
                  <a:latin typeface="Calibri" panose="020F0502020204030204" charset="0"/>
                  <a:cs typeface="Calibri" panose="020F0502020204030204" charset="0"/>
                </a:rPr>
                <a:t>đánh</a:t>
              </a:r>
              <a:r>
                <a:rPr lang="en-US" sz="5400" dirty="0">
                  <a:solidFill>
                    <a:prstClr val="black"/>
                  </a:solidFill>
                  <a:latin typeface="Calibri" panose="020F0502020204030204" charset="0"/>
                  <a:cs typeface="Calibri" panose="020F0502020204030204" charset="0"/>
                </a:rPr>
                <a:t> </a:t>
              </a:r>
              <a:r>
                <a:rPr lang="en-US" sz="5400" dirty="0" err="1">
                  <a:solidFill>
                    <a:prstClr val="black"/>
                  </a:solidFill>
                  <a:latin typeface="Calibri" panose="020F0502020204030204" charset="0"/>
                  <a:cs typeface="Calibri" panose="020F0502020204030204" charset="0"/>
                </a:rPr>
                <a:t>giá</a:t>
              </a:r>
              <a:endParaRPr lang="en-US" sz="5400" dirty="0">
                <a:solidFill>
                  <a:prstClr val="black"/>
                </a:solidFill>
                <a:latin typeface="Calibri" panose="020F0502020204030204" charset="0"/>
                <a:cs typeface="Calibri" panose="020F0502020204030204" charset="0"/>
              </a:endParaRPr>
            </a:p>
          </p:txBody>
        </p:sp>
      </p:grpSp>
      <p:sp>
        <p:nvSpPr>
          <p:cNvPr id="20" name="Rectangle: Rounded Corners 19"/>
          <p:cNvSpPr/>
          <p:nvPr/>
        </p:nvSpPr>
        <p:spPr>
          <a:xfrm>
            <a:off x="4705298" y="102750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4800" b="1" dirty="0" err="1">
                <a:solidFill>
                  <a:srgbClr val="7030A0"/>
                </a:solidFill>
                <a:latin typeface="Calibri" panose="020F0502020204030204" charset="0"/>
                <a:cs typeface="Calibri" panose="020F0502020204030204" charset="0"/>
              </a:rPr>
              <a:t>Luyện</a:t>
            </a:r>
            <a:r>
              <a:rPr lang="en-US" sz="4800" b="1" dirty="0">
                <a:solidFill>
                  <a:srgbClr val="7030A0"/>
                </a:solidFill>
                <a:latin typeface="Calibri" panose="020F0502020204030204" charset="0"/>
                <a:cs typeface="Calibri" panose="020F0502020204030204" charset="0"/>
              </a:rPr>
              <a:t> </a:t>
            </a:r>
            <a:r>
              <a:rPr lang="en-US" sz="4800" b="1" dirty="0" err="1">
                <a:solidFill>
                  <a:srgbClr val="7030A0"/>
                </a:solidFill>
                <a:latin typeface="Calibri" panose="020F0502020204030204" charset="0"/>
                <a:cs typeface="Calibri" panose="020F0502020204030204" charset="0"/>
              </a:rPr>
              <a:t>đọc</a:t>
            </a:r>
            <a:r>
              <a:rPr lang="en-US" sz="4800" b="1" dirty="0">
                <a:solidFill>
                  <a:srgbClr val="7030A0"/>
                </a:solidFill>
                <a:latin typeface="Calibri" panose="020F0502020204030204" charset="0"/>
                <a:cs typeface="Calibri" panose="020F0502020204030204" charset="0"/>
              </a:rPr>
              <a:t> </a:t>
            </a:r>
            <a:r>
              <a:rPr lang="en-US" sz="4800" b="1" dirty="0" err="1">
                <a:solidFill>
                  <a:srgbClr val="7030A0"/>
                </a:solidFill>
                <a:latin typeface="Calibri" panose="020F0502020204030204" charset="0"/>
                <a:cs typeface="Calibri" panose="020F0502020204030204" charset="0"/>
              </a:rPr>
              <a:t>trước</a:t>
            </a:r>
            <a:r>
              <a:rPr lang="en-US" sz="4800" b="1" dirty="0">
                <a:solidFill>
                  <a:srgbClr val="7030A0"/>
                </a:solidFill>
                <a:latin typeface="Calibri" panose="020F0502020204030204" charset="0"/>
                <a:cs typeface="Calibri" panose="020F0502020204030204" charset="0"/>
              </a:rPr>
              <a:t> </a:t>
            </a:r>
            <a:r>
              <a:rPr lang="en-US" sz="4800" b="1">
                <a:solidFill>
                  <a:srgbClr val="7030A0"/>
                </a:solidFill>
                <a:latin typeface="Calibri" panose="020F0502020204030204" charset="0"/>
                <a:cs typeface="Calibri" panose="020F0502020204030204" charset="0"/>
              </a:rPr>
              <a:t>lớp</a:t>
            </a:r>
            <a:endParaRPr lang="en-US" sz="4800" b="1" dirty="0">
              <a:solidFill>
                <a:srgbClr val="7030A0"/>
              </a:solidFill>
              <a:latin typeface="Calibri" panose="020F0502020204030204" charset="0"/>
              <a:cs typeface="Calibri" panose="020F0502020204030204" charset="0"/>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926" y="1374118"/>
            <a:ext cx="4179012" cy="521025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flipH="1">
            <a:off x="9149067" y="-365"/>
            <a:ext cx="3042933" cy="2888708"/>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3294776" y="330217"/>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t="-2703"/>
          <a:stretch>
            <a:fillRect/>
          </a:stretch>
        </p:blipFill>
        <p:spPr>
          <a:xfrm>
            <a:off x="-17527" y="62892"/>
            <a:ext cx="4069174" cy="2985108"/>
          </a:xfrm>
          <a:prstGeom prst="rect">
            <a:avLst/>
          </a:prstGeom>
        </p:spPr>
      </p:pic>
      <p:pic>
        <p:nvPicPr>
          <p:cNvPr id="5" name="Picture 4"/>
          <p:cNvPicPr>
            <a:picLocks noChangeAspect="1"/>
          </p:cNvPicPr>
          <p:nvPr/>
        </p:nvPicPr>
        <p:blipFill>
          <a:blip r:embed="rId7"/>
          <a:stretch>
            <a:fillRect/>
          </a:stretch>
        </p:blipFill>
        <p:spPr>
          <a:xfrm>
            <a:off x="3600585" y="617434"/>
            <a:ext cx="7925487" cy="5389331"/>
          </a:xfrm>
          <a:prstGeom prst="rect">
            <a:avLst/>
          </a:prstGeom>
        </p:spPr>
      </p:pic>
      <p:pic>
        <p:nvPicPr>
          <p:cNvPr id="6" name="Picture 5" descr="A cartoon of a child holding books&#10;&#10;AI-generated content may be incorrec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590" y="1559741"/>
            <a:ext cx="4149967" cy="52881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8" name="圆角矩形 37"/>
          <p:cNvSpPr/>
          <p:nvPr/>
        </p:nvSpPr>
        <p:spPr>
          <a:xfrm>
            <a:off x="334761" y="392112"/>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25"/>
          <p:cNvSpPr/>
          <p:nvPr/>
        </p:nvSpPr>
        <p:spPr>
          <a:xfrm>
            <a:off x="1359545" y="514735"/>
            <a:ext cx="3366143" cy="584775"/>
          </a:xfrm>
          <a:prstGeom prst="rect">
            <a:avLst/>
          </a:prstGeom>
        </p:spPr>
        <p:txBody>
          <a:bodyPr wrap="square">
            <a:spAutoFit/>
          </a:bodyPr>
          <a:lstStyle/>
          <a:p>
            <a:pPr algn="ctr">
              <a:defRPr/>
            </a:pPr>
            <a:r>
              <a:rPr lang="en-US" altLang="zh-CN" sz="3200" b="1" dirty="0" err="1">
                <a:solidFill>
                  <a:srgbClr val="7030A0"/>
                </a:solidFill>
                <a:latin typeface="Cambria" panose="02040503050406030204" pitchFamily="18" charset="0"/>
                <a:ea typeface="Cambria" panose="02040503050406030204" pitchFamily="18" charset="0"/>
                <a:cs typeface="Arial-Rounded" panose="020B0500000000000000" pitchFamily="34" charset="0"/>
              </a:rPr>
              <a:t>Cùng</a:t>
            </a:r>
            <a:r>
              <a:rPr lang="en-US" altLang="zh-CN" sz="3200" b="1"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7030A0"/>
                </a:solidFill>
                <a:latin typeface="Cambria" panose="02040503050406030204" pitchFamily="18" charset="0"/>
                <a:ea typeface="Cambria" panose="02040503050406030204" pitchFamily="18" charset="0"/>
                <a:cs typeface="Arial-Rounded" panose="020B0500000000000000" pitchFamily="34" charset="0"/>
              </a:rPr>
              <a:t>tìm</a:t>
            </a:r>
            <a:r>
              <a:rPr lang="en-US" altLang="zh-CN" sz="3200" b="1"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7030A0"/>
                </a:solidFill>
                <a:latin typeface="Cambria" panose="02040503050406030204" pitchFamily="18" charset="0"/>
                <a:ea typeface="Cambria" panose="02040503050406030204" pitchFamily="18" charset="0"/>
                <a:cs typeface="Arial-Rounded" panose="020B0500000000000000" pitchFamily="34" charset="0"/>
              </a:rPr>
              <a:t>hiểu</a:t>
            </a:r>
            <a:endParaRPr lang="zh-CN" altLang="en-US" sz="3200" b="1" dirty="0">
              <a:solidFill>
                <a:srgbClr val="7030A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27" name="Picture 26"/>
          <p:cNvPicPr>
            <a:picLocks noChangeAspect="1"/>
          </p:cNvPicPr>
          <p:nvPr/>
        </p:nvPicPr>
        <p:blipFill>
          <a:blip r:embed="rId2"/>
          <a:stretch>
            <a:fillRect/>
          </a:stretch>
        </p:blipFill>
        <p:spPr>
          <a:xfrm rot="16200000">
            <a:off x="962466" y="593113"/>
            <a:ext cx="511318" cy="511318"/>
          </a:xfrm>
          <a:prstGeom prst="rect">
            <a:avLst/>
          </a:prstGeom>
        </p:spPr>
      </p:pic>
      <p:grpSp>
        <p:nvGrpSpPr>
          <p:cNvPr id="28" name="PA_库_组合 5"/>
          <p:cNvGrpSpPr/>
          <p:nvPr>
            <p:custDataLst>
              <p:tags r:id="rId3"/>
            </p:custDataLst>
          </p:nvPr>
        </p:nvGrpSpPr>
        <p:grpSpPr>
          <a:xfrm>
            <a:off x="932347" y="1134131"/>
            <a:ext cx="587835" cy="716735"/>
            <a:chOff x="1836100" y="2332000"/>
            <a:chExt cx="1572829" cy="875054"/>
          </a:xfrm>
        </p:grpSpPr>
        <p:sp>
          <p:nvSpPr>
            <p:cNvPr id="29"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6" name="文本框 12"/>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endPar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39" name="Rectangle 38"/>
          <p:cNvSpPr/>
          <p:nvPr/>
        </p:nvSpPr>
        <p:spPr>
          <a:xfrm>
            <a:off x="1664540" y="1184695"/>
            <a:ext cx="9762841" cy="584775"/>
          </a:xfrm>
          <a:prstGeom prst="rect">
            <a:avLst/>
          </a:prstGeom>
        </p:spPr>
        <p:txBody>
          <a:bodyPr wrap="square">
            <a:spAutoFit/>
          </a:bodyPr>
          <a:lstStyle/>
          <a:p>
            <a:pPr algn="just">
              <a:defRPr/>
            </a:pP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Bác</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Nhân</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làm</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nghề</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endParaRPr lang="zh-CN" altLang="en-US" sz="32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40" name="PA_库_组合 5"/>
          <p:cNvGrpSpPr/>
          <p:nvPr>
            <p:custDataLst>
              <p:tags r:id="rId4"/>
            </p:custDataLst>
          </p:nvPr>
        </p:nvGrpSpPr>
        <p:grpSpPr>
          <a:xfrm>
            <a:off x="895216" y="1939666"/>
            <a:ext cx="587835" cy="716735"/>
            <a:chOff x="1836100" y="2332000"/>
            <a:chExt cx="1572829" cy="875054"/>
          </a:xfrm>
        </p:grpSpPr>
        <p:sp>
          <p:nvSpPr>
            <p:cNvPr id="41"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2"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3" name="文本框 12"/>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endPar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44" name="Rectangle 43"/>
          <p:cNvSpPr/>
          <p:nvPr/>
        </p:nvSpPr>
        <p:spPr>
          <a:xfrm>
            <a:off x="1664540" y="1971880"/>
            <a:ext cx="9762841" cy="1077218"/>
          </a:xfrm>
          <a:prstGeom prst="rect">
            <a:avLst/>
          </a:prstGeom>
        </p:spPr>
        <p:txBody>
          <a:bodyPr wrap="square">
            <a:spAutoFit/>
          </a:bodyPr>
          <a:lstStyle/>
          <a:p>
            <a:pPr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Chi tiết nào cho thấy trẻ con rất thích đồ chơi của Bác Nhân?</a:t>
            </a:r>
            <a:endPar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45" name="PA_库_组合 5"/>
          <p:cNvGrpSpPr/>
          <p:nvPr>
            <p:custDataLst>
              <p:tags r:id="rId5"/>
            </p:custDataLst>
          </p:nvPr>
        </p:nvGrpSpPr>
        <p:grpSpPr>
          <a:xfrm>
            <a:off x="928055" y="2901119"/>
            <a:ext cx="587835" cy="716735"/>
            <a:chOff x="1836100" y="2332000"/>
            <a:chExt cx="1572829" cy="875054"/>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0" name="文本框 12"/>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endPar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1" name="Rectangle 50"/>
          <p:cNvSpPr/>
          <p:nvPr/>
        </p:nvSpPr>
        <p:spPr>
          <a:xfrm>
            <a:off x="1221973" y="3027447"/>
            <a:ext cx="7951733" cy="584775"/>
          </a:xfrm>
          <a:prstGeom prst="rect">
            <a:avLst/>
          </a:prstGeom>
        </p:spPr>
        <p:txBody>
          <a:bodyPr wrap="square">
            <a:spAutoFit/>
          </a:bodyPr>
          <a:lstStyle/>
          <a:p>
            <a:pPr algn="just">
              <a:defRPr/>
            </a:pP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Vì</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sao</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bác</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Nhân</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muốn</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chuyển</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về</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quê</a:t>
            </a:r>
            <a:endPar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52" name="PA_库_组合 5"/>
          <p:cNvGrpSpPr/>
          <p:nvPr>
            <p:custDataLst>
              <p:tags r:id="rId6"/>
            </p:custDataLst>
          </p:nvPr>
        </p:nvGrpSpPr>
        <p:grpSpPr>
          <a:xfrm>
            <a:off x="884558" y="3975984"/>
            <a:ext cx="587835" cy="716735"/>
            <a:chOff x="1836100" y="2332000"/>
            <a:chExt cx="1572829" cy="875054"/>
          </a:xfrm>
        </p:grpSpPr>
        <p:sp>
          <p:nvSpPr>
            <p:cNvPr id="5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5" name="文本框 12"/>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endPar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6" name="Rectangle 55"/>
          <p:cNvSpPr/>
          <p:nvPr/>
        </p:nvSpPr>
        <p:spPr>
          <a:xfrm>
            <a:off x="1483051" y="3892649"/>
            <a:ext cx="7951733" cy="1077218"/>
          </a:xfrm>
          <a:prstGeom prst="rect">
            <a:avLst/>
          </a:prstGeom>
        </p:spPr>
        <p:txBody>
          <a:bodyPr wrap="square">
            <a:spAutoFit/>
          </a:bodyPr>
          <a:lstStyle/>
          <a:p>
            <a:pPr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Bạn nhỏ đã bí mật được điều gì trước buổi bán hàng cuối cùng của bác Nhân.</a:t>
            </a:r>
            <a:endParaRPr lang="zh-CN" altLang="en-US" sz="32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57" name="Group 56"/>
          <p:cNvGrpSpPr/>
          <p:nvPr/>
        </p:nvGrpSpPr>
        <p:grpSpPr>
          <a:xfrm>
            <a:off x="9044682" y="2306466"/>
            <a:ext cx="3104143" cy="3127647"/>
            <a:chOff x="7656474" y="831396"/>
            <a:chExt cx="3689350" cy="3269584"/>
          </a:xfrm>
        </p:grpSpPr>
        <p:pic>
          <p:nvPicPr>
            <p:cNvPr id="58" name="图片 2" descr="2"/>
            <p:cNvPicPr>
              <a:picLocks noChangeAspect="1"/>
            </p:cNvPicPr>
            <p:nvPr/>
          </p:nvPicPr>
          <p:blipFill>
            <a:blip r:embed="rId7"/>
            <a:stretch>
              <a:fillRect/>
            </a:stretch>
          </p:blipFill>
          <p:spPr>
            <a:xfrm>
              <a:off x="7656474" y="831396"/>
              <a:ext cx="3689350" cy="3127375"/>
            </a:xfrm>
            <a:prstGeom prst="rect">
              <a:avLst/>
            </a:prstGeom>
          </p:spPr>
        </p:pic>
        <p:sp>
          <p:nvSpPr>
            <p:cNvPr id="59" name="Rounded Rectangle 52"/>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61" name="PA_库_组合 5"/>
          <p:cNvGrpSpPr/>
          <p:nvPr>
            <p:custDataLst>
              <p:tags r:id="rId8"/>
            </p:custDataLst>
          </p:nvPr>
        </p:nvGrpSpPr>
        <p:grpSpPr>
          <a:xfrm>
            <a:off x="884558" y="5062693"/>
            <a:ext cx="587835" cy="716735"/>
            <a:chOff x="1836100" y="2332000"/>
            <a:chExt cx="1572829" cy="875054"/>
          </a:xfrm>
        </p:grpSpPr>
        <p:sp>
          <p:nvSpPr>
            <p:cNvPr id="62"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3"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4" name="文本框 12"/>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5</a:t>
              </a:r>
              <a:endPar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5" name="Rectangle 64"/>
          <p:cNvSpPr/>
          <p:nvPr/>
        </p:nvSpPr>
        <p:spPr>
          <a:xfrm>
            <a:off x="1512177" y="5134696"/>
            <a:ext cx="7951733" cy="584775"/>
          </a:xfrm>
          <a:prstGeom prst="rect">
            <a:avLst/>
          </a:prstGeom>
        </p:spPr>
        <p:txBody>
          <a:bodyPr wrap="square">
            <a:spAutoFit/>
          </a:bodyPr>
          <a:lstStyle/>
          <a:p>
            <a:pPr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Theo em, bạn nhỏ là người như thế nào.</a:t>
            </a:r>
            <a:endPar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1000"/>
                                        <p:tgtEl>
                                          <p:spTgt spid="51"/>
                                        </p:tgtEl>
                                      </p:cBhvr>
                                    </p:animEffect>
                                    <p:anim calcmode="lin" valueType="num">
                                      <p:cBhvr>
                                        <p:cTn id="37" dur="1000" fill="hold"/>
                                        <p:tgtEl>
                                          <p:spTgt spid="51"/>
                                        </p:tgtEl>
                                        <p:attrNameLst>
                                          <p:attrName>ppt_x</p:attrName>
                                        </p:attrNameLst>
                                      </p:cBhvr>
                                      <p:tavLst>
                                        <p:tav tm="0">
                                          <p:val>
                                            <p:strVal val="#ppt_x"/>
                                          </p:val>
                                        </p:tav>
                                        <p:tav tm="100000">
                                          <p:val>
                                            <p:strVal val="#ppt_x"/>
                                          </p:val>
                                        </p:tav>
                                      </p:tavLst>
                                    </p:anim>
                                    <p:anim calcmode="lin" valueType="num">
                                      <p:cBhvr>
                                        <p:cTn id="3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anim calcmode="lin" valueType="num">
                                      <p:cBhvr>
                                        <p:cTn id="44" dur="1000" fill="hold"/>
                                        <p:tgtEl>
                                          <p:spTgt spid="52"/>
                                        </p:tgtEl>
                                        <p:attrNameLst>
                                          <p:attrName>ppt_x</p:attrName>
                                        </p:attrNameLst>
                                      </p:cBhvr>
                                      <p:tavLst>
                                        <p:tav tm="0">
                                          <p:val>
                                            <p:strVal val="#ppt_x"/>
                                          </p:val>
                                        </p:tav>
                                        <p:tav tm="100000">
                                          <p:val>
                                            <p:strVal val="#ppt_x"/>
                                          </p:val>
                                        </p:tav>
                                      </p:tavLst>
                                    </p:anim>
                                    <p:anim calcmode="lin" valueType="num">
                                      <p:cBhvr>
                                        <p:cTn id="45" dur="1000" fill="hold"/>
                                        <p:tgtEl>
                                          <p:spTgt spid="5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1000"/>
                                        <p:tgtEl>
                                          <p:spTgt spid="61"/>
                                        </p:tgtEl>
                                      </p:cBhvr>
                                    </p:animEffect>
                                    <p:anim calcmode="lin" valueType="num">
                                      <p:cBhvr>
                                        <p:cTn id="56" dur="1000" fill="hold"/>
                                        <p:tgtEl>
                                          <p:spTgt spid="61"/>
                                        </p:tgtEl>
                                        <p:attrNameLst>
                                          <p:attrName>ppt_x</p:attrName>
                                        </p:attrNameLst>
                                      </p:cBhvr>
                                      <p:tavLst>
                                        <p:tav tm="0">
                                          <p:val>
                                            <p:strVal val="#ppt_x"/>
                                          </p:val>
                                        </p:tav>
                                        <p:tav tm="100000">
                                          <p:val>
                                            <p:strVal val="#ppt_x"/>
                                          </p:val>
                                        </p:tav>
                                      </p:tavLst>
                                    </p:anim>
                                    <p:anim calcmode="lin" valueType="num">
                                      <p:cBhvr>
                                        <p:cTn id="57" dur="1000" fill="hold"/>
                                        <p:tgtEl>
                                          <p:spTgt spid="6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anim calcmode="lin" valueType="num">
                                      <p:cBhvr>
                                        <p:cTn id="61" dur="1000" fill="hold"/>
                                        <p:tgtEl>
                                          <p:spTgt spid="65"/>
                                        </p:tgtEl>
                                        <p:attrNameLst>
                                          <p:attrName>ppt_x</p:attrName>
                                        </p:attrNameLst>
                                      </p:cBhvr>
                                      <p:tavLst>
                                        <p:tav tm="0">
                                          <p:val>
                                            <p:strVal val="#ppt_x"/>
                                          </p:val>
                                        </p:tav>
                                        <p:tav tm="100000">
                                          <p:val>
                                            <p:strVal val="#ppt_x"/>
                                          </p:val>
                                        </p:tav>
                                      </p:tavLst>
                                    </p:anim>
                                    <p:anim calcmode="lin" valueType="num">
                                      <p:cBhvr>
                                        <p:cTn id="6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wipe(down)">
                                      <p:cBhvr>
                                        <p:cTn id="6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39" grpId="0"/>
      <p:bldP spid="44" grpId="0"/>
      <p:bldP spid="51" grpId="0"/>
      <p:bldP spid="56" grpId="0"/>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2" name="Picture 21"/>
          <p:cNvPicPr>
            <a:picLocks noChangeAspect="1"/>
          </p:cNvPicPr>
          <p:nvPr/>
        </p:nvPicPr>
        <p:blipFill>
          <a:blip r:embed="rId2"/>
          <a:stretch>
            <a:fillRect/>
          </a:stretch>
        </p:blipFill>
        <p:spPr>
          <a:xfrm rot="16200000">
            <a:off x="995027" y="755673"/>
            <a:ext cx="511318" cy="511318"/>
          </a:xfrm>
          <a:prstGeom prst="rect">
            <a:avLst/>
          </a:prstGeom>
        </p:spPr>
      </p:pic>
      <p:grpSp>
        <p:nvGrpSpPr>
          <p:cNvPr id="23" name="PA_库_组合 5"/>
          <p:cNvGrpSpPr/>
          <p:nvPr>
            <p:custDataLst>
              <p:tags r:id="rId3"/>
            </p:custDataLst>
          </p:nvPr>
        </p:nvGrpSpPr>
        <p:grpSpPr>
          <a:xfrm>
            <a:off x="964908" y="1296691"/>
            <a:ext cx="587835" cy="716735"/>
            <a:chOff x="1836100" y="2332000"/>
            <a:chExt cx="1572829" cy="875054"/>
          </a:xfrm>
        </p:grpSpPr>
        <p:sp>
          <p:nvSpPr>
            <p:cNvPr id="2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6" name="文本框 12"/>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endPar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7" name="Rectangle 26"/>
          <p:cNvSpPr/>
          <p:nvPr/>
        </p:nvSpPr>
        <p:spPr>
          <a:xfrm>
            <a:off x="1697101" y="1347255"/>
            <a:ext cx="9762841" cy="707886"/>
          </a:xfrm>
          <a:prstGeom prst="rect">
            <a:avLst/>
          </a:prstGeom>
        </p:spPr>
        <p:txBody>
          <a:bodyPr wrap="square">
            <a:spAutoFit/>
          </a:bodyPr>
          <a:lstStyle/>
          <a:p>
            <a:pPr lvl="0" algn="just" defTabSz="457200">
              <a:defRPr/>
            </a:pPr>
            <a:r>
              <a:rPr lang="en-US" altLang="zh-CN"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Bác</a:t>
            </a:r>
            <a:r>
              <a:rPr lang="en-US" altLang="zh-CN"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Nhân</a:t>
            </a:r>
            <a:r>
              <a:rPr lang="en-US" altLang="zh-CN"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làm</a:t>
            </a:r>
            <a:r>
              <a:rPr lang="en-US" altLang="zh-CN"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nghề</a:t>
            </a:r>
            <a:r>
              <a:rPr lang="en-US" altLang="zh-CN"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endParaRPr lang="en-US" altLang="zh-CN" sz="4000" b="1" dirty="0">
              <a:solidFill>
                <a:srgbClr val="0070C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oup 10"/>
          <p:cNvGrpSpPr/>
          <p:nvPr/>
        </p:nvGrpSpPr>
        <p:grpSpPr>
          <a:xfrm>
            <a:off x="979503" y="2497969"/>
            <a:ext cx="10242870" cy="1988971"/>
            <a:chOff x="951517" y="2833288"/>
            <a:chExt cx="5897324" cy="2311351"/>
          </a:xfrm>
        </p:grpSpPr>
        <p:sp>
          <p:nvSpPr>
            <p:cNvPr id="12" name="TextBox 11"/>
            <p:cNvSpPr txBox="1"/>
            <p:nvPr/>
          </p:nvSpPr>
          <p:spPr>
            <a:xfrm>
              <a:off x="990524" y="3011949"/>
              <a:ext cx="5858317" cy="1569660"/>
            </a:xfrm>
            <a:prstGeom prst="rect">
              <a:avLst/>
            </a:prstGeom>
            <a:noFill/>
            <a:ln w="57150">
              <a:noFill/>
            </a:ln>
          </p:spPr>
          <p:txBody>
            <a:bodyPr wrap="square">
              <a:spAutoFit/>
            </a:bodyPr>
            <a:lstStyle/>
            <a:p>
              <a:pPr algn="just"/>
              <a:r>
                <a:rPr lang="vi-VN" sz="4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Bác nhân làm nghề làm đồ chơi bằng bột màu.</a:t>
              </a:r>
              <a:endParaRPr lang="vi-VN" sz="4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6" name="Group 15"/>
          <p:cNvGrpSpPr/>
          <p:nvPr/>
        </p:nvGrpSpPr>
        <p:grpSpPr>
          <a:xfrm>
            <a:off x="2478410" y="3640679"/>
            <a:ext cx="7579990" cy="4890943"/>
            <a:chOff x="2210738" y="-1461943"/>
            <a:chExt cx="9410579" cy="4890943"/>
          </a:xfrm>
        </p:grpSpPr>
        <p:grpSp>
          <p:nvGrpSpPr>
            <p:cNvPr id="17" name="Group 16"/>
            <p:cNvGrpSpPr/>
            <p:nvPr/>
          </p:nvGrpSpPr>
          <p:grpSpPr>
            <a:xfrm>
              <a:off x="3320903" y="-1461943"/>
              <a:ext cx="8300414" cy="4890943"/>
              <a:chOff x="3637968" y="-666044"/>
              <a:chExt cx="7054397" cy="4648755"/>
            </a:xfrm>
          </p:grpSpPr>
          <p:pic>
            <p:nvPicPr>
              <p:cNvPr id="1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2" name="Picture 21"/>
          <p:cNvPicPr>
            <a:picLocks noChangeAspect="1"/>
          </p:cNvPicPr>
          <p:nvPr/>
        </p:nvPicPr>
        <p:blipFill>
          <a:blip r:embed="rId2"/>
          <a:stretch>
            <a:fillRect/>
          </a:stretch>
        </p:blipFill>
        <p:spPr>
          <a:xfrm rot="16200000">
            <a:off x="995027" y="755673"/>
            <a:ext cx="511318" cy="511318"/>
          </a:xfrm>
          <a:prstGeom prst="rect">
            <a:avLst/>
          </a:prstGeom>
        </p:spPr>
      </p:pic>
      <p:grpSp>
        <p:nvGrpSpPr>
          <p:cNvPr id="23" name="PA_库_组合 5"/>
          <p:cNvGrpSpPr/>
          <p:nvPr>
            <p:custDataLst>
              <p:tags r:id="rId3"/>
            </p:custDataLst>
          </p:nvPr>
        </p:nvGrpSpPr>
        <p:grpSpPr>
          <a:xfrm>
            <a:off x="964908" y="1296691"/>
            <a:ext cx="587835" cy="716735"/>
            <a:chOff x="1836100" y="2332000"/>
            <a:chExt cx="1572829" cy="875054"/>
          </a:xfrm>
        </p:grpSpPr>
        <p:sp>
          <p:nvSpPr>
            <p:cNvPr id="2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6" name="文本框 12"/>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endPar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7" name="Rectangle 26"/>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Chi tiết nào cho thấy trẻ con rất thích đồ chơi của Bác Nhân?</a:t>
            </a:r>
            <a:endPar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oup 10"/>
          <p:cNvGrpSpPr/>
          <p:nvPr/>
        </p:nvGrpSpPr>
        <p:grpSpPr>
          <a:xfrm>
            <a:off x="979502" y="2497969"/>
            <a:ext cx="10456005" cy="2518883"/>
            <a:chOff x="951517" y="2833288"/>
            <a:chExt cx="5897324" cy="2518883"/>
          </a:xfrm>
        </p:grpSpPr>
        <p:sp>
          <p:nvSpPr>
            <p:cNvPr id="12" name="TextBox 11"/>
            <p:cNvSpPr txBox="1"/>
            <p:nvPr/>
          </p:nvSpPr>
          <p:spPr>
            <a:xfrm>
              <a:off x="990524" y="3043847"/>
              <a:ext cx="5858317" cy="230832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Chi tiết cho thấy trẻ con rất thích đồ chơi của bác Nhân là: </a:t>
              </a:r>
              <a:r>
                <a:rPr kumimoji="0" lang="vi-VN" sz="36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Ở ngoài phố, cái sào nứa cắm đồ chơi của bác dựng chỗ nào là chỗ ấy, các bạn nhỏ xúm lại.</a:t>
              </a:r>
              <a:endParaRPr kumimoji="0" lang="vi-VN" sz="36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6" name="Group 15"/>
          <p:cNvGrpSpPr/>
          <p:nvPr/>
        </p:nvGrpSpPr>
        <p:grpSpPr>
          <a:xfrm>
            <a:off x="2478410" y="3640679"/>
            <a:ext cx="7579990" cy="4890943"/>
            <a:chOff x="2210738" y="-1461943"/>
            <a:chExt cx="9410579" cy="4890943"/>
          </a:xfrm>
        </p:grpSpPr>
        <p:grpSp>
          <p:nvGrpSpPr>
            <p:cNvPr id="17" name="Group 16"/>
            <p:cNvGrpSpPr/>
            <p:nvPr/>
          </p:nvGrpSpPr>
          <p:grpSpPr>
            <a:xfrm>
              <a:off x="3320903" y="-1461943"/>
              <a:ext cx="8300414" cy="4890943"/>
              <a:chOff x="3637968" y="-666044"/>
              <a:chExt cx="7054397" cy="4648755"/>
            </a:xfrm>
          </p:grpSpPr>
          <p:pic>
            <p:nvPicPr>
              <p:cNvPr id="1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2" name="Picture 21"/>
          <p:cNvPicPr>
            <a:picLocks noChangeAspect="1"/>
          </p:cNvPicPr>
          <p:nvPr/>
        </p:nvPicPr>
        <p:blipFill>
          <a:blip r:embed="rId2"/>
          <a:stretch>
            <a:fillRect/>
          </a:stretch>
        </p:blipFill>
        <p:spPr>
          <a:xfrm rot="16200000">
            <a:off x="995027" y="755673"/>
            <a:ext cx="511318" cy="511318"/>
          </a:xfrm>
          <a:prstGeom prst="rect">
            <a:avLst/>
          </a:prstGeom>
        </p:spPr>
      </p:pic>
      <p:grpSp>
        <p:nvGrpSpPr>
          <p:cNvPr id="23" name="PA_库_组合 5"/>
          <p:cNvGrpSpPr/>
          <p:nvPr>
            <p:custDataLst>
              <p:tags r:id="rId3"/>
            </p:custDataLst>
          </p:nvPr>
        </p:nvGrpSpPr>
        <p:grpSpPr>
          <a:xfrm>
            <a:off x="964908" y="1296691"/>
            <a:ext cx="587835" cy="716735"/>
            <a:chOff x="1836100" y="2332000"/>
            <a:chExt cx="1572829" cy="875054"/>
          </a:xfrm>
        </p:grpSpPr>
        <p:sp>
          <p:nvSpPr>
            <p:cNvPr id="2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6" name="文本框 12"/>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endPar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7" name="Rectangle 26"/>
          <p:cNvSpPr/>
          <p:nvPr/>
        </p:nvSpPr>
        <p:spPr>
          <a:xfrm>
            <a:off x="1697101" y="1347255"/>
            <a:ext cx="9762841" cy="2985433"/>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defRPr/>
            </a:pPr>
            <a:r>
              <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Vì sao bác Nhân muốn chuyển về quê?</a:t>
            </a:r>
            <a:endPar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457200" rtl="0" eaLnBrk="1" fontAlgn="auto" latinLnBrk="0" hangingPunct="1">
              <a:lnSpc>
                <a:spcPct val="150000"/>
              </a:lnSpc>
              <a:spcBef>
                <a:spcPts val="0"/>
              </a:spcBef>
              <a:spcAft>
                <a:spcPts val="0"/>
              </a:spcAft>
              <a:buClrTx/>
              <a:buSzTx/>
              <a:buFontTx/>
              <a:buNone/>
              <a:defRPr/>
            </a:pPr>
            <a:r>
              <a:rPr kumimoji="0" lang="vi-VN" altLang="zh-CN"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a. Vì bác phải về quê làm ruộng</a:t>
            </a:r>
            <a:endParaRPr kumimoji="0" lang="vi-VN" altLang="zh-CN"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457200" rtl="0" eaLnBrk="1" fontAlgn="auto" latinLnBrk="0" hangingPunct="1">
              <a:lnSpc>
                <a:spcPct val="150000"/>
              </a:lnSpc>
              <a:spcBef>
                <a:spcPts val="0"/>
              </a:spcBef>
              <a:spcAft>
                <a:spcPts val="0"/>
              </a:spcAft>
              <a:buClrTx/>
              <a:buSzTx/>
              <a:buFontTx/>
              <a:buNone/>
              <a:defRPr/>
            </a:pPr>
            <a:r>
              <a:rPr kumimoji="0" lang="vi-VN" altLang="zh-CN"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b. Vì trẻ con ít mua đồ chơi của bác</a:t>
            </a:r>
            <a:endParaRPr kumimoji="0" lang="vi-VN" altLang="zh-CN"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457200" rtl="0" eaLnBrk="1" fontAlgn="auto" latinLnBrk="0" hangingPunct="1">
              <a:lnSpc>
                <a:spcPct val="150000"/>
              </a:lnSpc>
              <a:spcBef>
                <a:spcPts val="0"/>
              </a:spcBef>
              <a:spcAft>
                <a:spcPts val="0"/>
              </a:spcAft>
              <a:buClrTx/>
              <a:buSzTx/>
              <a:buFontTx/>
              <a:buNone/>
              <a:defRPr/>
            </a:pPr>
            <a:r>
              <a:rPr kumimoji="0" lang="vi-VN" altLang="zh-CN"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 Vì bác không muốn làm đồ chơi nữa</a:t>
            </a:r>
            <a:endParaRPr kumimoji="0" lang="vi-VN" altLang="zh-CN"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6" name="Group 15"/>
          <p:cNvGrpSpPr/>
          <p:nvPr/>
        </p:nvGrpSpPr>
        <p:grpSpPr>
          <a:xfrm>
            <a:off x="2478410" y="3640679"/>
            <a:ext cx="7579990" cy="4890943"/>
            <a:chOff x="2210738" y="-1461943"/>
            <a:chExt cx="9410579" cy="4890943"/>
          </a:xfrm>
        </p:grpSpPr>
        <p:grpSp>
          <p:nvGrpSpPr>
            <p:cNvPr id="17" name="Group 16"/>
            <p:cNvGrpSpPr/>
            <p:nvPr/>
          </p:nvGrpSpPr>
          <p:grpSpPr>
            <a:xfrm>
              <a:off x="3320903" y="-1461943"/>
              <a:ext cx="8300414" cy="4890943"/>
              <a:chOff x="3637968" y="-666044"/>
              <a:chExt cx="7054397" cy="4648755"/>
            </a:xfrm>
          </p:grpSpPr>
          <p:pic>
            <p:nvPicPr>
              <p:cNvPr id="1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Oval 1"/>
          <p:cNvSpPr/>
          <p:nvPr/>
        </p:nvSpPr>
        <p:spPr>
          <a:xfrm>
            <a:off x="1552743" y="2972184"/>
            <a:ext cx="568579" cy="53848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cs typeface="Arial-Rounded" panose="020B0500000000000000" pitchFamily="34" charset="0"/>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2" name="Picture 21"/>
          <p:cNvPicPr>
            <a:picLocks noChangeAspect="1"/>
          </p:cNvPicPr>
          <p:nvPr/>
        </p:nvPicPr>
        <p:blipFill>
          <a:blip r:embed="rId2"/>
          <a:stretch>
            <a:fillRect/>
          </a:stretch>
        </p:blipFill>
        <p:spPr>
          <a:xfrm rot="16200000">
            <a:off x="995027" y="755673"/>
            <a:ext cx="511318" cy="511318"/>
          </a:xfrm>
          <a:prstGeom prst="rect">
            <a:avLst/>
          </a:prstGeom>
        </p:spPr>
      </p:pic>
      <p:grpSp>
        <p:nvGrpSpPr>
          <p:cNvPr id="23" name="PA_库_组合 5"/>
          <p:cNvGrpSpPr/>
          <p:nvPr>
            <p:custDataLst>
              <p:tags r:id="rId3"/>
            </p:custDataLst>
          </p:nvPr>
        </p:nvGrpSpPr>
        <p:grpSpPr>
          <a:xfrm>
            <a:off x="964908" y="1296691"/>
            <a:ext cx="587835" cy="716735"/>
            <a:chOff x="1836100" y="2332000"/>
            <a:chExt cx="1572829" cy="875054"/>
          </a:xfrm>
        </p:grpSpPr>
        <p:sp>
          <p:nvSpPr>
            <p:cNvPr id="2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6" name="文本框 12"/>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endPar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7" name="Rectangle 26"/>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Bạn nhỏ đã bí mật được điều gì trước buổi bán hàng cuối cùng của bác Nhân.</a:t>
            </a:r>
            <a:endPar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oup 10"/>
          <p:cNvGrpSpPr/>
          <p:nvPr/>
        </p:nvGrpSpPr>
        <p:grpSpPr>
          <a:xfrm>
            <a:off x="979503" y="2497969"/>
            <a:ext cx="10242870" cy="2348762"/>
            <a:chOff x="951517" y="2833288"/>
            <a:chExt cx="5897324" cy="2348762"/>
          </a:xfrm>
        </p:grpSpPr>
        <p:sp>
          <p:nvSpPr>
            <p:cNvPr id="12" name="TextBox 11"/>
            <p:cNvSpPr txBox="1"/>
            <p:nvPr/>
          </p:nvSpPr>
          <p:spPr>
            <a:xfrm>
              <a:off x="990524" y="2873726"/>
              <a:ext cx="5858317" cy="230832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Trước buổi bán hàng cuối cùng của bác Nhân, bạn nhỏ đã đập con lợn đất, lấy số tiền đó chia nhỏ ra và nhờ mấy bạn trong lớp mua giúp đồ chơi của bác Nhân.</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6" name="Group 15"/>
          <p:cNvGrpSpPr/>
          <p:nvPr/>
        </p:nvGrpSpPr>
        <p:grpSpPr>
          <a:xfrm>
            <a:off x="2478410" y="3640679"/>
            <a:ext cx="7579990" cy="4890943"/>
            <a:chOff x="2210738" y="-1461943"/>
            <a:chExt cx="9410579" cy="4890943"/>
          </a:xfrm>
        </p:grpSpPr>
        <p:grpSp>
          <p:nvGrpSpPr>
            <p:cNvPr id="17" name="Group 16"/>
            <p:cNvGrpSpPr/>
            <p:nvPr/>
          </p:nvGrpSpPr>
          <p:grpSpPr>
            <a:xfrm>
              <a:off x="3320903" y="-1461943"/>
              <a:ext cx="8300414" cy="4890943"/>
              <a:chOff x="3637968" y="-666044"/>
              <a:chExt cx="7054397" cy="4648755"/>
            </a:xfrm>
          </p:grpSpPr>
          <p:pic>
            <p:nvPicPr>
              <p:cNvPr id="1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 name="Rectangle 20"/>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2" name="Picture 21"/>
          <p:cNvPicPr>
            <a:picLocks noChangeAspect="1"/>
          </p:cNvPicPr>
          <p:nvPr/>
        </p:nvPicPr>
        <p:blipFill>
          <a:blip r:embed="rId2"/>
          <a:stretch>
            <a:fillRect/>
          </a:stretch>
        </p:blipFill>
        <p:spPr>
          <a:xfrm rot="16200000">
            <a:off x="995027" y="755673"/>
            <a:ext cx="511318" cy="511318"/>
          </a:xfrm>
          <a:prstGeom prst="rect">
            <a:avLst/>
          </a:prstGeom>
        </p:spPr>
      </p:pic>
      <p:grpSp>
        <p:nvGrpSpPr>
          <p:cNvPr id="23" name="PA_库_组合 5"/>
          <p:cNvGrpSpPr/>
          <p:nvPr>
            <p:custDataLst>
              <p:tags r:id="rId3"/>
            </p:custDataLst>
          </p:nvPr>
        </p:nvGrpSpPr>
        <p:grpSpPr>
          <a:xfrm>
            <a:off x="964908" y="1296691"/>
            <a:ext cx="587835" cy="716735"/>
            <a:chOff x="1836100" y="2332000"/>
            <a:chExt cx="1572829" cy="875054"/>
          </a:xfrm>
        </p:grpSpPr>
        <p:sp>
          <p:nvSpPr>
            <p:cNvPr id="2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6" name="文本框 12"/>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5</a:t>
              </a:r>
              <a:endPar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7" name="Rectangle 26"/>
          <p:cNvSpPr/>
          <p:nvPr/>
        </p:nvSpPr>
        <p:spPr>
          <a:xfrm>
            <a:off x="1678242" y="1372242"/>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Theo em, bạn nhỏ là người như thế nào.</a:t>
            </a:r>
            <a:endPar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oup 10"/>
          <p:cNvGrpSpPr/>
          <p:nvPr/>
        </p:nvGrpSpPr>
        <p:grpSpPr>
          <a:xfrm>
            <a:off x="979503" y="2497969"/>
            <a:ext cx="10242870" cy="2311351"/>
            <a:chOff x="951517" y="2833288"/>
            <a:chExt cx="5897324" cy="2311351"/>
          </a:xfrm>
        </p:grpSpPr>
        <p:sp>
          <p:nvSpPr>
            <p:cNvPr id="12" name="TextBox 11"/>
            <p:cNvSpPr txBox="1"/>
            <p:nvPr/>
          </p:nvSpPr>
          <p:spPr>
            <a:xfrm>
              <a:off x="990524" y="3011949"/>
              <a:ext cx="5858317" cy="1938992"/>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Theo em, bạn nhỏ là người có tấm lòng yêu thương mọi người. Bạn nhỏ biết quan tâm, chia sẻ với người khác.</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6" name="Group 15"/>
          <p:cNvGrpSpPr/>
          <p:nvPr/>
        </p:nvGrpSpPr>
        <p:grpSpPr>
          <a:xfrm>
            <a:off x="2478410" y="3640679"/>
            <a:ext cx="7579990" cy="4890943"/>
            <a:chOff x="2210738" y="-1461943"/>
            <a:chExt cx="9410579" cy="4890943"/>
          </a:xfrm>
        </p:grpSpPr>
        <p:grpSp>
          <p:nvGrpSpPr>
            <p:cNvPr id="17" name="Group 16"/>
            <p:cNvGrpSpPr/>
            <p:nvPr/>
          </p:nvGrpSpPr>
          <p:grpSpPr>
            <a:xfrm>
              <a:off x="3320903" y="-1461943"/>
              <a:ext cx="8300414" cy="4890943"/>
              <a:chOff x="3637968" y="-666044"/>
              <a:chExt cx="7054397" cy="4648755"/>
            </a:xfrm>
          </p:grpSpPr>
          <p:pic>
            <p:nvPicPr>
              <p:cNvPr id="1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tự</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lời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sp>
        <p:nvSpPr>
          <p:cNvPr id="12" name="TextBox 11"/>
          <p:cNvSpPr txBox="1"/>
          <p:nvPr/>
        </p:nvSpPr>
        <p:spPr>
          <a:xfrm>
            <a:off x="3997841" y="1613090"/>
            <a:ext cx="7574015" cy="3539430"/>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Bác Nhân, người chuyện làm đồ chơi cho trẻ em, là một người đáng trân trọng vì bác yêu nghề, yêu các bạn nhỏ. Những người như bác Nhân sẽ góp phần giữ gìn văn hóa dân tộc thông qua việc giữ gìn một loại đồ chơi dan gian cho tre em – tò he. Câu chuyện còn nói về tấm lòng đáng trân trọng nhất của một bạn nhỏ</a:t>
            </a:r>
            <a:r>
              <a:rPr lang="en-US" sz="2800" b="1">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800" b="1">
                <a:solidFill>
                  <a:srgbClr val="002060"/>
                </a:solidFill>
                <a:latin typeface="Cambria" panose="02040503050406030204" pitchFamily="18" charset="0"/>
                <a:ea typeface="Cambria" panose="02040503050406030204" pitchFamily="18" charset="0"/>
                <a:cs typeface="Arial-Rounded" panose="020B0500000000000000" pitchFamily="34" charset="0"/>
              </a:rPr>
              <a:t>tìm </a:t>
            </a: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mọi cách để làm cho người mình</a:t>
            </a:r>
            <a:r>
              <a:rPr lang="en-US"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endParaRPr lang="en-US" sz="28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4" name="Picture 13"/>
          <p:cNvPicPr>
            <a:picLocks noChangeAspect="1"/>
          </p:cNvPicPr>
          <p:nvPr/>
        </p:nvPicPr>
        <p:blipFill>
          <a:blip r:embed="rId1"/>
          <a:stretch>
            <a:fillRect/>
          </a:stretch>
        </p:blipFill>
        <p:spPr>
          <a:xfrm>
            <a:off x="2852796" y="377100"/>
            <a:ext cx="6822015" cy="1457070"/>
          </a:xfrm>
          <a:prstGeom prst="rect">
            <a:avLst/>
          </a:prstGeom>
        </p:spPr>
      </p:pic>
      <p:pic>
        <p:nvPicPr>
          <p:cNvPr id="13" name="Picture 12" descr="A cartoon of a child holding books&#10;&#10;AI-generated content may be incorrec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57" y="1389620"/>
            <a:ext cx="4149967" cy="5288112"/>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flipH="1">
            <a:off x="9149067" y="-365"/>
            <a:ext cx="3042933" cy="2888708"/>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4069174" y="62892"/>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t="-2703"/>
          <a:stretch>
            <a:fillRect/>
          </a:stretch>
        </p:blipFill>
        <p:spPr>
          <a:xfrm>
            <a:off x="-17527" y="62892"/>
            <a:ext cx="4069174" cy="2985108"/>
          </a:xfrm>
          <a:prstGeom prst="rect">
            <a:avLst/>
          </a:prstGeom>
        </p:spPr>
      </p:pic>
      <p:pic>
        <p:nvPicPr>
          <p:cNvPr id="5" name="Picture 4"/>
          <p:cNvPicPr>
            <a:picLocks noChangeAspect="1"/>
          </p:cNvPicPr>
          <p:nvPr/>
        </p:nvPicPr>
        <p:blipFill>
          <a:blip r:embed="rId7"/>
          <a:stretch>
            <a:fillRect/>
          </a:stretch>
        </p:blipFill>
        <p:spPr>
          <a:xfrm>
            <a:off x="4808521" y="307685"/>
            <a:ext cx="6937648" cy="5480630"/>
          </a:xfrm>
          <a:prstGeom prst="rect">
            <a:avLst/>
          </a:prstGeom>
        </p:spPr>
      </p:pic>
      <p:pic>
        <p:nvPicPr>
          <p:cNvPr id="6" name="Picture 5" descr="A cartoon of a child holding books&#10;&#10;AI-generated content may be incorrec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590" y="1559741"/>
            <a:ext cx="4149967" cy="52881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flipH="1">
            <a:off x="9149067" y="-365"/>
            <a:ext cx="3042933" cy="2888708"/>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3878253" y="210920"/>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t="-2703"/>
          <a:stretch>
            <a:fillRect/>
          </a:stretch>
        </p:blipFill>
        <p:spPr>
          <a:xfrm>
            <a:off x="-17527" y="62892"/>
            <a:ext cx="4069174" cy="2985108"/>
          </a:xfrm>
          <a:prstGeom prst="rect">
            <a:avLst/>
          </a:prstGeom>
        </p:spPr>
      </p:pic>
      <p:pic>
        <p:nvPicPr>
          <p:cNvPr id="5" name="Picture 4"/>
          <p:cNvPicPr>
            <a:picLocks noChangeAspect="1"/>
          </p:cNvPicPr>
          <p:nvPr/>
        </p:nvPicPr>
        <p:blipFill>
          <a:blip r:embed="rId7"/>
          <a:stretch>
            <a:fillRect/>
          </a:stretch>
        </p:blipFill>
        <p:spPr>
          <a:xfrm>
            <a:off x="4463276" y="756091"/>
            <a:ext cx="7413379" cy="5962405"/>
          </a:xfrm>
          <a:prstGeom prst="rect">
            <a:avLst/>
          </a:prstGeom>
        </p:spPr>
      </p:pic>
      <p:pic>
        <p:nvPicPr>
          <p:cNvPr id="6" name="Picture 5" descr="A cartoon of a child holding books&#10;&#10;AI-generated content may be incorrec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309" y="1598268"/>
            <a:ext cx="4149967" cy="52881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3" name="TextBox 32"/>
          <p:cNvSpPr txBox="1"/>
          <p:nvPr/>
        </p:nvSpPr>
        <p:spPr>
          <a:xfrm>
            <a:off x="506776" y="767092"/>
            <a:ext cx="11038901"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ngón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đen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sạm</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thô</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nháp</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bác</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Nhân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hiện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ra</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con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rồng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múa</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con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vịt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ngây</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thơ</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con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gà</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tinh</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nhanh</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chăm</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chỉ</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Bác Nhân rất vui với công việc của mình. </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Mấy</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năm</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gần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đây</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đồ</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chơi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bác</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đắt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hàng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như</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trước</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Ở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cổng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công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thêm</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mấy</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hàng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đồ</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chơi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nhựa</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Một hôm, bác Nhân bảo:</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a:t>
            </a:r>
            <a:r>
              <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ác sắp về quê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đây</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quê</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ruộng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Tôi suýt khó</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Đừng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bác</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đừng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Bác ở đây làm đồ chơi bán cho chúng cháu.</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Nhưng độ này chả mấy ai mua đồ chơi của bác nữa.</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Còn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ít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bột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bác</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sẽ</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nặn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bán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nốt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ngày</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mai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Đêm</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ấy</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tôi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đập</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con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lợn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đất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ít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tiền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Sáng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hôm</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tôi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chia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nhỏ</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món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tiền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nhờ</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mấy</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mua</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giúp</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đồ</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chơi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bác</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Chiều</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ấy</a:t>
            </a:r>
            <a:r>
              <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tôi thấy bác rất vui.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Bác</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"Hôm nay, bác bán hết hàng. Thì ra, vẫn còn nhiều trẻ nhỏ thích đồ chơi của bác.</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Về quê, bác cũng sẽ nặn đồ chơi để bán. Nghe nói trẻ ở nông thôn thích thứ này hơn trẻ thành phố</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Rút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gọn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truyện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ngắn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tên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Xuân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Quỳnh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 name="Picture 1"/>
          <p:cNvPicPr>
            <a:picLocks noChangeAspect="1"/>
          </p:cNvPicPr>
          <p:nvPr/>
        </p:nvPicPr>
        <p:blipFill>
          <a:blip r:embed="rId2"/>
          <a:stretch>
            <a:fillRect/>
          </a:stretch>
        </p:blipFill>
        <p:spPr>
          <a:xfrm>
            <a:off x="4112879" y="159488"/>
            <a:ext cx="4175964" cy="561755"/>
          </a:xfrm>
          <a:prstGeom prst="rect">
            <a:avLst/>
          </a:prstGeom>
        </p:spPr>
      </p:pic>
    </p:spTree>
    <p:custDataLst>
      <p:tags r:id="rId3"/>
    </p:custData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1383556" y="263902"/>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0" y="-365"/>
            <a:ext cx="3042933" cy="2888708"/>
          </a:xfrm>
          <a:prstGeom prst="rect">
            <a:avLst/>
          </a:prstGeom>
        </p:spPr>
      </p:pic>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r="-482"/>
          <a:stretch>
            <a:fillRect/>
          </a:stretch>
        </p:blipFill>
        <p:spPr>
          <a:xfrm>
            <a:off x="9362840" y="0"/>
            <a:ext cx="2829160" cy="2141457"/>
          </a:xfrm>
          <a:prstGeom prst="rect">
            <a:avLst/>
          </a:prstGeom>
        </p:spPr>
      </p:pic>
      <p:sp>
        <p:nvSpPr>
          <p:cNvPr id="4" name="TextBox 3"/>
          <p:cNvSpPr txBox="1"/>
          <p:nvPr/>
        </p:nvSpPr>
        <p:spPr>
          <a:xfrm>
            <a:off x="2445416" y="2523823"/>
            <a:ext cx="75149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Về</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nhà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tiếp</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tục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luyện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chia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sẻ</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nội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dung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bài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với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người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thân</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7" name="Picture 6"/>
          <p:cNvPicPr>
            <a:picLocks noChangeAspect="1"/>
          </p:cNvPicPr>
          <p:nvPr/>
        </p:nvPicPr>
        <p:blipFill>
          <a:blip r:embed="rId7"/>
          <a:stretch>
            <a:fillRect/>
          </a:stretch>
        </p:blipFill>
        <p:spPr>
          <a:xfrm>
            <a:off x="3585473" y="847992"/>
            <a:ext cx="5121084" cy="247519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26900" y="-4130"/>
            <a:ext cx="3042933" cy="2888708"/>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7" name="图片 16"/>
          <p:cNvPicPr>
            <a:picLocks noChangeAspect="1"/>
          </p:cNvPicPr>
          <p:nvPr/>
        </p:nvPicPr>
        <p:blipFill rotWithShape="1">
          <a:blip r:embed="rId5" cstate="print">
            <a:extLst>
              <a:ext uri="{28A0092B-C50C-407E-A947-70E740481C1C}">
                <a14:useLocalDpi xmlns:a14="http://schemas.microsoft.com/office/drawing/2010/main" val="0"/>
              </a:ext>
            </a:extLst>
          </a:blip>
          <a:srcRect r="-482"/>
          <a:stretch>
            <a:fillRect/>
          </a:stretch>
        </p:blipFill>
        <p:spPr>
          <a:xfrm>
            <a:off x="9362840" y="0"/>
            <a:ext cx="2829160" cy="2141457"/>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448142" y="66974"/>
            <a:ext cx="9220958" cy="6440636"/>
          </a:xfrm>
          <a:prstGeom prst="rect">
            <a:avLst/>
          </a:prstGeom>
        </p:spPr>
      </p:pic>
      <p:pic>
        <p:nvPicPr>
          <p:cNvPr id="5" name="Picture 4"/>
          <p:cNvPicPr>
            <a:picLocks noChangeAspect="1"/>
          </p:cNvPicPr>
          <p:nvPr/>
        </p:nvPicPr>
        <p:blipFill>
          <a:blip r:embed="rId7"/>
          <a:stretch>
            <a:fillRect/>
          </a:stretch>
        </p:blipFill>
        <p:spPr>
          <a:xfrm>
            <a:off x="3042933" y="1037906"/>
            <a:ext cx="4090771" cy="1365622"/>
          </a:xfrm>
          <a:prstGeom prst="rect">
            <a:avLst/>
          </a:prstGeom>
        </p:spPr>
      </p:pic>
      <p:pic>
        <p:nvPicPr>
          <p:cNvPr id="15" name="Picture 14"/>
          <p:cNvPicPr>
            <a:picLocks noChangeAspect="1"/>
          </p:cNvPicPr>
          <p:nvPr/>
        </p:nvPicPr>
        <p:blipFill>
          <a:blip r:embed="rId8"/>
          <a:stretch>
            <a:fillRect/>
          </a:stretch>
        </p:blipFill>
        <p:spPr>
          <a:xfrm>
            <a:off x="1244242" y="1754204"/>
            <a:ext cx="8340051" cy="381642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endPar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1"/>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Untitled (Video) (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0" y="0"/>
            <a:ext cx="12192508" cy="6858000"/>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3" name="TextBox 32"/>
          <p:cNvSpPr txBox="1"/>
          <p:nvPr/>
        </p:nvSpPr>
        <p:spPr>
          <a:xfrm>
            <a:off x="506776" y="767092"/>
            <a:ext cx="11038901" cy="5632311"/>
          </a:xfrm>
          <a:prstGeom prst="rect">
            <a:avLst/>
          </a:prstGeom>
          <a:noFill/>
        </p:spPr>
        <p:txBody>
          <a:bodyPr wrap="square" rtlCol="0">
            <a:spAutoFit/>
          </a:bodyPr>
          <a:lstStyle/>
          <a:p>
            <a:pPr algn="just"/>
            <a:r>
              <a:rPr lang="en-US" sz="2000" b="1" dirty="0">
                <a:latin typeface="Cambria" panose="02040503050406030204" pitchFamily="18" charset="0"/>
                <a:ea typeface="Cambria" panose="02040503050406030204" pitchFamily="18" charset="0"/>
                <a:cs typeface="Arial-Rounded" panose="020B0500000000000000" pitchFamily="34" charset="0"/>
              </a:rPr>
              <a:t>   </a:t>
            </a:r>
            <a:r>
              <a:rPr lang="vi-VN" sz="2000" b="1" dirty="0">
                <a:latin typeface="Cambria" panose="02040503050406030204" pitchFamily="18" charset="0"/>
                <a:ea typeface="Cambria" panose="02040503050406030204" pitchFamily="18"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lang="en-US" sz="2000" b="1" dirty="0" err="1">
                <a:latin typeface="Cambria" panose="02040503050406030204" pitchFamily="18" charset="0"/>
                <a:ea typeface="Cambria" panose="02040503050406030204" pitchFamily="18" charset="0"/>
                <a:cs typeface="Arial-Rounded" panose="020B0500000000000000" pitchFamily="34" charset="0"/>
              </a:rPr>
              <a:t>Từ</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những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ngón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tay</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đen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sạm</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và</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thô</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nháp</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của</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bác</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Nhân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hiện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ra</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những</a:t>
            </a:r>
            <a:r>
              <a:rPr lang="en-US" sz="2000" b="1" dirty="0">
                <a:latin typeface="Cambria" panose="02040503050406030204" pitchFamily="18" charset="0"/>
                <a:ea typeface="Cambria" panose="02040503050406030204" pitchFamily="18" charset="0"/>
                <a:cs typeface="Arial-Rounded" panose="020B0500000000000000" pitchFamily="34" charset="0"/>
              </a:rPr>
              <a:t> con </a:t>
            </a:r>
            <a:r>
              <a:rPr lang="en-US" sz="2000" b="1" dirty="0" err="1">
                <a:latin typeface="Cambria" panose="02040503050406030204" pitchFamily="18" charset="0"/>
                <a:ea typeface="Cambria" panose="02040503050406030204" pitchFamily="18" charset="0"/>
                <a:cs typeface="Arial-Rounded" panose="020B0500000000000000" pitchFamily="34" charset="0"/>
              </a:rPr>
              <a:t>rồng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đang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múa</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những</a:t>
            </a:r>
            <a:r>
              <a:rPr lang="en-US" sz="2000" b="1" dirty="0">
                <a:latin typeface="Cambria" panose="02040503050406030204" pitchFamily="18" charset="0"/>
                <a:ea typeface="Cambria" panose="02040503050406030204" pitchFamily="18" charset="0"/>
                <a:cs typeface="Arial-Rounded" panose="020B0500000000000000" pitchFamily="34" charset="0"/>
              </a:rPr>
              <a:t> con </a:t>
            </a:r>
            <a:r>
              <a:rPr lang="en-US" sz="2000" b="1" dirty="0" err="1">
                <a:latin typeface="Cambria" panose="02040503050406030204" pitchFamily="18" charset="0"/>
                <a:ea typeface="Cambria" panose="02040503050406030204" pitchFamily="18" charset="0"/>
                <a:cs typeface="Arial-Rounded" panose="020B0500000000000000" pitchFamily="34" charset="0"/>
              </a:rPr>
              <a:t>vịt</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ngây</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thơ</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những</a:t>
            </a:r>
            <a:r>
              <a:rPr lang="en-US" sz="2000" b="1" dirty="0">
                <a:latin typeface="Cambria" panose="02040503050406030204" pitchFamily="18" charset="0"/>
                <a:ea typeface="Cambria" panose="02040503050406030204" pitchFamily="18" charset="0"/>
                <a:cs typeface="Arial-Rounded" panose="020B0500000000000000" pitchFamily="34" charset="0"/>
              </a:rPr>
              <a:t> con </a:t>
            </a:r>
            <a:r>
              <a:rPr lang="en-US" sz="2000" b="1" dirty="0" err="1">
                <a:latin typeface="Cambria" panose="02040503050406030204" pitchFamily="18" charset="0"/>
                <a:ea typeface="Cambria" panose="02040503050406030204" pitchFamily="18" charset="0"/>
                <a:cs typeface="Arial-Rounded" panose="020B0500000000000000" pitchFamily="34" charset="0"/>
              </a:rPr>
              <a:t>gà</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tinh</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nhanh</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chăm</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chỉ</a:t>
            </a:r>
            <a:r>
              <a:rPr lang="en-US" sz="2000" b="1" dirty="0">
                <a:latin typeface="Cambria" panose="02040503050406030204" pitchFamily="18" charset="0"/>
                <a:ea typeface="Cambria" panose="02040503050406030204" pitchFamily="18" charset="0"/>
                <a:cs typeface="Arial-Rounded" panose="020B0500000000000000" pitchFamily="34" charset="0"/>
              </a:rPr>
              <a:t>,…</a:t>
            </a:r>
            <a:r>
              <a:rPr lang="vi-VN" sz="2000" b="1" dirty="0">
                <a:latin typeface="Cambria" panose="02040503050406030204" pitchFamily="18" charset="0"/>
                <a:ea typeface="Cambria" panose="02040503050406030204" pitchFamily="18" charset="0"/>
                <a:cs typeface="Arial-Rounded" panose="020B0500000000000000" pitchFamily="34" charset="0"/>
              </a:rPr>
              <a:t>Bác Nhân rất vui với công việc của mình. </a:t>
            </a:r>
            <a:endParaRPr lang="vi-VN" sz="2000" b="1" dirty="0">
              <a:latin typeface="Cambria" panose="02040503050406030204" pitchFamily="18" charset="0"/>
              <a:ea typeface="Cambria" panose="02040503050406030204" pitchFamily="18" charset="0"/>
              <a:cs typeface="Arial-Rounded" panose="020B0500000000000000" pitchFamily="34" charset="0"/>
            </a:endParaRPr>
          </a:p>
          <a:p>
            <a:pPr algn="just"/>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Mấy</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năm</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gần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đây</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những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đồ</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chơi</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của</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bác</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không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được</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đắt</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hàng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như</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trước</a:t>
            </a:r>
            <a:r>
              <a:rPr lang="en-US" sz="2000" b="1" dirty="0">
                <a:latin typeface="Cambria" panose="02040503050406030204" pitchFamily="18" charset="0"/>
                <a:ea typeface="Cambria" panose="02040503050406030204" pitchFamily="18" charset="0"/>
                <a:cs typeface="Arial-Rounded" panose="020B0500000000000000" pitchFamily="34" charset="0"/>
              </a:rPr>
              <a:t>. Ở </a:t>
            </a:r>
            <a:r>
              <a:rPr lang="en-US" sz="2000" b="1" dirty="0" err="1">
                <a:latin typeface="Cambria" panose="02040503050406030204" pitchFamily="18" charset="0"/>
                <a:ea typeface="Cambria" panose="02040503050406030204" pitchFamily="18" charset="0"/>
                <a:cs typeface="Arial-Rounded" panose="020B0500000000000000" pitchFamily="34" charset="0"/>
              </a:rPr>
              <a:t>cổng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công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viên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có</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thêm</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mấy</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hàng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đồ</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chơi</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bằng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nhựa</a:t>
            </a:r>
            <a:r>
              <a:rPr lang="en-US" sz="2000" b="1" dirty="0">
                <a:latin typeface="Cambria" panose="02040503050406030204" pitchFamily="18" charset="0"/>
                <a:ea typeface="Cambria" panose="02040503050406030204" pitchFamily="18" charset="0"/>
                <a:cs typeface="Arial-Rounded" panose="020B0500000000000000" pitchFamily="34" charset="0"/>
              </a:rPr>
              <a:t>. </a:t>
            </a:r>
            <a:endParaRPr lang="vi-VN" sz="2000" b="1" dirty="0">
              <a:latin typeface="Cambria" panose="02040503050406030204" pitchFamily="18" charset="0"/>
              <a:ea typeface="Cambria" panose="02040503050406030204" pitchFamily="18" charset="0"/>
              <a:cs typeface="Arial-Rounded" panose="020B0500000000000000" pitchFamily="34" charset="0"/>
            </a:endParaRPr>
          </a:p>
          <a:p>
            <a:pPr algn="just"/>
            <a:r>
              <a:rPr lang="vi-VN" sz="2000" b="1" dirty="0">
                <a:latin typeface="Cambria" panose="02040503050406030204" pitchFamily="18" charset="0"/>
                <a:ea typeface="Cambria" panose="02040503050406030204" pitchFamily="18" charset="0"/>
                <a:cs typeface="Arial-Rounded" panose="020B0500000000000000" pitchFamily="34" charset="0"/>
              </a:rPr>
              <a:t>   Một hôm, bác Nhân bảo:</a:t>
            </a:r>
            <a:endParaRPr lang="en-US" sz="2000" b="1" dirty="0">
              <a:latin typeface="Cambria" panose="02040503050406030204" pitchFamily="18" charset="0"/>
              <a:ea typeface="Cambria" panose="02040503050406030204" pitchFamily="18" charset="0"/>
              <a:cs typeface="Arial-Rounded" panose="020B0500000000000000" pitchFamily="34" charset="0"/>
            </a:endParaRPr>
          </a:p>
          <a:p>
            <a:pPr algn="just"/>
            <a:r>
              <a:rPr lang="en-US" sz="2000" b="1" dirty="0">
                <a:latin typeface="Cambria" panose="02040503050406030204" pitchFamily="18" charset="0"/>
                <a:ea typeface="Cambria" panose="02040503050406030204" pitchFamily="18" charset="0"/>
                <a:cs typeface="Arial-Rounded" panose="020B0500000000000000" pitchFamily="34" charset="0"/>
              </a:rPr>
              <a:t>- B</a:t>
            </a:r>
            <a:r>
              <a:rPr lang="vi-VN" sz="2000" b="1" dirty="0">
                <a:latin typeface="Cambria" panose="02040503050406030204" pitchFamily="18" charset="0"/>
                <a:ea typeface="Cambria" panose="02040503050406030204" pitchFamily="18" charset="0"/>
                <a:cs typeface="Arial-Rounded" panose="020B0500000000000000" pitchFamily="34" charset="0"/>
              </a:rPr>
              <a:t>ác sắp về quê </a:t>
            </a:r>
            <a:r>
              <a:rPr lang="en-US" sz="2000" b="1" dirty="0" err="1">
                <a:latin typeface="Cambria" panose="02040503050406030204" pitchFamily="18" charset="0"/>
                <a:ea typeface="Cambria" panose="02040503050406030204" pitchFamily="18" charset="0"/>
                <a:cs typeface="Arial-Rounded" panose="020B0500000000000000" pitchFamily="34" charset="0"/>
              </a:rPr>
              <a:t>đây</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về</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quê</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làm</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ruộng</a:t>
            </a:r>
            <a:r>
              <a:rPr lang="en-US" sz="2000" b="1" dirty="0">
                <a:latin typeface="Cambria" panose="02040503050406030204" pitchFamily="18" charset="0"/>
                <a:ea typeface="Cambria" panose="02040503050406030204" pitchFamily="18" charset="0"/>
                <a:cs typeface="Arial-Rounded" panose="020B0500000000000000" pitchFamily="34" charset="0"/>
              </a:rPr>
              <a:t>.</a:t>
            </a:r>
            <a:endParaRPr lang="vi-VN" sz="2000" b="1" dirty="0">
              <a:latin typeface="Cambria" panose="02040503050406030204" pitchFamily="18" charset="0"/>
              <a:ea typeface="Cambria" panose="02040503050406030204" pitchFamily="18" charset="0"/>
              <a:cs typeface="Arial-Rounded" panose="020B0500000000000000" pitchFamily="34" charset="0"/>
            </a:endParaRPr>
          </a:p>
          <a:p>
            <a:pPr algn="just"/>
            <a:r>
              <a:rPr lang="vi-VN" sz="2000" b="1" dirty="0">
                <a:latin typeface="Cambria" panose="02040503050406030204" pitchFamily="18" charset="0"/>
                <a:ea typeface="Cambria" panose="02040503050406030204" pitchFamily="18" charset="0"/>
                <a:cs typeface="Arial-Rounded" panose="020B0500000000000000" pitchFamily="34" charset="0"/>
              </a:rPr>
              <a:t>   Tôi suýt khó</a:t>
            </a:r>
            <a:r>
              <a:rPr lang="en-US" sz="2000" b="1" dirty="0">
                <a:latin typeface="Cambria" panose="02040503050406030204" pitchFamily="18" charset="0"/>
                <a:ea typeface="Cambria" panose="02040503050406030204" pitchFamily="18" charset="0"/>
                <a:cs typeface="Arial-Rounded" panose="020B0500000000000000" pitchFamily="34" charset="0"/>
              </a:rPr>
              <a:t>c.</a:t>
            </a:r>
            <a:endParaRPr lang="en-US" sz="2000" b="1" dirty="0">
              <a:latin typeface="Cambria" panose="02040503050406030204" pitchFamily="18" charset="0"/>
              <a:ea typeface="Cambria" panose="02040503050406030204" pitchFamily="18" charset="0"/>
              <a:cs typeface="Arial-Rounded" panose="020B0500000000000000" pitchFamily="34" charset="0"/>
            </a:endParaRPr>
          </a:p>
          <a:p>
            <a:pPr algn="just"/>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Đừng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bác</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đừng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về</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vi-VN" sz="2000" b="1" dirty="0">
                <a:latin typeface="Cambria" panose="02040503050406030204" pitchFamily="18" charset="0"/>
                <a:ea typeface="Cambria" panose="02040503050406030204" pitchFamily="18" charset="0"/>
                <a:cs typeface="Arial-Rounded" panose="020B0500000000000000" pitchFamily="34" charset="0"/>
              </a:rPr>
              <a:t>Bác ở đây làm đồ chơi bán cho chúng cháu.</a:t>
            </a:r>
            <a:endParaRPr lang="vi-VN" sz="2000" b="1" dirty="0">
              <a:latin typeface="Cambria" panose="02040503050406030204" pitchFamily="18" charset="0"/>
              <a:ea typeface="Cambria" panose="02040503050406030204" pitchFamily="18" charset="0"/>
              <a:cs typeface="Arial-Rounded" panose="020B0500000000000000" pitchFamily="34" charset="0"/>
            </a:endParaRPr>
          </a:p>
          <a:p>
            <a:pPr algn="just"/>
            <a:r>
              <a:rPr lang="vi-VN" sz="2000" b="1" dirty="0">
                <a:latin typeface="Cambria" panose="02040503050406030204" pitchFamily="18" charset="0"/>
                <a:ea typeface="Cambria" panose="02040503050406030204" pitchFamily="18" charset="0"/>
                <a:cs typeface="Arial-Rounded" panose="020B0500000000000000" pitchFamily="34" charset="0"/>
              </a:rPr>
              <a:t>- Nhưng độ này chả mấy ai mua đồ chơi của bác nữa.</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Còn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một</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ít</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bột</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và</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màu</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bác</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sẽ</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nặn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và</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bán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nốt</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trong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ngày</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mai</a:t>
            </a:r>
            <a:r>
              <a:rPr lang="en-US" sz="2000" b="1" dirty="0">
                <a:latin typeface="Cambria" panose="02040503050406030204" pitchFamily="18" charset="0"/>
                <a:ea typeface="Cambria" panose="02040503050406030204" pitchFamily="18" charset="0"/>
                <a:cs typeface="Arial-Rounded" panose="020B0500000000000000" pitchFamily="34" charset="0"/>
              </a:rPr>
              <a:t>.</a:t>
            </a:r>
            <a:endParaRPr lang="vi-VN" sz="2000" b="1" dirty="0">
              <a:latin typeface="Cambria" panose="02040503050406030204" pitchFamily="18" charset="0"/>
              <a:ea typeface="Cambria" panose="02040503050406030204" pitchFamily="18" charset="0"/>
              <a:cs typeface="Arial-Rounded" panose="020B0500000000000000" pitchFamily="34" charset="0"/>
            </a:endParaRPr>
          </a:p>
          <a:p>
            <a:pPr algn="just"/>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Đêm</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ấy</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tôi</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đập</a:t>
            </a:r>
            <a:r>
              <a:rPr lang="en-US" sz="2000" b="1" dirty="0">
                <a:latin typeface="Cambria" panose="02040503050406030204" pitchFamily="18" charset="0"/>
                <a:ea typeface="Cambria" panose="02040503050406030204" pitchFamily="18" charset="0"/>
                <a:cs typeface="Arial-Rounded" panose="020B0500000000000000" pitchFamily="34" charset="0"/>
              </a:rPr>
              <a:t> con </a:t>
            </a:r>
            <a:r>
              <a:rPr lang="en-US" sz="2000" b="1" dirty="0" err="1">
                <a:latin typeface="Cambria" panose="02040503050406030204" pitchFamily="18" charset="0"/>
                <a:ea typeface="Cambria" panose="02040503050406030204" pitchFamily="18" charset="0"/>
                <a:cs typeface="Arial-Rounded" panose="020B0500000000000000" pitchFamily="34" charset="0"/>
              </a:rPr>
              <a:t>lợn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đất</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được</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một</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ít</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tiền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Sáng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hôm</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sau</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tôi</a:t>
            </a:r>
            <a:r>
              <a:rPr lang="en-US" sz="2000" b="1" dirty="0">
                <a:latin typeface="Cambria" panose="02040503050406030204" pitchFamily="18" charset="0"/>
                <a:ea typeface="Cambria" panose="02040503050406030204" pitchFamily="18" charset="0"/>
                <a:cs typeface="Arial-Rounded" panose="020B0500000000000000" pitchFamily="34" charset="0"/>
              </a:rPr>
              <a:t> chia </a:t>
            </a:r>
            <a:r>
              <a:rPr lang="en-US" sz="2000" b="1" dirty="0" err="1">
                <a:latin typeface="Cambria" panose="02040503050406030204" pitchFamily="18" charset="0"/>
                <a:ea typeface="Cambria" panose="02040503050406030204" pitchFamily="18" charset="0"/>
                <a:cs typeface="Arial-Rounded" panose="020B0500000000000000" pitchFamily="34" charset="0"/>
              </a:rPr>
              <a:t>nhỏ</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món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tiền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nhờ</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mấy</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bạn</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trong</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lớp</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mua</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giúp</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đồ</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chơi</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của</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bác</a:t>
            </a:r>
            <a:r>
              <a:rPr lang="en-US" sz="2000" b="1" dirty="0">
                <a:latin typeface="Cambria" panose="02040503050406030204" pitchFamily="18" charset="0"/>
                <a:ea typeface="Cambria" panose="02040503050406030204" pitchFamily="18" charset="0"/>
                <a:cs typeface="Arial-Rounded" panose="020B0500000000000000" pitchFamily="34" charset="0"/>
              </a:rPr>
              <a:t>. </a:t>
            </a:r>
            <a:endParaRPr lang="vi-VN" sz="2000" b="1" dirty="0">
              <a:latin typeface="Cambria" panose="02040503050406030204" pitchFamily="18" charset="0"/>
              <a:ea typeface="Cambria" panose="02040503050406030204" pitchFamily="18" charset="0"/>
              <a:cs typeface="Arial-Rounded" panose="020B0500000000000000" pitchFamily="34" charset="0"/>
            </a:endParaRPr>
          </a:p>
          <a:p>
            <a:pPr algn="just"/>
            <a:r>
              <a:rPr lang="vi-VN"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Chiều</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ấy</a:t>
            </a:r>
            <a:r>
              <a:rPr lang="vi-VN" sz="2000" b="1" dirty="0">
                <a:latin typeface="Cambria" panose="02040503050406030204" pitchFamily="18" charset="0"/>
                <a:ea typeface="Cambria" panose="02040503050406030204" pitchFamily="18" charset="0"/>
                <a:cs typeface="Arial-Rounded" panose="020B0500000000000000" pitchFamily="34" charset="0"/>
              </a:rPr>
              <a:t>, tôi thấy bác rất vui. </a:t>
            </a:r>
            <a:r>
              <a:rPr lang="en-US" sz="2000" b="1" dirty="0" err="1">
                <a:latin typeface="Cambria" panose="02040503050406030204" pitchFamily="18" charset="0"/>
                <a:ea typeface="Cambria" panose="02040503050406030204" pitchFamily="18" charset="0"/>
                <a:cs typeface="Arial-Rounded" panose="020B0500000000000000" pitchFamily="34" charset="0"/>
              </a:rPr>
              <a:t>Bác</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en-US" sz="2000" b="1" dirty="0" err="1">
                <a:latin typeface="Cambria" panose="02040503050406030204" pitchFamily="18" charset="0"/>
                <a:ea typeface="Cambria" panose="02040503050406030204" pitchFamily="18" charset="0"/>
                <a:cs typeface="Arial-Rounded" panose="020B0500000000000000" pitchFamily="34" charset="0"/>
              </a:rPr>
              <a:t>kể</a:t>
            </a:r>
            <a:r>
              <a:rPr lang="vi-VN" sz="2000" b="1" dirty="0">
                <a:latin typeface="Cambria" panose="02040503050406030204" pitchFamily="18" charset="0"/>
                <a:ea typeface="Cambria" panose="02040503050406030204" pitchFamily="18" charset="0"/>
                <a:cs typeface="Arial-Rounded" panose="020B0500000000000000" pitchFamily="34" charset="0"/>
              </a:rPr>
              <a:t>: "Hôm nay, bác bán hết hàng. Thì ra, vẫn còn nhiều trẻ nhỏ thích đồ chơi của bác.</a:t>
            </a:r>
            <a:r>
              <a:rPr lang="en-US" sz="2000" b="1" dirty="0">
                <a:latin typeface="Cambria" panose="02040503050406030204" pitchFamily="18" charset="0"/>
                <a:ea typeface="Cambria" panose="02040503050406030204" pitchFamily="18" charset="0"/>
                <a:cs typeface="Arial-Rounded" panose="020B0500000000000000" pitchFamily="34" charset="0"/>
              </a:rPr>
              <a:t> </a:t>
            </a:r>
            <a:r>
              <a:rPr lang="vi-VN" sz="2000" b="1" dirty="0">
                <a:latin typeface="Cambria" panose="02040503050406030204" pitchFamily="18" charset="0"/>
                <a:ea typeface="Cambria" panose="02040503050406030204" pitchFamily="18" charset="0"/>
                <a:cs typeface="Arial-Rounded" panose="020B0500000000000000" pitchFamily="34" charset="0"/>
              </a:rPr>
              <a:t>Về quê, bác cũng sẽ nặn đồ chơi để bán. Nghe nói trẻ ở nông thôn thích thứ này hơn trẻ thành phố</a:t>
            </a:r>
            <a:r>
              <a:rPr lang="en-US" sz="2000" b="1" dirty="0">
                <a:latin typeface="Cambria" panose="02040503050406030204" pitchFamily="18" charset="0"/>
                <a:ea typeface="Cambria" panose="02040503050406030204" pitchFamily="18" charset="0"/>
                <a:cs typeface="Arial-Rounded" panose="020B0500000000000000" pitchFamily="34" charset="0"/>
              </a:rPr>
              <a:t>”..</a:t>
            </a:r>
            <a:endParaRPr lang="vi-VN" sz="2000" b="1" dirty="0">
              <a:latin typeface="Cambria" panose="02040503050406030204" pitchFamily="18" charset="0"/>
              <a:ea typeface="Cambria" panose="02040503050406030204" pitchFamily="18" charset="0"/>
              <a:cs typeface="Arial-Rounded" panose="020B0500000000000000" pitchFamily="34" charset="0"/>
            </a:endParaRPr>
          </a:p>
          <a:p>
            <a:pPr algn="r"/>
            <a:r>
              <a:rPr lang="en-US" sz="2000" dirty="0">
                <a:latin typeface="Cambria" panose="02040503050406030204" pitchFamily="18" charset="0"/>
                <a:ea typeface="Cambria" panose="02040503050406030204" pitchFamily="18" charset="0"/>
                <a:cs typeface="Arial-Rounded" panose="020B0500000000000000" pitchFamily="34" charset="0"/>
              </a:rPr>
              <a:t>(</a:t>
            </a:r>
            <a:r>
              <a:rPr lang="en-US" sz="2000" dirty="0" err="1">
                <a:latin typeface="Cambria" panose="02040503050406030204" pitchFamily="18" charset="0"/>
                <a:ea typeface="Cambria" panose="02040503050406030204" pitchFamily="18" charset="0"/>
                <a:cs typeface="Arial-Rounded" panose="020B0500000000000000" pitchFamily="34" charset="0"/>
              </a:rPr>
              <a:t>Rút</a:t>
            </a:r>
            <a:r>
              <a:rPr lang="en-US" sz="2000" dirty="0">
                <a:latin typeface="Cambria" panose="02040503050406030204" pitchFamily="18" charset="0"/>
                <a:ea typeface="Cambria" panose="02040503050406030204" pitchFamily="18" charset="0"/>
                <a:cs typeface="Arial-Rounded" panose="020B0500000000000000" pitchFamily="34" charset="0"/>
              </a:rPr>
              <a:t> </a:t>
            </a:r>
            <a:r>
              <a:rPr lang="en-US" sz="2000" dirty="0" err="1">
                <a:latin typeface="Cambria" panose="02040503050406030204" pitchFamily="18" charset="0"/>
                <a:ea typeface="Cambria" panose="02040503050406030204" pitchFamily="18" charset="0"/>
                <a:cs typeface="Arial-Rounded" panose="020B0500000000000000" pitchFamily="34" charset="0"/>
              </a:rPr>
              <a:t>gọn</a:t>
            </a:r>
            <a:r>
              <a:rPr lang="en-US" sz="2000" dirty="0">
                <a:latin typeface="Cambria" panose="02040503050406030204" pitchFamily="18" charset="0"/>
                <a:ea typeface="Cambria" panose="02040503050406030204" pitchFamily="18" charset="0"/>
                <a:cs typeface="Arial-Rounded" panose="020B0500000000000000" pitchFamily="34" charset="0"/>
              </a:rPr>
              <a:t> </a:t>
            </a:r>
            <a:r>
              <a:rPr lang="en-US" sz="2000" dirty="0" err="1">
                <a:latin typeface="Cambria" panose="02040503050406030204" pitchFamily="18" charset="0"/>
                <a:ea typeface="Cambria" panose="02040503050406030204" pitchFamily="18" charset="0"/>
                <a:cs typeface="Arial-Rounded" panose="020B0500000000000000" pitchFamily="34" charset="0"/>
              </a:rPr>
              <a:t>từ</a:t>
            </a:r>
            <a:r>
              <a:rPr lang="en-US" sz="2000" dirty="0">
                <a:latin typeface="Cambria" panose="02040503050406030204" pitchFamily="18" charset="0"/>
                <a:ea typeface="Cambria" panose="02040503050406030204" pitchFamily="18" charset="0"/>
                <a:cs typeface="Arial-Rounded" panose="020B0500000000000000" pitchFamily="34" charset="0"/>
              </a:rPr>
              <a:t> </a:t>
            </a:r>
            <a:r>
              <a:rPr lang="en-US" sz="2000" dirty="0" err="1">
                <a:latin typeface="Cambria" panose="02040503050406030204" pitchFamily="18" charset="0"/>
                <a:ea typeface="Cambria" panose="02040503050406030204" pitchFamily="18" charset="0"/>
                <a:cs typeface="Arial-Rounded" panose="020B0500000000000000" pitchFamily="34" charset="0"/>
              </a:rPr>
              <a:t>truyện</a:t>
            </a:r>
            <a:r>
              <a:rPr lang="en-US" sz="2000" dirty="0">
                <a:latin typeface="Cambria" panose="02040503050406030204" pitchFamily="18" charset="0"/>
                <a:ea typeface="Cambria" panose="02040503050406030204" pitchFamily="18" charset="0"/>
                <a:cs typeface="Arial-Rounded" panose="020B0500000000000000" pitchFamily="34" charset="0"/>
              </a:rPr>
              <a:t> </a:t>
            </a:r>
            <a:r>
              <a:rPr lang="en-US" sz="2000" dirty="0" err="1">
                <a:latin typeface="Cambria" panose="02040503050406030204" pitchFamily="18" charset="0"/>
                <a:ea typeface="Cambria" panose="02040503050406030204" pitchFamily="18" charset="0"/>
                <a:cs typeface="Arial-Rounded" panose="020B0500000000000000" pitchFamily="34" charset="0"/>
              </a:rPr>
              <a:t>ngắn</a:t>
            </a:r>
            <a:r>
              <a:rPr lang="en-US" sz="2000" dirty="0">
                <a:latin typeface="Cambria" panose="02040503050406030204" pitchFamily="18" charset="0"/>
                <a:ea typeface="Cambria" panose="02040503050406030204" pitchFamily="18" charset="0"/>
                <a:cs typeface="Arial-Rounded" panose="020B0500000000000000" pitchFamily="34" charset="0"/>
              </a:rPr>
              <a:t> </a:t>
            </a:r>
            <a:r>
              <a:rPr lang="en-US" sz="2000" dirty="0" err="1">
                <a:latin typeface="Cambria" panose="02040503050406030204" pitchFamily="18" charset="0"/>
                <a:ea typeface="Cambria" panose="02040503050406030204" pitchFamily="18" charset="0"/>
                <a:cs typeface="Arial-Rounded" panose="020B0500000000000000" pitchFamily="34" charset="0"/>
              </a:rPr>
              <a:t>cùng</a:t>
            </a:r>
            <a:r>
              <a:rPr lang="en-US" sz="2000" dirty="0">
                <a:latin typeface="Cambria" panose="02040503050406030204" pitchFamily="18" charset="0"/>
                <a:ea typeface="Cambria" panose="02040503050406030204" pitchFamily="18" charset="0"/>
                <a:cs typeface="Arial-Rounded" panose="020B0500000000000000" pitchFamily="34" charset="0"/>
              </a:rPr>
              <a:t> </a:t>
            </a:r>
            <a:r>
              <a:rPr lang="en-US" sz="2000" dirty="0" err="1">
                <a:latin typeface="Cambria" panose="02040503050406030204" pitchFamily="18" charset="0"/>
                <a:ea typeface="Cambria" panose="02040503050406030204" pitchFamily="18" charset="0"/>
                <a:cs typeface="Arial-Rounded" panose="020B0500000000000000" pitchFamily="34" charset="0"/>
              </a:rPr>
              <a:t>tên</a:t>
            </a:r>
            <a:r>
              <a:rPr lang="en-US" sz="2000" dirty="0">
                <a:latin typeface="Cambria" panose="02040503050406030204" pitchFamily="18" charset="0"/>
                <a:ea typeface="Cambria" panose="02040503050406030204" pitchFamily="18" charset="0"/>
                <a:cs typeface="Arial-Rounded" panose="020B0500000000000000" pitchFamily="34" charset="0"/>
              </a:rPr>
              <a:t> </a:t>
            </a:r>
            <a:r>
              <a:rPr lang="en-US" sz="2000" dirty="0" err="1">
                <a:latin typeface="Cambria" panose="02040503050406030204" pitchFamily="18" charset="0"/>
                <a:ea typeface="Cambria" panose="02040503050406030204" pitchFamily="18" charset="0"/>
                <a:cs typeface="Arial-Rounded" panose="020B0500000000000000" pitchFamily="34" charset="0"/>
              </a:rPr>
              <a:t>của</a:t>
            </a:r>
            <a:r>
              <a:rPr lang="en-US" sz="2000" dirty="0">
                <a:latin typeface="Cambria" panose="02040503050406030204" pitchFamily="18" charset="0"/>
                <a:ea typeface="Cambria" panose="02040503050406030204" pitchFamily="18" charset="0"/>
                <a:cs typeface="Arial-Rounded" panose="020B0500000000000000" pitchFamily="34" charset="0"/>
              </a:rPr>
              <a:t> </a:t>
            </a:r>
            <a:r>
              <a:rPr lang="en-US" sz="2000" dirty="0" err="1">
                <a:latin typeface="Cambria" panose="02040503050406030204" pitchFamily="18" charset="0"/>
                <a:ea typeface="Cambria" panose="02040503050406030204" pitchFamily="18" charset="0"/>
                <a:cs typeface="Arial-Rounded" panose="020B0500000000000000" pitchFamily="34" charset="0"/>
              </a:rPr>
              <a:t>Xuân</a:t>
            </a:r>
            <a:r>
              <a:rPr lang="en-US" sz="2000" dirty="0">
                <a:latin typeface="Cambria" panose="02040503050406030204" pitchFamily="18" charset="0"/>
                <a:ea typeface="Cambria" panose="02040503050406030204" pitchFamily="18" charset="0"/>
                <a:cs typeface="Arial-Rounded" panose="020B0500000000000000" pitchFamily="34" charset="0"/>
              </a:rPr>
              <a:t> </a:t>
            </a:r>
            <a:r>
              <a:rPr lang="en-US" sz="2000" dirty="0" err="1">
                <a:latin typeface="Cambria" panose="02040503050406030204" pitchFamily="18" charset="0"/>
                <a:ea typeface="Cambria" panose="02040503050406030204" pitchFamily="18" charset="0"/>
                <a:cs typeface="Arial-Rounded" panose="020B0500000000000000" pitchFamily="34" charset="0"/>
              </a:rPr>
              <a:t>Quỳnh</a:t>
            </a:r>
            <a:r>
              <a:rPr lang="en-US" sz="2000" dirty="0">
                <a:latin typeface="Cambria" panose="02040503050406030204" pitchFamily="18" charset="0"/>
                <a:ea typeface="Cambria" panose="02040503050406030204" pitchFamily="18" charset="0"/>
                <a:cs typeface="Arial-Rounded" panose="020B0500000000000000" pitchFamily="34" charset="0"/>
              </a:rPr>
              <a:t>)</a:t>
            </a:r>
            <a:endParaRPr lang="vi-VN" sz="2000" dirty="0">
              <a:latin typeface="Cambria" panose="02040503050406030204" pitchFamily="18" charset="0"/>
              <a:ea typeface="Cambria" panose="02040503050406030204" pitchFamily="18" charset="0"/>
              <a:cs typeface="Arial-Rounded" panose="020B0500000000000000" pitchFamily="34" charset="0"/>
            </a:endParaRPr>
          </a:p>
        </p:txBody>
      </p:sp>
      <p:pic>
        <p:nvPicPr>
          <p:cNvPr id="2" name="Picture 1"/>
          <p:cNvPicPr>
            <a:picLocks noChangeAspect="1"/>
          </p:cNvPicPr>
          <p:nvPr/>
        </p:nvPicPr>
        <p:blipFill>
          <a:blip r:embed="rId2"/>
          <a:stretch>
            <a:fillRect/>
          </a:stretch>
        </p:blipFill>
        <p:spPr>
          <a:xfrm>
            <a:off x="4112879" y="159488"/>
            <a:ext cx="4175964" cy="561755"/>
          </a:xfrm>
          <a:prstGeom prst="rect">
            <a:avLst/>
          </a:prstGeom>
        </p:spPr>
      </p:pic>
    </p:spTree>
    <p:custDataLst>
      <p:tags r:id="rId3"/>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0708" y="1625956"/>
            <a:ext cx="2283959" cy="800219"/>
          </a:xfrm>
          <a:prstGeom prst="rect">
            <a:avLst/>
          </a:prstGeom>
          <a:noFill/>
        </p:spPr>
        <p:txBody>
          <a:bodyPr wrap="none" lIns="60960" tIns="30480" rIns="60960" bIns="30480">
            <a:spAutoFit/>
          </a:bodyPr>
          <a:lstStyle/>
          <a:p>
            <a:pPr algn="ctr" defTabSz="609600"/>
            <a:r>
              <a:rPr lang="en-US" sz="4800" b="1" dirty="0" err="1">
                <a:ln w="22225">
                  <a:noFill/>
                  <a:prstDash val="solid"/>
                </a:ln>
                <a:solidFill>
                  <a:srgbClr val="986D40"/>
                </a:solidFill>
                <a:latin typeface="Cambria" panose="02040503050406030204" pitchFamily="18" charset="0"/>
                <a:ea typeface="Cambria" panose="02040503050406030204" pitchFamily="18" charset="0"/>
              </a:rPr>
              <a:t>Đoạn</a:t>
            </a:r>
            <a:r>
              <a:rPr lang="en-US" sz="4800" b="1" dirty="0">
                <a:ln w="22225">
                  <a:noFill/>
                  <a:prstDash val="solid"/>
                </a:ln>
                <a:solidFill>
                  <a:srgbClr val="986D40"/>
                </a:solidFill>
                <a:latin typeface="Cambria" panose="02040503050406030204" pitchFamily="18" charset="0"/>
                <a:ea typeface="Cambria" panose="02040503050406030204" pitchFamily="18" charset="0"/>
              </a:rPr>
              <a:t> 1:</a:t>
            </a:r>
            <a:endParaRPr lang="en-US" sz="4800" b="1" dirty="0">
              <a:ln w="22225">
                <a:noFill/>
                <a:prstDash val="solid"/>
              </a:ln>
              <a:solidFill>
                <a:srgbClr val="986D40"/>
              </a:solidFill>
              <a:latin typeface="Cambria" panose="02040503050406030204" pitchFamily="18" charset="0"/>
              <a:ea typeface="Cambria" panose="02040503050406030204" pitchFamily="18" charset="0"/>
            </a:endParaRPr>
          </a:p>
        </p:txBody>
      </p:sp>
      <p:sp>
        <p:nvSpPr>
          <p:cNvPr id="16" name="Rectangle 15"/>
          <p:cNvSpPr/>
          <p:nvPr/>
        </p:nvSpPr>
        <p:spPr>
          <a:xfrm>
            <a:off x="610707" y="2603381"/>
            <a:ext cx="2283960" cy="800219"/>
          </a:xfrm>
          <a:prstGeom prst="rect">
            <a:avLst/>
          </a:prstGeom>
          <a:noFill/>
        </p:spPr>
        <p:txBody>
          <a:bodyPr wrap="none" lIns="60960" tIns="30480" rIns="60960" bIns="30480">
            <a:spAutoFit/>
          </a:bodyPr>
          <a:lstStyle/>
          <a:p>
            <a:pPr algn="ctr" defTabSz="609600"/>
            <a:r>
              <a:rPr lang="en-US" sz="4800" b="1" dirty="0" err="1">
                <a:ln w="22225">
                  <a:noFill/>
                  <a:prstDash val="solid"/>
                </a:ln>
                <a:solidFill>
                  <a:srgbClr val="986D40"/>
                </a:solidFill>
                <a:latin typeface="Cambria" panose="02040503050406030204" pitchFamily="18" charset="0"/>
                <a:ea typeface="Cambria" panose="02040503050406030204" pitchFamily="18" charset="0"/>
              </a:rPr>
              <a:t>Đoạn</a:t>
            </a:r>
            <a:r>
              <a:rPr lang="en-US" sz="4800" b="1" dirty="0">
                <a:ln w="22225">
                  <a:noFill/>
                  <a:prstDash val="solid"/>
                </a:ln>
                <a:solidFill>
                  <a:srgbClr val="986D40"/>
                </a:solidFill>
                <a:latin typeface="Cambria" panose="02040503050406030204" pitchFamily="18" charset="0"/>
                <a:ea typeface="Cambria" panose="02040503050406030204" pitchFamily="18" charset="0"/>
              </a:rPr>
              <a:t> 2:</a:t>
            </a:r>
            <a:endParaRPr lang="en-US" sz="4800" b="1" dirty="0">
              <a:ln w="22225">
                <a:noFill/>
                <a:prstDash val="solid"/>
              </a:ln>
              <a:solidFill>
                <a:srgbClr val="986D40"/>
              </a:solidFill>
              <a:latin typeface="Cambria" panose="02040503050406030204" pitchFamily="18" charset="0"/>
              <a:ea typeface="Cambria" panose="02040503050406030204" pitchFamily="18" charset="0"/>
            </a:endParaRPr>
          </a:p>
        </p:txBody>
      </p:sp>
      <p:sp>
        <p:nvSpPr>
          <p:cNvPr id="17" name="Rectangle 16"/>
          <p:cNvSpPr/>
          <p:nvPr/>
        </p:nvSpPr>
        <p:spPr>
          <a:xfrm>
            <a:off x="610706" y="3580806"/>
            <a:ext cx="2283960" cy="800219"/>
          </a:xfrm>
          <a:prstGeom prst="rect">
            <a:avLst/>
          </a:prstGeom>
          <a:noFill/>
        </p:spPr>
        <p:txBody>
          <a:bodyPr wrap="none" lIns="60960" tIns="30480" rIns="60960" bIns="30480">
            <a:spAutoFit/>
          </a:bodyPr>
          <a:lstStyle/>
          <a:p>
            <a:pPr algn="ctr" defTabSz="609600"/>
            <a:r>
              <a:rPr lang="en-US" sz="4800" b="1" dirty="0" err="1">
                <a:ln w="22225">
                  <a:noFill/>
                  <a:prstDash val="solid"/>
                </a:ln>
                <a:solidFill>
                  <a:srgbClr val="986D40"/>
                </a:solidFill>
                <a:latin typeface="Cambria" panose="02040503050406030204" pitchFamily="18" charset="0"/>
                <a:ea typeface="Cambria" panose="02040503050406030204" pitchFamily="18" charset="0"/>
              </a:rPr>
              <a:t>Đoạn</a:t>
            </a:r>
            <a:r>
              <a:rPr lang="en-US" sz="4800" b="1" dirty="0">
                <a:ln w="22225">
                  <a:noFill/>
                  <a:prstDash val="solid"/>
                </a:ln>
                <a:solidFill>
                  <a:srgbClr val="986D40"/>
                </a:solidFill>
                <a:latin typeface="Cambria" panose="02040503050406030204" pitchFamily="18" charset="0"/>
                <a:ea typeface="Cambria" panose="02040503050406030204" pitchFamily="18" charset="0"/>
              </a:rPr>
              <a:t> 3:</a:t>
            </a:r>
            <a:endParaRPr lang="en-US" sz="4800" b="1" dirty="0">
              <a:ln w="22225">
                <a:noFill/>
                <a:prstDash val="solid"/>
              </a:ln>
              <a:solidFill>
                <a:srgbClr val="986D40"/>
              </a:solidFill>
              <a:latin typeface="Cambria" panose="02040503050406030204" pitchFamily="18" charset="0"/>
              <a:ea typeface="Cambria" panose="02040503050406030204" pitchFamily="18" charset="0"/>
            </a:endParaRPr>
          </a:p>
        </p:txBody>
      </p:sp>
      <p:sp>
        <p:nvSpPr>
          <p:cNvPr id="19" name="Rectangle 18"/>
          <p:cNvSpPr/>
          <p:nvPr/>
        </p:nvSpPr>
        <p:spPr>
          <a:xfrm>
            <a:off x="3156832" y="1714917"/>
            <a:ext cx="7492756" cy="738664"/>
          </a:xfrm>
          <a:prstGeom prst="rect">
            <a:avLst/>
          </a:prstGeom>
          <a:noFill/>
        </p:spPr>
        <p:txBody>
          <a:bodyPr wrap="none" lIns="60960" tIns="30480" rIns="60960" bIns="30480">
            <a:spAutoFit/>
          </a:bodyPr>
          <a:lstStyle/>
          <a:p>
            <a:pPr algn="ctr" defTabSz="609600"/>
            <a:r>
              <a:rPr lang="en-US" sz="4400" dirty="0" err="1">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Từ</a:t>
            </a:r>
            <a:r>
              <a:rPr lang="en-US" sz="4400" dirty="0">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 </a:t>
            </a:r>
            <a:r>
              <a:rPr lang="en-US" sz="4400" dirty="0" err="1">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đầu</a:t>
            </a:r>
            <a:r>
              <a:rPr lang="en-US" sz="4400" dirty="0">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 </a:t>
            </a:r>
            <a:r>
              <a:rPr lang="en-US" sz="4400" i="1" dirty="0" err="1">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đến</a:t>
            </a:r>
            <a:r>
              <a:rPr lang="en-US" sz="4400" dirty="0">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 </a:t>
            </a:r>
            <a:r>
              <a:rPr lang="en-US" sz="4400" dirty="0" err="1">
                <a:ln w="22225">
                  <a:noFill/>
                  <a:prstDash val="solid"/>
                </a:ln>
                <a:solidFill>
                  <a:srgbClr val="FF0000"/>
                </a:solidFill>
                <a:latin typeface="Cambria" panose="02040503050406030204" pitchFamily="18" charset="0"/>
                <a:ea typeface="Cambria" panose="02040503050406030204" pitchFamily="18" charset="0"/>
                <a:cs typeface="Arial" panose="020B0604020202020204" pitchFamily="34" charset="0"/>
              </a:rPr>
              <a:t>công</a:t>
            </a:r>
            <a:r>
              <a:rPr lang="en-US" sz="4400" dirty="0">
                <a:ln w="22225">
                  <a:noFill/>
                  <a:prstDash val="solid"/>
                </a:ln>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400" dirty="0" err="1">
                <a:ln w="22225">
                  <a:noFill/>
                  <a:prstDash val="solid"/>
                </a:ln>
                <a:solidFill>
                  <a:srgbClr val="FF0000"/>
                </a:solidFill>
                <a:latin typeface="Cambria" panose="02040503050406030204" pitchFamily="18" charset="0"/>
                <a:ea typeface="Cambria" panose="02040503050406030204" pitchFamily="18" charset="0"/>
                <a:cs typeface="Arial" panose="020B0604020202020204" pitchFamily="34" charset="0"/>
              </a:rPr>
              <a:t>việc</a:t>
            </a:r>
            <a:r>
              <a:rPr lang="en-US" sz="4400" dirty="0">
                <a:ln w="22225">
                  <a:noFill/>
                  <a:prstDash val="solid"/>
                </a:ln>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400" dirty="0" err="1">
                <a:ln w="22225">
                  <a:noFill/>
                  <a:prstDash val="solid"/>
                </a:ln>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4400" dirty="0">
                <a:ln w="22225">
                  <a:noFill/>
                  <a:prstDash val="solid"/>
                </a:ln>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400" dirty="0" err="1">
                <a:ln w="22225">
                  <a:noFill/>
                  <a:prstDash val="solid"/>
                </a:ln>
                <a:solidFill>
                  <a:srgbClr val="FF0000"/>
                </a:solidFill>
                <a:latin typeface="Cambria" panose="02040503050406030204" pitchFamily="18" charset="0"/>
                <a:ea typeface="Cambria" panose="02040503050406030204" pitchFamily="18" charset="0"/>
                <a:cs typeface="Arial" panose="020B0604020202020204" pitchFamily="34" charset="0"/>
              </a:rPr>
              <a:t>mình</a:t>
            </a:r>
            <a:endParaRPr lang="en-US" sz="4400" dirty="0">
              <a:ln w="22225">
                <a:noFill/>
                <a:prstDash val="solid"/>
              </a:ln>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20" name="Rectangle 19"/>
          <p:cNvSpPr/>
          <p:nvPr/>
        </p:nvSpPr>
        <p:spPr>
          <a:xfrm>
            <a:off x="3172737" y="2628801"/>
            <a:ext cx="7110665" cy="738664"/>
          </a:xfrm>
          <a:prstGeom prst="rect">
            <a:avLst/>
          </a:prstGeom>
          <a:noFill/>
        </p:spPr>
        <p:txBody>
          <a:bodyPr wrap="none" lIns="60960" tIns="30480" rIns="60960" bIns="30480">
            <a:spAutoFit/>
          </a:bodyPr>
          <a:lstStyle/>
          <a:p>
            <a:pPr algn="ctr" defTabSz="609600"/>
            <a:r>
              <a:rPr lang="en-US" sz="4400" dirty="0" err="1">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Tiếp</a:t>
            </a:r>
            <a:r>
              <a:rPr lang="en-US" sz="4400" dirty="0">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 </a:t>
            </a:r>
            <a:r>
              <a:rPr lang="en-US" sz="4400" dirty="0" err="1">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theo</a:t>
            </a:r>
            <a:r>
              <a:rPr lang="en-US" sz="4400" dirty="0">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 </a:t>
            </a:r>
            <a:r>
              <a:rPr lang="en-US" sz="4400" i="1" dirty="0" err="1">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đến</a:t>
            </a:r>
            <a:r>
              <a:rPr lang="en-US" sz="4400" dirty="0">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 </a:t>
            </a:r>
            <a:r>
              <a:rPr lang="en-US" sz="4400" dirty="0" err="1">
                <a:ln w="22225">
                  <a:noFill/>
                  <a:prstDash val="solid"/>
                </a:ln>
                <a:solidFill>
                  <a:srgbClr val="FF0000"/>
                </a:solidFill>
                <a:latin typeface="Cambria" panose="02040503050406030204" pitchFamily="18" charset="0"/>
                <a:ea typeface="Cambria" panose="02040503050406030204" pitchFamily="18" charset="0"/>
                <a:cs typeface="Arial" panose="020B0604020202020204" pitchFamily="34" charset="0"/>
              </a:rPr>
              <a:t>trong</a:t>
            </a:r>
            <a:r>
              <a:rPr lang="en-US" sz="4400" dirty="0">
                <a:ln w="22225">
                  <a:noFill/>
                  <a:prstDash val="solid"/>
                </a:ln>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400" dirty="0" err="1">
                <a:ln w="22225">
                  <a:noFill/>
                  <a:prstDash val="solid"/>
                </a:ln>
                <a:solidFill>
                  <a:srgbClr val="FF0000"/>
                </a:solidFill>
                <a:latin typeface="Cambria" panose="02040503050406030204" pitchFamily="18" charset="0"/>
                <a:ea typeface="Cambria" panose="02040503050406030204" pitchFamily="18" charset="0"/>
                <a:cs typeface="Arial" panose="020B0604020202020204" pitchFamily="34" charset="0"/>
              </a:rPr>
              <a:t>ngày</a:t>
            </a:r>
            <a:r>
              <a:rPr lang="en-US" sz="4400" dirty="0">
                <a:ln w="22225">
                  <a:noFill/>
                  <a:prstDash val="solid"/>
                </a:ln>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400" dirty="0" err="1">
                <a:ln w="22225">
                  <a:noFill/>
                  <a:prstDash val="solid"/>
                </a:ln>
                <a:solidFill>
                  <a:srgbClr val="FF0000"/>
                </a:solidFill>
                <a:latin typeface="Cambria" panose="02040503050406030204" pitchFamily="18" charset="0"/>
                <a:ea typeface="Cambria" panose="02040503050406030204" pitchFamily="18" charset="0"/>
                <a:cs typeface="Arial" panose="020B0604020202020204" pitchFamily="34" charset="0"/>
              </a:rPr>
              <a:t>mai</a:t>
            </a:r>
            <a:endParaRPr lang="en-US" sz="4400" dirty="0">
              <a:ln w="22225">
                <a:noFill/>
                <a:prstDash val="solid"/>
              </a:ln>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21" name="Rectangle 20"/>
          <p:cNvSpPr/>
          <p:nvPr/>
        </p:nvSpPr>
        <p:spPr>
          <a:xfrm>
            <a:off x="3088287" y="3580846"/>
            <a:ext cx="3087064" cy="738664"/>
          </a:xfrm>
          <a:prstGeom prst="rect">
            <a:avLst/>
          </a:prstGeom>
          <a:noFill/>
        </p:spPr>
        <p:txBody>
          <a:bodyPr wrap="none" lIns="60960" tIns="30480" rIns="60960" bIns="30480">
            <a:spAutoFit/>
          </a:bodyPr>
          <a:lstStyle/>
          <a:p>
            <a:pPr algn="ctr" defTabSz="609600"/>
            <a:r>
              <a:rPr lang="en-US" sz="4400" dirty="0" err="1">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Đoạn</a:t>
            </a:r>
            <a:r>
              <a:rPr lang="en-US" sz="4400" dirty="0">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 </a:t>
            </a:r>
            <a:r>
              <a:rPr lang="en-US" sz="4400" dirty="0" err="1">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còn</a:t>
            </a:r>
            <a:r>
              <a:rPr lang="en-US" sz="4400" dirty="0">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 </a:t>
            </a:r>
            <a:r>
              <a:rPr lang="en-US" sz="4400" dirty="0" err="1">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rPr>
              <a:t>lại</a:t>
            </a:r>
            <a:endParaRPr lang="en-US" sz="4400" dirty="0">
              <a:ln w="22225">
                <a:noFill/>
                <a:prstDash val="solid"/>
              </a:ln>
              <a:solidFill>
                <a:prstClr val="black">
                  <a:lumMod val="75000"/>
                  <a:lumOff val="25000"/>
                </a:prstClr>
              </a:solidFill>
              <a:latin typeface="Cambria" panose="02040503050406030204" pitchFamily="18" charset="0"/>
              <a:ea typeface="Cambria" panose="02040503050406030204" pitchFamily="18" charset="0"/>
              <a:cs typeface="Arial" panose="020B0604020202020204" pitchFamily="34" charset="0"/>
            </a:endParaRPr>
          </a:p>
        </p:txBody>
      </p:sp>
      <p:pic>
        <p:nvPicPr>
          <p:cNvPr id="23" name="Picture 22"/>
          <p:cNvPicPr>
            <a:picLocks noChangeAspect="1"/>
          </p:cNvPicPr>
          <p:nvPr/>
        </p:nvPicPr>
        <p:blipFill>
          <a:blip r:embed="rId1"/>
          <a:stretch>
            <a:fillRect/>
          </a:stretch>
        </p:blipFill>
        <p:spPr>
          <a:xfrm>
            <a:off x="4042475" y="414084"/>
            <a:ext cx="4361050" cy="13209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90"/>
                                          </p:val>
                                        </p:tav>
                                        <p:tav tm="100000">
                                          <p:val>
                                            <p:fltVal val="0"/>
                                          </p:val>
                                        </p:tav>
                                      </p:tavLst>
                                    </p:anim>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randombar(horizont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7"/>
          <p:cNvGrpSpPr/>
          <p:nvPr/>
        </p:nvGrpSpPr>
        <p:grpSpPr>
          <a:xfrm>
            <a:off x="2027103" y="2082188"/>
            <a:ext cx="3349127" cy="1251072"/>
            <a:chOff x="3151567" y="4106353"/>
            <a:chExt cx="4182027" cy="1023787"/>
          </a:xfrm>
        </p:grpSpPr>
        <p:grpSp>
          <p:nvGrpSpPr>
            <p:cNvPr id="5" name="组合 31"/>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8" name="圆角矩形 33"/>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6" name="文本框 41"/>
            <p:cNvSpPr txBox="1"/>
            <p:nvPr/>
          </p:nvSpPr>
          <p:spPr>
            <a:xfrm>
              <a:off x="4257109" y="4387003"/>
              <a:ext cx="2268649" cy="493685"/>
            </a:xfrm>
            <a:prstGeom prst="rect">
              <a:avLst/>
            </a:prstGeom>
            <a:noFill/>
          </p:spPr>
          <p:txBody>
            <a:bodyPr wrap="none" rtlCol="0">
              <a:spAutoFit/>
            </a:bodyPr>
            <a:lstStyle/>
            <a:p>
              <a:pPr algn="ctr">
                <a:defRPr/>
              </a:pPr>
              <a:r>
                <a:rPr lang="en-US" sz="36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bột</a:t>
              </a:r>
              <a:r>
                <a:rPr lang="en-US" sz="3600" b="1" kern="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màu</a:t>
              </a:r>
              <a:endParaRPr lang="en-US" sz="3600" b="1" kern="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9" name="组合 47"/>
          <p:cNvGrpSpPr/>
          <p:nvPr/>
        </p:nvGrpSpPr>
        <p:grpSpPr>
          <a:xfrm>
            <a:off x="7129597" y="2262289"/>
            <a:ext cx="3114956" cy="997675"/>
            <a:chOff x="3151568" y="4106352"/>
            <a:chExt cx="2774950" cy="892629"/>
          </a:xfrm>
        </p:grpSpPr>
        <p:grpSp>
          <p:nvGrpSpPr>
            <p:cNvPr id="10" name="组合 31"/>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2" name="圆角矩形 32"/>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13" name="圆角矩形 33"/>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11" name="文本框 41"/>
            <p:cNvSpPr txBox="1"/>
            <p:nvPr/>
          </p:nvSpPr>
          <p:spPr>
            <a:xfrm>
              <a:off x="3726682" y="4190424"/>
              <a:ext cx="1653945" cy="578278"/>
            </a:xfrm>
            <a:prstGeom prst="rect">
              <a:avLst/>
            </a:prstGeom>
            <a:noFill/>
          </p:spPr>
          <p:txBody>
            <a:bodyPr wrap="none" rtlCol="0">
              <a:spAutoFit/>
            </a:bodyPr>
            <a:lstStyle/>
            <a:p>
              <a:pPr algn="ctr">
                <a:defRPr/>
              </a:pPr>
              <a:r>
                <a:rPr lang="en-US" sz="36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sào</a:t>
              </a:r>
              <a:r>
                <a:rPr lang="en-US" sz="3600" b="1" kern="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nứa</a:t>
              </a:r>
              <a:endParaRPr lang="en-US" sz="3600" b="1" kern="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4" name="组合 47"/>
          <p:cNvGrpSpPr/>
          <p:nvPr/>
        </p:nvGrpSpPr>
        <p:grpSpPr>
          <a:xfrm>
            <a:off x="7118580" y="3788324"/>
            <a:ext cx="3114956" cy="997675"/>
            <a:chOff x="3151568" y="4106352"/>
            <a:chExt cx="2774950" cy="892629"/>
          </a:xfrm>
        </p:grpSpPr>
        <p:grpSp>
          <p:nvGrpSpPr>
            <p:cNvPr id="15" name="组合 31"/>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7" name="圆角矩形 32"/>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18" name="圆角矩形 33"/>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16" name="文本框 41"/>
            <p:cNvSpPr txBox="1"/>
            <p:nvPr/>
          </p:nvSpPr>
          <p:spPr>
            <a:xfrm>
              <a:off x="3420555" y="4279671"/>
              <a:ext cx="2236582" cy="578278"/>
            </a:xfrm>
            <a:prstGeom prst="rect">
              <a:avLst/>
            </a:prstGeom>
            <a:noFill/>
          </p:spPr>
          <p:txBody>
            <a:bodyPr wrap="none" rtlCol="0">
              <a:spAutoFit/>
            </a:bodyPr>
            <a:lstStyle/>
            <a:p>
              <a:pPr algn="ctr">
                <a:defRPr/>
              </a:pP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tinh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nhanh</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9" name="组合 47"/>
          <p:cNvGrpSpPr/>
          <p:nvPr/>
        </p:nvGrpSpPr>
        <p:grpSpPr>
          <a:xfrm>
            <a:off x="2016087" y="3832017"/>
            <a:ext cx="3414798" cy="938974"/>
            <a:chOff x="3151568" y="4106352"/>
            <a:chExt cx="2774950" cy="892629"/>
          </a:xfrm>
        </p:grpSpPr>
        <p:grpSp>
          <p:nvGrpSpPr>
            <p:cNvPr id="20" name="组合 31"/>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2" name="圆角矩形 32"/>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23" name="圆角矩形 33"/>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21" name="文本框 41"/>
            <p:cNvSpPr txBox="1"/>
            <p:nvPr/>
          </p:nvSpPr>
          <p:spPr>
            <a:xfrm>
              <a:off x="3974049" y="4245451"/>
              <a:ext cx="1129989" cy="614430"/>
            </a:xfrm>
            <a:prstGeom prst="rect">
              <a:avLst/>
            </a:prstGeom>
            <a:noFill/>
          </p:spPr>
          <p:txBody>
            <a:bodyPr wrap="none" rtlCol="0">
              <a:spAutoFit/>
            </a:bodyPr>
            <a:lstStyle/>
            <a:p>
              <a:pPr algn="ctr">
                <a:defRPr/>
              </a:pP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xúm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lại</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grpSp>
      <p:pic>
        <p:nvPicPr>
          <p:cNvPr id="24" name="Picture 23"/>
          <p:cNvPicPr>
            <a:picLocks noChangeAspect="1"/>
          </p:cNvPicPr>
          <p:nvPr/>
        </p:nvPicPr>
        <p:blipFill>
          <a:blip r:embed="rId1"/>
          <a:stretch>
            <a:fillRect/>
          </a:stretch>
        </p:blipFill>
        <p:spPr>
          <a:xfrm>
            <a:off x="2561405" y="545930"/>
            <a:ext cx="7157324" cy="16948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19418" y="2627276"/>
            <a:ext cx="10306049" cy="2242177"/>
            <a:chOff x="1893408" y="2721112"/>
            <a:chExt cx="8780134" cy="1182662"/>
          </a:xfrm>
        </p:grpSpPr>
        <p:sp>
          <p:nvSpPr>
            <p:cNvPr id="6" name="Rectangle: Rounded Corners 5"/>
            <p:cNvSpPr/>
            <p:nvPr/>
          </p:nvSpPr>
          <p:spPr>
            <a:xfrm>
              <a:off x="1893408" y="2721112"/>
              <a:ext cx="8780134" cy="1182662"/>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ea typeface="思源黑体 CN"/>
                <a:cs typeface="+mn-cs"/>
              </a:endParaRPr>
            </a:p>
          </p:txBody>
        </p:sp>
        <p:sp>
          <p:nvSpPr>
            <p:cNvPr id="7" name="TextBox 6"/>
            <p:cNvSpPr txBox="1"/>
            <p:nvPr/>
          </p:nvSpPr>
          <p:spPr>
            <a:xfrm>
              <a:off x="1893409" y="2756913"/>
              <a:ext cx="8634186" cy="10227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Ở ngoài phố,</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cái sào nứa cắm đồ chơi của bác</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dựng chỗ nào</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là chỗ ấy,</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các bạn nhỏ xúm lại.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endParaRPr>
            </a:p>
          </p:txBody>
        </p:sp>
      </p:grpSp>
      <p:pic>
        <p:nvPicPr>
          <p:cNvPr id="8" name="Picture 7"/>
          <p:cNvPicPr>
            <a:picLocks noChangeAspect="1"/>
          </p:cNvPicPr>
          <p:nvPr/>
        </p:nvPicPr>
        <p:blipFill>
          <a:blip r:embed="rId1"/>
          <a:stretch>
            <a:fillRect/>
          </a:stretch>
        </p:blipFill>
        <p:spPr>
          <a:xfrm>
            <a:off x="2768289" y="540131"/>
            <a:ext cx="7157324" cy="16948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50" name="组合 8"/>
          <p:cNvGrpSpPr/>
          <p:nvPr/>
        </p:nvGrpSpPr>
        <p:grpSpPr>
          <a:xfrm>
            <a:off x="3115968" y="1275444"/>
            <a:ext cx="7866991" cy="921865"/>
            <a:chOff x="2484661" y="983099"/>
            <a:chExt cx="5650825" cy="735092"/>
          </a:xfrm>
        </p:grpSpPr>
        <p:grpSp>
          <p:nvGrpSpPr>
            <p:cNvPr id="51" name="组合 76"/>
            <p:cNvGrpSpPr/>
            <p:nvPr/>
          </p:nvGrpSpPr>
          <p:grpSpPr bwMode="auto">
            <a:xfrm>
              <a:off x="2484661" y="983099"/>
              <a:ext cx="5650825" cy="735092"/>
              <a:chOff x="3300347" y="1368497"/>
              <a:chExt cx="10763512" cy="1417865"/>
            </a:xfrm>
          </p:grpSpPr>
          <p:grpSp>
            <p:nvGrpSpPr>
              <p:cNvPr id="56" name="组合 77"/>
              <p:cNvGrpSpPr/>
              <p:nvPr/>
            </p:nvGrpSpPr>
            <p:grpSpPr bwMode="auto">
              <a:xfrm>
                <a:off x="4631859" y="1393831"/>
                <a:ext cx="9432000" cy="1392531"/>
                <a:chOff x="1986534" y="4135265"/>
                <a:chExt cx="9432000" cy="1392531"/>
              </a:xfrm>
            </p:grpSpPr>
            <p:sp>
              <p:nvSpPr>
                <p:cNvPr id="60"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Microsoft YaHei" panose="020B0503020204020204" charset="-122"/>
                  </a:endParaRPr>
                </a:p>
              </p:txBody>
            </p:sp>
            <p:sp>
              <p:nvSpPr>
                <p:cNvPr id="61"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Microsoft YaHei" panose="020B0503020204020204" charset="-122"/>
                  </a:endParaRPr>
                </a:p>
              </p:txBody>
            </p:sp>
          </p:grpSp>
          <p:grpSp>
            <p:nvGrpSpPr>
              <p:cNvPr id="57" name="组合 78"/>
              <p:cNvGrpSpPr/>
              <p:nvPr/>
            </p:nvGrpSpPr>
            <p:grpSpPr bwMode="auto">
              <a:xfrm>
                <a:off x="3300347" y="1368497"/>
                <a:ext cx="1581466" cy="1417865"/>
                <a:chOff x="1349437" y="779714"/>
                <a:chExt cx="2923167" cy="2620769"/>
              </a:xfrm>
            </p:grpSpPr>
            <p:sp>
              <p:nvSpPr>
                <p:cNvPr id="58" name="Freeform 23"/>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a:lstStyle/>
                <a:p>
                  <a:pPr defTabSz="1217930">
                    <a:defRPr/>
                  </a:pPr>
                  <a:endParaRPr lang="zh-CN" altLang="en-US" sz="2250">
                    <a:solidFill>
                      <a:prstClr val="black"/>
                    </a:solidFill>
                    <a:latin typeface="Cambria" panose="02040503050406030204" pitchFamily="18" charset="0"/>
                    <a:ea typeface="Microsoft YaHei" panose="020B0503020204020204" charset="-122"/>
                  </a:endParaRPr>
                </a:p>
              </p:txBody>
            </p:sp>
            <p:sp>
              <p:nvSpPr>
                <p:cNvPr id="59"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Microsoft YaHei" panose="020B0503020204020204" charset="-122"/>
                  </a:endParaRPr>
                </a:p>
              </p:txBody>
            </p:sp>
          </p:grpSp>
        </p:grpSp>
        <p:grpSp>
          <p:nvGrpSpPr>
            <p:cNvPr id="52" name="组合 205"/>
            <p:cNvGrpSpPr/>
            <p:nvPr/>
          </p:nvGrpSpPr>
          <p:grpSpPr bwMode="auto">
            <a:xfrm>
              <a:off x="2708494" y="1140262"/>
              <a:ext cx="502884" cy="473025"/>
              <a:chOff x="12294771" y="811518"/>
              <a:chExt cx="801528" cy="761850"/>
            </a:xfrm>
          </p:grpSpPr>
          <p:sp>
            <p:nvSpPr>
              <p:cNvPr id="53" name="Freeform 55"/>
              <p:cNvSpPr/>
              <p:nvPr/>
            </p:nvSpPr>
            <p:spPr bwMode="auto">
              <a:xfrm>
                <a:off x="12294771" y="811518"/>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930">
                  <a:defRPr/>
                </a:pPr>
                <a:endParaRPr lang="zh-CN" altLang="en-US" sz="2250">
                  <a:solidFill>
                    <a:prstClr val="black"/>
                  </a:solidFill>
                  <a:latin typeface="Cambria" panose="02040503050406030204" pitchFamily="18" charset="0"/>
                  <a:ea typeface="Microsoft YaHei" panose="020B0503020204020204" charset="-122"/>
                </a:endParaRPr>
              </a:p>
            </p:txBody>
          </p:sp>
          <p:sp>
            <p:nvSpPr>
              <p:cNvPr id="54" name="Freeform 56"/>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Cambria" panose="02040503050406030204" pitchFamily="18" charset="0"/>
                  <a:ea typeface="SimSun" panose="02010600030101010101" pitchFamily="2" charset="-122"/>
                </a:endParaRPr>
              </a:p>
            </p:txBody>
          </p:sp>
          <p:sp>
            <p:nvSpPr>
              <p:cNvPr id="55" name="Freeform 57"/>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Cambria" panose="02040503050406030204" pitchFamily="18" charset="0"/>
                  <a:ea typeface="SimSun" panose="02010600030101010101" pitchFamily="2" charset="-122"/>
                </a:endParaRPr>
              </a:p>
            </p:txBody>
          </p:sp>
        </p:grpSp>
      </p:grpSp>
      <p:grpSp>
        <p:nvGrpSpPr>
          <p:cNvPr id="62" name="组合 10"/>
          <p:cNvGrpSpPr/>
          <p:nvPr/>
        </p:nvGrpSpPr>
        <p:grpSpPr>
          <a:xfrm>
            <a:off x="3126602" y="3141905"/>
            <a:ext cx="7899361" cy="1258853"/>
            <a:chOff x="2484661" y="1618248"/>
            <a:chExt cx="6270917" cy="1003805"/>
          </a:xfrm>
        </p:grpSpPr>
        <p:grpSp>
          <p:nvGrpSpPr>
            <p:cNvPr id="63" name="组合 158"/>
            <p:cNvGrpSpPr/>
            <p:nvPr/>
          </p:nvGrpSpPr>
          <p:grpSpPr bwMode="auto">
            <a:xfrm>
              <a:off x="2484661" y="1618248"/>
              <a:ext cx="6270917" cy="1003805"/>
              <a:chOff x="3300347" y="850196"/>
              <a:chExt cx="11944642" cy="1936166"/>
            </a:xfrm>
          </p:grpSpPr>
          <p:grpSp>
            <p:nvGrpSpPr>
              <p:cNvPr id="70" name="组合 159"/>
              <p:cNvGrpSpPr/>
              <p:nvPr/>
            </p:nvGrpSpPr>
            <p:grpSpPr bwMode="auto">
              <a:xfrm>
                <a:off x="4631859" y="850196"/>
                <a:ext cx="10613130" cy="1936166"/>
                <a:chOff x="1986534" y="3591630"/>
                <a:chExt cx="10613130" cy="1936166"/>
              </a:xfrm>
            </p:grpSpPr>
            <p:sp>
              <p:nvSpPr>
                <p:cNvPr id="74"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Microsoft YaHei" panose="020B0503020204020204" charset="-122"/>
                  </a:endParaRPr>
                </a:p>
              </p:txBody>
            </p:sp>
            <p:sp>
              <p:nvSpPr>
                <p:cNvPr id="75" name="Freeform 7"/>
                <p:cNvSpPr>
                  <a:spLocks noChangeAspect="1"/>
                </p:cNvSpPr>
                <p:nvPr/>
              </p:nvSpPr>
              <p:spPr bwMode="auto">
                <a:xfrm>
                  <a:off x="2135488" y="3591630"/>
                  <a:ext cx="10464176" cy="1627179"/>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Microsoft YaHei" panose="020B0503020204020204" charset="-122"/>
                  </a:endParaRPr>
                </a:p>
              </p:txBody>
            </p:sp>
          </p:grpSp>
          <p:grpSp>
            <p:nvGrpSpPr>
              <p:cNvPr id="71" name="组合 160"/>
              <p:cNvGrpSpPr/>
              <p:nvPr/>
            </p:nvGrpSpPr>
            <p:grpSpPr bwMode="auto">
              <a:xfrm>
                <a:off x="3300347" y="1368497"/>
                <a:ext cx="1581466" cy="1417865"/>
                <a:chOff x="1349437" y="779714"/>
                <a:chExt cx="2923167" cy="2620769"/>
              </a:xfrm>
            </p:grpSpPr>
            <p:sp>
              <p:nvSpPr>
                <p:cNvPr id="72" name="Freeform 23"/>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a:lstStyle/>
                <a:p>
                  <a:pPr defTabSz="1217930">
                    <a:defRPr/>
                  </a:pPr>
                  <a:endParaRPr lang="zh-CN" altLang="en-US" sz="2250">
                    <a:solidFill>
                      <a:prstClr val="black"/>
                    </a:solidFill>
                    <a:latin typeface="Cambria" panose="02040503050406030204" pitchFamily="18" charset="0"/>
                    <a:ea typeface="Microsoft YaHei" panose="020B0503020204020204" charset="-122"/>
                  </a:endParaRPr>
                </a:p>
              </p:txBody>
            </p:sp>
            <p:sp>
              <p:nvSpPr>
                <p:cNvPr id="73"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Microsoft YaHei" panose="020B0503020204020204" charset="-122"/>
                  </a:endParaRPr>
                </a:p>
              </p:txBody>
            </p:sp>
          </p:grpSp>
        </p:grpSp>
        <p:grpSp>
          <p:nvGrpSpPr>
            <p:cNvPr id="64" name="组合 209"/>
            <p:cNvGrpSpPr/>
            <p:nvPr/>
          </p:nvGrpSpPr>
          <p:grpSpPr bwMode="auto">
            <a:xfrm>
              <a:off x="2727708" y="2110740"/>
              <a:ext cx="534195" cy="475059"/>
              <a:chOff x="952501" y="6013451"/>
              <a:chExt cx="511175" cy="460375"/>
            </a:xfrm>
          </p:grpSpPr>
          <p:sp>
            <p:nvSpPr>
              <p:cNvPr id="65"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930">
                  <a:defRPr/>
                </a:pPr>
                <a:endParaRPr lang="zh-CN" altLang="en-US" sz="2250">
                  <a:solidFill>
                    <a:prstClr val="black"/>
                  </a:solidFill>
                  <a:latin typeface="Cambria" panose="02040503050406030204" pitchFamily="18" charset="0"/>
                  <a:ea typeface="Microsoft YaHei" panose="020B0503020204020204" charset="-122"/>
                </a:endParaRPr>
              </a:p>
            </p:txBody>
          </p:sp>
          <p:sp>
            <p:nvSpPr>
              <p:cNvPr id="66"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Cambria" panose="02040503050406030204" pitchFamily="18" charset="0"/>
                  <a:ea typeface="SimSun" panose="02010600030101010101" pitchFamily="2" charset="-122"/>
                </a:endParaRPr>
              </a:p>
            </p:txBody>
          </p:sp>
          <p:sp>
            <p:nvSpPr>
              <p:cNvPr id="69"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Cambria" panose="02040503050406030204" pitchFamily="18" charset="0"/>
                  <a:ea typeface="SimSun" panose="02010600030101010101" pitchFamily="2" charset="-122"/>
                </a:endParaRPr>
              </a:p>
            </p:txBody>
          </p:sp>
        </p:grpSp>
      </p:grpSp>
      <p:grpSp>
        <p:nvGrpSpPr>
          <p:cNvPr id="76" name="组合 6"/>
          <p:cNvGrpSpPr/>
          <p:nvPr/>
        </p:nvGrpSpPr>
        <p:grpSpPr>
          <a:xfrm>
            <a:off x="677762" y="45112"/>
            <a:ext cx="1574759" cy="1988057"/>
            <a:chOff x="540445" y="2037"/>
            <a:chExt cx="1255706" cy="1585269"/>
          </a:xfrm>
        </p:grpSpPr>
        <p:sp>
          <p:nvSpPr>
            <p:cNvPr id="77" name="矩形 3"/>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930" fontAlgn="base">
                <a:spcBef>
                  <a:spcPct val="0"/>
                </a:spcBef>
                <a:spcAft>
                  <a:spcPct val="0"/>
                </a:spcAft>
              </a:pPr>
              <a:endParaRPr lang="zh-CN" altLang="en-US" sz="2250">
                <a:solidFill>
                  <a:prstClr val="white"/>
                </a:solidFill>
                <a:latin typeface="Cambria" panose="02040503050406030204" pitchFamily="18" charset="0"/>
                <a:ea typeface="Microsoft YaHei" panose="020B0503020204020204" charset="-122"/>
              </a:endParaRPr>
            </a:p>
          </p:txBody>
        </p:sp>
        <p:sp>
          <p:nvSpPr>
            <p:cNvPr id="78" name="Title 3"/>
            <p:cNvSpPr txBox="1"/>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Microsoft YaHei" panose="020B0503020204020204" charset="-122"/>
                </a:defRPr>
              </a:lvl1pPr>
              <a:lvl2pPr marL="742950" indent="-285750">
                <a:defRPr sz="1900">
                  <a:solidFill>
                    <a:schemeClr val="tx1"/>
                  </a:solidFill>
                  <a:latin typeface="Arial" panose="020B0604020202020204" pitchFamily="34" charset="0"/>
                  <a:ea typeface="Microsoft YaHei" panose="020B0503020204020204" charset="-122"/>
                </a:defRPr>
              </a:lvl2pPr>
              <a:lvl3pPr marL="1143000" indent="-228600">
                <a:defRPr sz="1900">
                  <a:solidFill>
                    <a:schemeClr val="tx1"/>
                  </a:solidFill>
                  <a:latin typeface="Arial" panose="020B0604020202020204" pitchFamily="34" charset="0"/>
                  <a:ea typeface="Microsoft YaHei" panose="020B0503020204020204" charset="-122"/>
                </a:defRPr>
              </a:lvl3pPr>
              <a:lvl4pPr marL="1600200" indent="-228600">
                <a:defRPr sz="1900">
                  <a:solidFill>
                    <a:schemeClr val="tx1"/>
                  </a:solidFill>
                  <a:latin typeface="Arial" panose="020B0604020202020204" pitchFamily="34" charset="0"/>
                  <a:ea typeface="Microsoft YaHei" panose="020B0503020204020204" charset="-122"/>
                </a:defRPr>
              </a:lvl4pPr>
              <a:lvl5pPr marL="2057400" indent="-228600">
                <a:defRPr sz="1900">
                  <a:solidFill>
                    <a:schemeClr val="tx1"/>
                  </a:solidFill>
                  <a:latin typeface="Arial" panose="020B0604020202020204" pitchFamily="34" charset="0"/>
                  <a:ea typeface="Microsoft YaHei" panose="020B050302020402020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9pPr>
            </a:lstStyle>
            <a:p>
              <a:pPr lvl="0" algn="ctr" defTabSz="1217930" fontAlgn="base">
                <a:spcBef>
                  <a:spcPct val="0"/>
                </a:spcBef>
                <a:spcAft>
                  <a:spcPct val="0"/>
                </a:spcAft>
              </a:pPr>
              <a:r>
                <a:rPr lang="en-US" altLang="zh-CN" sz="3200" b="1" dirty="0">
                  <a:solidFill>
                    <a:srgbClr val="FFFF00"/>
                  </a:solidFill>
                  <a:latin typeface="Cambria" panose="02040503050406030204" pitchFamily="18" charset="0"/>
                  <a:ea typeface="Cambria" panose="02040503050406030204" pitchFamily="18" charset="0"/>
                </a:rPr>
                <a:t>GIẢI NGHĨA TỪ</a:t>
              </a:r>
              <a:endParaRPr lang="en-US" altLang="zh-CN" sz="3200" b="1" dirty="0">
                <a:solidFill>
                  <a:srgbClr val="FFFF00"/>
                </a:solidFill>
                <a:latin typeface="Cambria" panose="02040503050406030204" pitchFamily="18" charset="0"/>
                <a:ea typeface="Cambria" panose="02040503050406030204" pitchFamily="18" charset="0"/>
              </a:endParaRPr>
            </a:p>
          </p:txBody>
        </p:sp>
      </p:grpSp>
      <p:pic>
        <p:nvPicPr>
          <p:cNvPr id="79" name="Picture 2" descr="C:\Documents and Settings\Administrator\桌面\PNG\手势.png"/>
          <p:cNvPicPr>
            <a:picLocks noChangeAspect="1" noChangeArrowheads="1"/>
          </p:cNvPicPr>
          <p:nvPr/>
        </p:nvPicPr>
        <p:blipFill rotWithShape="1">
          <a:blip r:embed="rId2">
            <a:extLst>
              <a:ext uri="{28A0092B-C50C-407E-A947-70E740481C1C}">
                <a14:useLocalDpi xmlns:a14="http://schemas.microsoft.com/office/drawing/2010/main" val="0"/>
              </a:ext>
            </a:extLst>
          </a:blip>
          <a:srcRect l="48637" r="32382"/>
          <a:stretch>
            <a:fillRect/>
          </a:stretch>
        </p:blipFill>
        <p:spPr bwMode="auto">
          <a:xfrm>
            <a:off x="0" y="1309342"/>
            <a:ext cx="1863323" cy="5516149"/>
          </a:xfrm>
          <a:prstGeom prst="rect">
            <a:avLst/>
          </a:prstGeom>
          <a:noFill/>
          <a:extLst>
            <a:ext uri="{909E8E84-426E-40DD-AFC4-6F175D3DCCD1}">
              <a14:hiddenFill xmlns:a14="http://schemas.microsoft.com/office/drawing/2010/main">
                <a:solidFill>
                  <a:srgbClr val="FFFFFF"/>
                </a:solidFill>
              </a14:hiddenFill>
            </a:ext>
          </a:extLst>
        </p:spPr>
      </p:pic>
      <p:sp>
        <p:nvSpPr>
          <p:cNvPr id="80" name="文本框 186"/>
          <p:cNvSpPr txBox="1"/>
          <p:nvPr/>
        </p:nvSpPr>
        <p:spPr>
          <a:xfrm>
            <a:off x="4207145" y="1438213"/>
            <a:ext cx="6038642" cy="645917"/>
          </a:xfrm>
          <a:prstGeom prst="rect">
            <a:avLst/>
          </a:prstGeom>
          <a:noFill/>
        </p:spPr>
        <p:txBody>
          <a:bodyPr wrap="none" lIns="91028" tIns="45515" rIns="91028" bIns="45515">
            <a:spAutoFit/>
          </a:bodyPr>
          <a:lstStyle/>
          <a:p>
            <a:pPr defTabSz="1217930" fontAlgn="base">
              <a:spcBef>
                <a:spcPct val="0"/>
              </a:spcBef>
              <a:spcAft>
                <a:spcPct val="0"/>
              </a:spcAft>
              <a:defRPr/>
            </a:pPr>
            <a:r>
              <a:rPr lang="vi-VN" altLang="zh-CN" sz="3600" dirty="0">
                <a:solidFill>
                  <a:srgbClr val="FF0000"/>
                </a:solidFill>
                <a:latin typeface="Cambria" panose="02040503050406030204" pitchFamily="18" charset="0"/>
                <a:ea typeface="Cambria" panose="02040503050406030204" pitchFamily="18" charset="0"/>
              </a:rPr>
              <a:t>Ế hàng: </a:t>
            </a:r>
            <a:r>
              <a:rPr lang="en-US" altLang="zh-CN" sz="3600" dirty="0">
                <a:solidFill>
                  <a:srgbClr val="002060"/>
                </a:solidFill>
                <a:latin typeface="Cambria" panose="02040503050406030204" pitchFamily="18" charset="0"/>
                <a:ea typeface="Cambria" panose="02040503050406030204" pitchFamily="18" charset="0"/>
              </a:rPr>
              <a:t>K</a:t>
            </a:r>
            <a:r>
              <a:rPr lang="vi-VN" altLang="zh-CN" sz="3600" dirty="0">
                <a:solidFill>
                  <a:srgbClr val="002060"/>
                </a:solidFill>
                <a:latin typeface="Cambria" panose="02040503050406030204" pitchFamily="18" charset="0"/>
                <a:ea typeface="Cambria" panose="02040503050406030204" pitchFamily="18" charset="0"/>
              </a:rPr>
              <a:t>hông bán được hàng</a:t>
            </a:r>
            <a:endParaRPr lang="zh-CN" altLang="en-US" sz="3600" dirty="0">
              <a:solidFill>
                <a:srgbClr val="002060"/>
              </a:solidFill>
              <a:latin typeface="Cambria" panose="02040503050406030204" pitchFamily="18" charset="0"/>
              <a:ea typeface="Microsoft YaHei" panose="020B0503020204020204" charset="-122"/>
            </a:endParaRPr>
          </a:p>
        </p:txBody>
      </p:sp>
      <p:sp>
        <p:nvSpPr>
          <p:cNvPr id="81" name="文本框 187"/>
          <p:cNvSpPr txBox="1"/>
          <p:nvPr/>
        </p:nvSpPr>
        <p:spPr>
          <a:xfrm>
            <a:off x="4475675" y="3435852"/>
            <a:ext cx="6167516" cy="645917"/>
          </a:xfrm>
          <a:prstGeom prst="rect">
            <a:avLst/>
          </a:prstGeom>
          <a:noFill/>
        </p:spPr>
        <p:txBody>
          <a:bodyPr wrap="square" lIns="91028" tIns="45515" rIns="91028" bIns="45515">
            <a:spAutoFit/>
          </a:bodyPr>
          <a:lstStyle/>
          <a:p>
            <a:pPr algn="just" defTabSz="1217930" fontAlgn="base">
              <a:spcBef>
                <a:spcPct val="0"/>
              </a:spcBef>
              <a:spcAft>
                <a:spcPct val="0"/>
              </a:spcAft>
              <a:defRPr/>
            </a:pPr>
            <a:r>
              <a:rPr lang="en-US" altLang="zh-CN" sz="3600" dirty="0" err="1">
                <a:solidFill>
                  <a:srgbClr val="FF0000"/>
                </a:solidFill>
                <a:latin typeface="Cambria" panose="02040503050406030204" pitchFamily="18" charset="0"/>
                <a:ea typeface="Cambria" panose="02040503050406030204" pitchFamily="18" charset="0"/>
              </a:rPr>
              <a:t>Hết</a:t>
            </a:r>
            <a:r>
              <a:rPr lang="en-US" altLang="zh-CN" sz="3600" dirty="0">
                <a:solidFill>
                  <a:srgbClr val="FF0000"/>
                </a:solidFill>
                <a:latin typeface="Cambria" panose="02040503050406030204" pitchFamily="18" charset="0"/>
                <a:ea typeface="Cambria" panose="02040503050406030204" pitchFamily="18" charset="0"/>
              </a:rPr>
              <a:t> </a:t>
            </a:r>
            <a:r>
              <a:rPr lang="en-US" altLang="zh-CN" sz="3600" dirty="0" err="1">
                <a:solidFill>
                  <a:srgbClr val="FF0000"/>
                </a:solidFill>
                <a:latin typeface="Cambria" panose="02040503050406030204" pitchFamily="18" charset="0"/>
                <a:ea typeface="Cambria" panose="02040503050406030204" pitchFamily="18" charset="0"/>
              </a:rPr>
              <a:t>nhẵn</a:t>
            </a:r>
            <a:r>
              <a:rPr lang="en-US" altLang="zh-CN" sz="3600" dirty="0">
                <a:solidFill>
                  <a:srgbClr val="FF0000"/>
                </a:solidFill>
                <a:latin typeface="Cambria" panose="02040503050406030204" pitchFamily="18" charset="0"/>
                <a:ea typeface="Cambria" panose="02040503050406030204" pitchFamily="18" charset="0"/>
              </a:rPr>
              <a:t>: </a:t>
            </a:r>
            <a:r>
              <a:rPr lang="en-US" altLang="zh-CN" sz="3600" dirty="0" err="1">
                <a:solidFill>
                  <a:srgbClr val="002060"/>
                </a:solidFill>
                <a:latin typeface="Cambria" panose="02040503050406030204" pitchFamily="18" charset="0"/>
                <a:ea typeface="Cambria" panose="02040503050406030204" pitchFamily="18" charset="0"/>
              </a:rPr>
              <a:t>Không</a:t>
            </a:r>
            <a:r>
              <a:rPr lang="en-US" altLang="zh-CN" sz="3600" dirty="0">
                <a:solidFill>
                  <a:srgbClr val="002060"/>
                </a:solidFill>
                <a:latin typeface="Cambria" panose="02040503050406030204" pitchFamily="18" charset="0"/>
                <a:ea typeface="Cambria" panose="02040503050406030204" pitchFamily="18" charset="0"/>
              </a:rPr>
              <a:t> </a:t>
            </a:r>
            <a:r>
              <a:rPr lang="en-US" altLang="zh-CN" sz="3600" dirty="0" err="1">
                <a:solidFill>
                  <a:srgbClr val="002060"/>
                </a:solidFill>
                <a:latin typeface="Cambria" panose="02040503050406030204" pitchFamily="18" charset="0"/>
                <a:ea typeface="Cambria" panose="02040503050406030204" pitchFamily="18" charset="0"/>
              </a:rPr>
              <a:t>còn</a:t>
            </a:r>
            <a:r>
              <a:rPr lang="en-US" altLang="zh-CN" sz="3600" dirty="0">
                <a:solidFill>
                  <a:srgbClr val="002060"/>
                </a:solidFill>
                <a:latin typeface="Cambria" panose="02040503050406030204" pitchFamily="18" charset="0"/>
                <a:ea typeface="Cambria" panose="02040503050406030204" pitchFamily="18" charset="0"/>
              </a:rPr>
              <a:t> </a:t>
            </a:r>
            <a:r>
              <a:rPr lang="en-US" altLang="zh-CN" sz="3600" dirty="0" err="1">
                <a:solidFill>
                  <a:srgbClr val="002060"/>
                </a:solidFill>
                <a:latin typeface="Cambria" panose="02040503050406030204" pitchFamily="18" charset="0"/>
                <a:ea typeface="Cambria" panose="02040503050406030204" pitchFamily="18" charset="0"/>
              </a:rPr>
              <a:t>tí</a:t>
            </a:r>
            <a:r>
              <a:rPr lang="en-US" altLang="zh-CN" sz="3600" dirty="0">
                <a:solidFill>
                  <a:srgbClr val="002060"/>
                </a:solidFill>
                <a:latin typeface="Cambria" panose="02040503050406030204" pitchFamily="18" charset="0"/>
                <a:ea typeface="Cambria" panose="02040503050406030204" pitchFamily="18" charset="0"/>
              </a:rPr>
              <a:t> </a:t>
            </a:r>
            <a:r>
              <a:rPr lang="en-US" altLang="zh-CN" sz="3600" dirty="0" err="1">
                <a:solidFill>
                  <a:srgbClr val="002060"/>
                </a:solidFill>
                <a:latin typeface="Cambria" panose="02040503050406030204" pitchFamily="18" charset="0"/>
                <a:ea typeface="Cambria" panose="02040503050406030204" pitchFamily="18" charset="0"/>
              </a:rPr>
              <a:t>nào</a:t>
            </a:r>
            <a:r>
              <a:rPr lang="en-US" altLang="zh-CN" sz="3600" dirty="0">
                <a:solidFill>
                  <a:srgbClr val="002060"/>
                </a:solidFill>
                <a:latin typeface="Cambria" panose="02040503050406030204" pitchFamily="18" charset="0"/>
                <a:ea typeface="Cambria" panose="02040503050406030204" pitchFamily="18" charset="0"/>
              </a:rPr>
              <a:t>.</a:t>
            </a:r>
            <a:endParaRPr lang="zh-CN" altLang="en-US" sz="3600" dirty="0">
              <a:solidFill>
                <a:srgbClr val="002060"/>
              </a:solidFill>
              <a:latin typeface="Cambria" panose="02040503050406030204" pitchFamily="18" charset="0"/>
              <a:ea typeface="Microsoft YaHei" panose="020B0503020204020204"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
                                        <p:tgtEl>
                                          <p:spTgt spid="79"/>
                                        </p:tgtEl>
                                      </p:cBhvr>
                                    </p:animEffect>
                                    <p:anim calcmode="lin" valueType="num">
                                      <p:cBhvr>
                                        <p:cTn id="8" dur="400" fill="hold"/>
                                        <p:tgtEl>
                                          <p:spTgt spid="79"/>
                                        </p:tgtEl>
                                        <p:attrNameLst>
                                          <p:attrName>ppt_x</p:attrName>
                                        </p:attrNameLst>
                                      </p:cBhvr>
                                      <p:tavLst>
                                        <p:tav tm="0">
                                          <p:val>
                                            <p:strVal val="#ppt_x"/>
                                          </p:val>
                                        </p:tav>
                                        <p:tav tm="100000">
                                          <p:val>
                                            <p:strVal val="#ppt_x"/>
                                          </p:val>
                                        </p:tav>
                                      </p:tavLst>
                                    </p:anim>
                                    <p:anim calcmode="lin" valueType="num">
                                      <p:cBhvr>
                                        <p:cTn id="9" dur="400" fill="hold"/>
                                        <p:tgtEl>
                                          <p:spTgt spid="7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
                                        <p:tgtEl>
                                          <p:spTgt spid="76"/>
                                        </p:tgtEl>
                                      </p:cBhvr>
                                    </p:animEffect>
                                    <p:anim calcmode="lin" valueType="num">
                                      <p:cBhvr>
                                        <p:cTn id="15" dur="400" fill="hold"/>
                                        <p:tgtEl>
                                          <p:spTgt spid="76"/>
                                        </p:tgtEl>
                                        <p:attrNameLst>
                                          <p:attrName>ppt_x</p:attrName>
                                        </p:attrNameLst>
                                      </p:cBhvr>
                                      <p:tavLst>
                                        <p:tav tm="0">
                                          <p:val>
                                            <p:strVal val="#ppt_x"/>
                                          </p:val>
                                        </p:tav>
                                        <p:tav tm="100000">
                                          <p:val>
                                            <p:strVal val="#ppt_x"/>
                                          </p:val>
                                        </p:tav>
                                      </p:tavLst>
                                    </p:anim>
                                    <p:anim calcmode="lin" valueType="num">
                                      <p:cBhvr>
                                        <p:cTn id="16" dur="400" fill="hold"/>
                                        <p:tgtEl>
                                          <p:spTgt spid="76"/>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9" fill="hold">
                            <p:stCondLst>
                              <p:cond delay="1000"/>
                            </p:stCondLst>
                            <p:childTnLst>
                              <p:par>
                                <p:cTn id="20" presetID="49" presetClass="path" presetSubtype="0" accel="50000" decel="50000" fill="hold" nodeType="afterEffect">
                                  <p:stCondLst>
                                    <p:cond delay="0"/>
                                  </p:stCondLst>
                                  <p:childTnLst>
                                    <p:animMotion origin="layout" path="M -7.5718E-7 -1.76471E-6 L 0.33453 0.95971 " pathEditMode="relative" rAng="0" ptsTypes="AA">
                                      <p:cBhvr>
                                        <p:cTn id="21" dur="1000" fill="hold"/>
                                        <p:tgtEl>
                                          <p:spTgt spid="79"/>
                                        </p:tgtEl>
                                        <p:attrNameLst>
                                          <p:attrName>ppt_x</p:attrName>
                                          <p:attrName>ppt_y</p:attrName>
                                        </p:attrNameLst>
                                      </p:cBhvr>
                                      <p:rCtr x="16727" y="47971"/>
                                    </p:animMotion>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additive="base">
                                        <p:cTn id="26" dur="250" fill="hold"/>
                                        <p:tgtEl>
                                          <p:spTgt spid="50"/>
                                        </p:tgtEl>
                                        <p:attrNameLst>
                                          <p:attrName>ppt_x</p:attrName>
                                        </p:attrNameLst>
                                      </p:cBhvr>
                                      <p:tavLst>
                                        <p:tav tm="0">
                                          <p:val>
                                            <p:strVal val="1+#ppt_w/2"/>
                                          </p:val>
                                        </p:tav>
                                        <p:tav tm="100000">
                                          <p:val>
                                            <p:strVal val="#ppt_x"/>
                                          </p:val>
                                        </p:tav>
                                      </p:tavLst>
                                    </p:anim>
                                    <p:anim calcmode="lin" valueType="num">
                                      <p:cBhvr additive="base">
                                        <p:cTn id="27" dur="250" fill="hold"/>
                                        <p:tgtEl>
                                          <p:spTgt spid="50"/>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wipe(left)">
                                      <p:cBhvr>
                                        <p:cTn id="31" dur="250"/>
                                        <p:tgtEl>
                                          <p:spTgt spid="8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anim calcmode="lin" valueType="num">
                                      <p:cBhvr additive="base">
                                        <p:cTn id="36" dur="250" fill="hold"/>
                                        <p:tgtEl>
                                          <p:spTgt spid="62"/>
                                        </p:tgtEl>
                                        <p:attrNameLst>
                                          <p:attrName>ppt_x</p:attrName>
                                        </p:attrNameLst>
                                      </p:cBhvr>
                                      <p:tavLst>
                                        <p:tav tm="0">
                                          <p:val>
                                            <p:strVal val="1+#ppt_w/2"/>
                                          </p:val>
                                        </p:tav>
                                        <p:tav tm="100000">
                                          <p:val>
                                            <p:strVal val="#ppt_x"/>
                                          </p:val>
                                        </p:tav>
                                      </p:tavLst>
                                    </p:anim>
                                    <p:anim calcmode="lin" valueType="num">
                                      <p:cBhvr additive="base">
                                        <p:cTn id="37" dur="250" fill="hold"/>
                                        <p:tgtEl>
                                          <p:spTgt spid="62"/>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wipe(left)">
                                      <p:cBhvr>
                                        <p:cTn id="41" dur="25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grpSp>
        <p:nvGrpSpPr>
          <p:cNvPr id="3" name="Group 2"/>
          <p:cNvGrpSpPr/>
          <p:nvPr/>
        </p:nvGrpSpPr>
        <p:grpSpPr>
          <a:xfrm>
            <a:off x="284306" y="395673"/>
            <a:ext cx="5798127" cy="3135379"/>
            <a:chOff x="457200" y="1176848"/>
            <a:chExt cx="5798127" cy="3135379"/>
          </a:xfrm>
        </p:grpSpPr>
        <p:grpSp>
          <p:nvGrpSpPr>
            <p:cNvPr id="4" name="Group 3"/>
            <p:cNvGrpSpPr/>
            <p:nvPr/>
          </p:nvGrpSpPr>
          <p:grpSpPr>
            <a:xfrm>
              <a:off x="457200" y="1922318"/>
              <a:ext cx="5798127" cy="2389909"/>
              <a:chOff x="602672" y="2483427"/>
              <a:chExt cx="5922819" cy="2389909"/>
            </a:xfrm>
            <a:solidFill>
              <a:srgbClr val="FFFFCC"/>
            </a:solidFill>
          </p:grpSpPr>
          <p:sp>
            <p:nvSpPr>
              <p:cNvPr id="6" name="Rectangle: Rounded Corners 5"/>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914400"/>
                <a:r>
                  <a:rPr lang="en-US" sz="3200" b="1"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Phân</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công</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đọc</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theo</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đoạn</a:t>
                </a:r>
                <a:r>
                  <a:rPr lang="en-US" sz="3200" dirty="0">
                    <a:solidFill>
                      <a:prstClr val="black"/>
                    </a:solidFill>
                    <a:latin typeface="Calibri" panose="020F0502020204030204" charset="0"/>
                    <a:cs typeface="Calibri" panose="020F0502020204030204" charset="0"/>
                  </a:rPr>
                  <a:t>.</a:t>
                </a:r>
                <a:endParaRPr lang="en-US" sz="3200" dirty="0">
                  <a:solidFill>
                    <a:prstClr val="black"/>
                  </a:solidFill>
                  <a:latin typeface="Calibri" panose="020F0502020204030204" charset="0"/>
                  <a:cs typeface="Calibri" panose="020F0502020204030204" charset="0"/>
                </a:endParaRPr>
              </a:p>
              <a:p>
                <a:pPr algn="just" defTabSz="914400"/>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Tất</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cả</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thành</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viên</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đều</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đọc</a:t>
                </a:r>
                <a:r>
                  <a:rPr lang="en-US" sz="3200" dirty="0">
                    <a:solidFill>
                      <a:prstClr val="black"/>
                    </a:solidFill>
                    <a:latin typeface="Calibri" panose="020F0502020204030204" charset="0"/>
                    <a:cs typeface="Calibri" panose="020F0502020204030204" charset="0"/>
                  </a:rPr>
                  <a:t>.</a:t>
                </a:r>
                <a:endParaRPr lang="en-US" sz="3200" dirty="0">
                  <a:solidFill>
                    <a:prstClr val="black"/>
                  </a:solidFill>
                  <a:latin typeface="Calibri" panose="020F0502020204030204" charset="0"/>
                  <a:cs typeface="Calibri" panose="020F0502020204030204" charset="0"/>
                </a:endParaRPr>
              </a:p>
              <a:p>
                <a:pPr algn="just" defTabSz="914400"/>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Giải</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nghĩa</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từ</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cùng</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nhau</a:t>
                </a:r>
                <a:r>
                  <a:rPr lang="en-US" sz="3200" dirty="0">
                    <a:solidFill>
                      <a:prstClr val="black"/>
                    </a:solidFill>
                    <a:latin typeface="Calibri" panose="020F0502020204030204" charset="0"/>
                    <a:cs typeface="Calibri" panose="020F0502020204030204" charset="0"/>
                  </a:rPr>
                  <a:t>.</a:t>
                </a:r>
                <a:endParaRPr lang="en-US" sz="3200" dirty="0">
                  <a:solidFill>
                    <a:prstClr val="black"/>
                  </a:solidFill>
                  <a:latin typeface="Calibri" panose="020F0502020204030204" charset="0"/>
                  <a:cs typeface="Calibri" panose="020F0502020204030204" charset="0"/>
                </a:endParaRPr>
              </a:p>
            </p:txBody>
          </p:sp>
          <p:pic>
            <p:nvPicPr>
              <p:cNvPr id="7" name="Picture 6"/>
              <p:cNvPicPr>
                <a:picLocks noChangeAspect="1"/>
              </p:cNvPicPr>
              <p:nvPr/>
            </p:nvPicPr>
            <p:blipFill>
              <a:blip r:embed="rId1"/>
              <a:stretch>
                <a:fillRect/>
              </a:stretch>
            </p:blipFill>
            <p:spPr>
              <a:xfrm flipH="1">
                <a:off x="907221" y="2770898"/>
                <a:ext cx="609091" cy="609091"/>
              </a:xfrm>
              <a:prstGeom prst="rect">
                <a:avLst/>
              </a:prstGeom>
              <a:grpFill/>
              <a:ln>
                <a:noFill/>
              </a:ln>
            </p:spPr>
          </p:pic>
          <p:pic>
            <p:nvPicPr>
              <p:cNvPr id="8" name="Picture 7"/>
              <p:cNvPicPr>
                <a:picLocks noChangeAspect="1"/>
              </p:cNvPicPr>
              <p:nvPr/>
            </p:nvPicPr>
            <p:blipFill>
              <a:blip r:embed="rId1"/>
              <a:stretch>
                <a:fillRect/>
              </a:stretch>
            </p:blipFill>
            <p:spPr>
              <a:xfrm flipH="1">
                <a:off x="907221" y="3268339"/>
                <a:ext cx="609091" cy="609091"/>
              </a:xfrm>
              <a:prstGeom prst="rect">
                <a:avLst/>
              </a:prstGeom>
              <a:grpFill/>
              <a:ln>
                <a:noFill/>
              </a:ln>
            </p:spPr>
          </p:pic>
          <p:pic>
            <p:nvPicPr>
              <p:cNvPr id="9" name="Picture 8"/>
              <p:cNvPicPr>
                <a:picLocks noChangeAspect="1"/>
              </p:cNvPicPr>
              <p:nvPr/>
            </p:nvPicPr>
            <p:blipFill>
              <a:blip r:embed="rId1"/>
              <a:stretch>
                <a:fillRect/>
              </a:stretch>
            </p:blipFill>
            <p:spPr>
              <a:xfrm flipH="1">
                <a:off x="907221" y="3782556"/>
                <a:ext cx="609091" cy="609091"/>
              </a:xfrm>
              <a:prstGeom prst="rect">
                <a:avLst/>
              </a:prstGeom>
              <a:grpFill/>
              <a:ln>
                <a:noFill/>
              </a:ln>
            </p:spPr>
          </p:pic>
        </p:grpSp>
        <p:sp>
          <p:nvSpPr>
            <p:cNvPr id="5" name="Rectangle: Rounded Corners 4"/>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6600" b="1" dirty="0" err="1">
                  <a:solidFill>
                    <a:prstClr val="black"/>
                  </a:solidFill>
                  <a:latin typeface="Calibri" panose="020F0502020204030204" charset="0"/>
                  <a:cs typeface="Calibri" panose="020F0502020204030204" charset="0"/>
                </a:rPr>
                <a:t>Yêu</a:t>
              </a:r>
              <a:r>
                <a:rPr lang="en-US" sz="6600" b="1" dirty="0">
                  <a:solidFill>
                    <a:prstClr val="black"/>
                  </a:solidFill>
                  <a:latin typeface="Calibri" panose="020F0502020204030204" charset="0"/>
                  <a:cs typeface="Calibri" panose="020F0502020204030204" charset="0"/>
                </a:rPr>
                <a:t> </a:t>
              </a:r>
              <a:r>
                <a:rPr lang="en-US" sz="6600" b="1" dirty="0" err="1">
                  <a:solidFill>
                    <a:prstClr val="black"/>
                  </a:solidFill>
                  <a:latin typeface="Calibri" panose="020F0502020204030204" charset="0"/>
                  <a:cs typeface="Calibri" panose="020F0502020204030204" charset="0"/>
                </a:rPr>
                <a:t>cầu</a:t>
              </a:r>
              <a:endParaRPr lang="en-US" sz="6600" b="1" dirty="0">
                <a:solidFill>
                  <a:prstClr val="black"/>
                </a:solidFill>
                <a:latin typeface="Calibri" panose="020F0502020204030204" charset="0"/>
                <a:cs typeface="Calibri" panose="020F0502020204030204" charset="0"/>
              </a:endParaRPr>
            </a:p>
          </p:txBody>
        </p:sp>
      </p:grpSp>
      <p:grpSp>
        <p:nvGrpSpPr>
          <p:cNvPr id="10" name="Group 9"/>
          <p:cNvGrpSpPr/>
          <p:nvPr/>
        </p:nvGrpSpPr>
        <p:grpSpPr>
          <a:xfrm>
            <a:off x="5107877" y="3462652"/>
            <a:ext cx="6840681" cy="3152792"/>
            <a:chOff x="535741" y="1748982"/>
            <a:chExt cx="6840681" cy="3152791"/>
          </a:xfrm>
        </p:grpSpPr>
        <p:grpSp>
          <p:nvGrpSpPr>
            <p:cNvPr id="11" name="Group 10"/>
            <p:cNvGrpSpPr/>
            <p:nvPr/>
          </p:nvGrpSpPr>
          <p:grpSpPr>
            <a:xfrm>
              <a:off x="535741" y="2511864"/>
              <a:ext cx="6840681" cy="2389909"/>
              <a:chOff x="5351318" y="4311147"/>
              <a:chExt cx="6840681" cy="2389909"/>
            </a:xfrm>
            <a:solidFill>
              <a:srgbClr val="FFFFCC"/>
            </a:solidFill>
          </p:grpSpPr>
          <p:sp>
            <p:nvSpPr>
              <p:cNvPr id="14" name="Rectangle: Rounded Corners 13"/>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514350" indent="-514350" algn="just" defTabSz="914400">
                  <a:buFontTx/>
                  <a:buAutoNum type="arabicPeriod"/>
                </a:pPr>
                <a:r>
                  <a:rPr lang="en-US" sz="3200" dirty="0" err="1">
                    <a:solidFill>
                      <a:prstClr val="black"/>
                    </a:solidFill>
                    <a:latin typeface="Calibri" panose="020F0502020204030204" charset="0"/>
                    <a:cs typeface="Calibri" panose="020F0502020204030204" charset="0"/>
                  </a:rPr>
                  <a:t>Đọc</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đúng</a:t>
                </a:r>
                <a:r>
                  <a:rPr lang="en-US" sz="3200" dirty="0">
                    <a:solidFill>
                      <a:prstClr val="black"/>
                    </a:solidFill>
                    <a:latin typeface="Calibri" panose="020F0502020204030204" charset="0"/>
                    <a:cs typeface="Calibri" panose="020F0502020204030204" charset="0"/>
                  </a:rPr>
                  <a:t>.</a:t>
                </a:r>
                <a:endParaRPr lang="en-US" sz="3200" dirty="0">
                  <a:solidFill>
                    <a:prstClr val="black"/>
                  </a:solidFill>
                  <a:latin typeface="Calibri" panose="020F0502020204030204" charset="0"/>
                  <a:cs typeface="Calibri" panose="020F0502020204030204" charset="0"/>
                </a:endParaRPr>
              </a:p>
              <a:p>
                <a:pPr marL="514350" indent="-514350" algn="just" defTabSz="914400">
                  <a:buFontTx/>
                  <a:buAutoNum type="arabicPeriod"/>
                </a:pPr>
                <a:r>
                  <a:rPr lang="en-US" sz="3200" dirty="0" err="1">
                    <a:solidFill>
                      <a:prstClr val="black"/>
                    </a:solidFill>
                    <a:latin typeface="Calibri" panose="020F0502020204030204" charset="0"/>
                    <a:cs typeface="Calibri" panose="020F0502020204030204" charset="0"/>
                  </a:rPr>
                  <a:t>Đọc</a:t>
                </a:r>
                <a:r>
                  <a:rPr lang="en-US" sz="3200" dirty="0">
                    <a:solidFill>
                      <a:prstClr val="black"/>
                    </a:solidFill>
                    <a:latin typeface="Calibri" panose="020F0502020204030204" charset="0"/>
                    <a:cs typeface="Calibri" panose="020F0502020204030204" charset="0"/>
                  </a:rPr>
                  <a:t> to, </a:t>
                </a:r>
                <a:r>
                  <a:rPr lang="en-US" sz="3200" dirty="0" err="1">
                    <a:solidFill>
                      <a:prstClr val="black"/>
                    </a:solidFill>
                    <a:latin typeface="Calibri" panose="020F0502020204030204" charset="0"/>
                    <a:cs typeface="Calibri" panose="020F0502020204030204" charset="0"/>
                  </a:rPr>
                  <a:t>rõ</a:t>
                </a:r>
                <a:r>
                  <a:rPr lang="en-US" sz="3200" dirty="0">
                    <a:solidFill>
                      <a:prstClr val="black"/>
                    </a:solidFill>
                    <a:latin typeface="Calibri" panose="020F0502020204030204" charset="0"/>
                    <a:cs typeface="Calibri" panose="020F0502020204030204" charset="0"/>
                  </a:rPr>
                  <a:t>.</a:t>
                </a:r>
                <a:endParaRPr lang="en-US" sz="3200" dirty="0">
                  <a:solidFill>
                    <a:prstClr val="black"/>
                  </a:solidFill>
                  <a:latin typeface="Calibri" panose="020F0502020204030204" charset="0"/>
                  <a:cs typeface="Calibri" panose="020F0502020204030204" charset="0"/>
                </a:endParaRPr>
              </a:p>
              <a:p>
                <a:pPr marL="514350" indent="-514350" algn="just" defTabSz="914400">
                  <a:buFontTx/>
                  <a:buAutoNum type="arabicPeriod"/>
                </a:pPr>
                <a:r>
                  <a:rPr lang="en-US" sz="3200" dirty="0" err="1">
                    <a:solidFill>
                      <a:prstClr val="black"/>
                    </a:solidFill>
                    <a:latin typeface="Calibri" panose="020F0502020204030204" charset="0"/>
                    <a:cs typeface="Calibri" panose="020F0502020204030204" charset="0"/>
                  </a:rPr>
                  <a:t>Đọc</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ngắt</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nghỉ</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đúng</a:t>
                </a:r>
                <a:r>
                  <a:rPr lang="en-US" sz="3200" dirty="0">
                    <a:solidFill>
                      <a:prstClr val="black"/>
                    </a:solidFill>
                    <a:latin typeface="Calibri" panose="020F0502020204030204" charset="0"/>
                    <a:cs typeface="Calibri" panose="020F0502020204030204" charset="0"/>
                  </a:rPr>
                  <a:t> </a:t>
                </a:r>
                <a:r>
                  <a:rPr lang="en-US" sz="3200" dirty="0" err="1">
                    <a:solidFill>
                      <a:prstClr val="black"/>
                    </a:solidFill>
                    <a:latin typeface="Calibri" panose="020F0502020204030204" charset="0"/>
                    <a:cs typeface="Calibri" panose="020F0502020204030204" charset="0"/>
                  </a:rPr>
                  <a:t>chỗ</a:t>
                </a:r>
                <a:r>
                  <a:rPr lang="en-US" sz="3200" dirty="0">
                    <a:solidFill>
                      <a:prstClr val="black"/>
                    </a:solidFill>
                    <a:latin typeface="Calibri" panose="020F0502020204030204" charset="0"/>
                    <a:cs typeface="Calibri" panose="020F0502020204030204" charset="0"/>
                  </a:rPr>
                  <a:t>.</a:t>
                </a:r>
                <a:endParaRPr lang="en-US" sz="3200" dirty="0">
                  <a:solidFill>
                    <a:prstClr val="black"/>
                  </a:solidFill>
                  <a:latin typeface="Calibri" panose="020F0502020204030204" charset="0"/>
                  <a:cs typeface="Calibri" panose="020F0502020204030204" charset="0"/>
                </a:endParaRPr>
              </a:p>
            </p:txBody>
          </p:sp>
          <p:grpSp>
            <p:nvGrpSpPr>
              <p:cNvPr id="15" name="Group 14"/>
              <p:cNvGrpSpPr/>
              <p:nvPr/>
            </p:nvGrpSpPr>
            <p:grpSpPr>
              <a:xfrm>
                <a:off x="7848306" y="4505769"/>
                <a:ext cx="1916933" cy="698087"/>
                <a:chOff x="7938042" y="4498699"/>
                <a:chExt cx="2135833" cy="786591"/>
              </a:xfrm>
              <a:grpFill/>
            </p:grpSpPr>
            <p:pic>
              <p:nvPicPr>
                <p:cNvPr id="24" name="Picture 23"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p:cNvGrpSpPr/>
              <p:nvPr/>
            </p:nvGrpSpPr>
            <p:grpSpPr>
              <a:xfrm>
                <a:off x="7843282" y="5133562"/>
                <a:ext cx="1935526" cy="692431"/>
                <a:chOff x="7872868" y="4435004"/>
                <a:chExt cx="2216677" cy="790399"/>
              </a:xfrm>
              <a:grpFill/>
            </p:grpSpPr>
            <p:pic>
              <p:nvPicPr>
                <p:cNvPr id="21" name="Picture 20"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p:cNvGrpSpPr/>
              <p:nvPr/>
            </p:nvGrpSpPr>
            <p:grpSpPr>
              <a:xfrm>
                <a:off x="10125528" y="5659583"/>
                <a:ext cx="1915391" cy="682868"/>
                <a:chOff x="7935191" y="4561610"/>
                <a:chExt cx="2134115" cy="769441"/>
              </a:xfrm>
              <a:grpFill/>
            </p:grpSpPr>
            <p:pic>
              <p:nvPicPr>
                <p:cNvPr id="18" name="Picture 17"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5400" b="1" dirty="0" err="1">
                  <a:solidFill>
                    <a:prstClr val="black"/>
                  </a:solidFill>
                  <a:latin typeface="Calibri" panose="020F0502020204030204" charset="0"/>
                  <a:cs typeface="Calibri" panose="020F0502020204030204" charset="0"/>
                </a:rPr>
                <a:t>Tiêu</a:t>
              </a:r>
              <a:r>
                <a:rPr lang="en-US" sz="5400" b="1" dirty="0">
                  <a:solidFill>
                    <a:prstClr val="black"/>
                  </a:solidFill>
                  <a:latin typeface="Calibri" panose="020F0502020204030204" charset="0"/>
                  <a:cs typeface="Calibri" panose="020F0502020204030204" charset="0"/>
                </a:rPr>
                <a:t> </a:t>
              </a:r>
              <a:r>
                <a:rPr lang="en-US" sz="5400" b="1" dirty="0" err="1">
                  <a:solidFill>
                    <a:prstClr val="black"/>
                  </a:solidFill>
                  <a:latin typeface="Calibri" panose="020F0502020204030204" charset="0"/>
                  <a:cs typeface="Calibri" panose="020F0502020204030204" charset="0"/>
                </a:rPr>
                <a:t>chí</a:t>
              </a:r>
              <a:r>
                <a:rPr lang="en-US" sz="5400" b="1" dirty="0">
                  <a:solidFill>
                    <a:prstClr val="black"/>
                  </a:solidFill>
                  <a:latin typeface="Calibri" panose="020F0502020204030204" charset="0"/>
                  <a:cs typeface="Calibri" panose="020F0502020204030204" charset="0"/>
                </a:rPr>
                <a:t> </a:t>
              </a:r>
              <a:r>
                <a:rPr lang="en-US" sz="5400" b="1" dirty="0" err="1">
                  <a:solidFill>
                    <a:prstClr val="black"/>
                  </a:solidFill>
                  <a:latin typeface="Calibri" panose="020F0502020204030204" charset="0"/>
                  <a:cs typeface="Calibri" panose="020F0502020204030204" charset="0"/>
                </a:rPr>
                <a:t>đánh</a:t>
              </a:r>
              <a:r>
                <a:rPr lang="en-US" sz="5400" b="1" dirty="0">
                  <a:solidFill>
                    <a:prstClr val="black"/>
                  </a:solidFill>
                  <a:latin typeface="Calibri" panose="020F0502020204030204" charset="0"/>
                  <a:cs typeface="Calibri" panose="020F0502020204030204" charset="0"/>
                </a:rPr>
                <a:t> </a:t>
              </a:r>
              <a:r>
                <a:rPr lang="en-US" sz="5400" b="1" dirty="0" err="1">
                  <a:solidFill>
                    <a:prstClr val="black"/>
                  </a:solidFill>
                  <a:latin typeface="Calibri" panose="020F0502020204030204" charset="0"/>
                  <a:cs typeface="Calibri" panose="020F0502020204030204" charset="0"/>
                </a:rPr>
                <a:t>giá</a:t>
              </a:r>
              <a:endParaRPr lang="en-US" sz="5400" b="1" dirty="0">
                <a:solidFill>
                  <a:prstClr val="black"/>
                </a:solidFill>
                <a:latin typeface="Calibri" panose="020F0502020204030204" charset="0"/>
                <a:cs typeface="Calibri" panose="020F0502020204030204" charset="0"/>
              </a:endParaRPr>
            </a:p>
          </p:txBody>
        </p:sp>
      </p:grpSp>
      <p:sp>
        <p:nvSpPr>
          <p:cNvPr id="27" name="Rectangle: Rounded Corners 26"/>
          <p:cNvSpPr/>
          <p:nvPr/>
        </p:nvSpPr>
        <p:spPr>
          <a:xfrm>
            <a:off x="5843855" y="20664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4800" b="1" dirty="0" err="1">
                <a:solidFill>
                  <a:srgbClr val="7030A0"/>
                </a:solidFill>
                <a:latin typeface="Calibri" panose="020F0502020204030204" charset="0"/>
                <a:cs typeface="Calibri" panose="020F0502020204030204" charset="0"/>
              </a:rPr>
              <a:t>Luyện</a:t>
            </a:r>
            <a:r>
              <a:rPr lang="en-US" sz="4800" b="1" dirty="0">
                <a:solidFill>
                  <a:srgbClr val="7030A0"/>
                </a:solidFill>
                <a:latin typeface="Calibri" panose="020F0502020204030204" charset="0"/>
                <a:cs typeface="Calibri" panose="020F0502020204030204" charset="0"/>
              </a:rPr>
              <a:t> </a:t>
            </a:r>
            <a:r>
              <a:rPr lang="en-US" sz="4800" b="1" dirty="0" err="1">
                <a:solidFill>
                  <a:srgbClr val="7030A0"/>
                </a:solidFill>
                <a:latin typeface="Calibri" panose="020F0502020204030204" charset="0"/>
                <a:cs typeface="Calibri" panose="020F0502020204030204" charset="0"/>
              </a:rPr>
              <a:t>đọc</a:t>
            </a:r>
            <a:r>
              <a:rPr lang="en-US" sz="4800" b="1" dirty="0">
                <a:solidFill>
                  <a:srgbClr val="7030A0"/>
                </a:solidFill>
                <a:latin typeface="Calibri" panose="020F0502020204030204" charset="0"/>
                <a:cs typeface="Calibri" panose="020F0502020204030204" charset="0"/>
              </a:rPr>
              <a:t> </a:t>
            </a:r>
            <a:r>
              <a:rPr lang="en-US" sz="4800" b="1" dirty="0" err="1">
                <a:solidFill>
                  <a:srgbClr val="7030A0"/>
                </a:solidFill>
                <a:latin typeface="Calibri" panose="020F0502020204030204" charset="0"/>
                <a:cs typeface="Calibri" panose="020F0502020204030204" charset="0"/>
              </a:rPr>
              <a:t>trong</a:t>
            </a:r>
            <a:r>
              <a:rPr lang="en-US" sz="4800" b="1" dirty="0">
                <a:solidFill>
                  <a:srgbClr val="7030A0"/>
                </a:solidFill>
                <a:latin typeface="Calibri" panose="020F0502020204030204" charset="0"/>
                <a:cs typeface="Calibri" panose="020F0502020204030204" charset="0"/>
              </a:rPr>
              <a:t> </a:t>
            </a:r>
            <a:r>
              <a:rPr lang="en-US" sz="4800" b="1" dirty="0" err="1">
                <a:solidFill>
                  <a:srgbClr val="7030A0"/>
                </a:solidFill>
                <a:latin typeface="Calibri" panose="020F0502020204030204" charset="0"/>
                <a:cs typeface="Calibri" panose="020F0502020204030204" charset="0"/>
              </a:rPr>
              <a:t>nhóm</a:t>
            </a:r>
            <a:endParaRPr lang="en-US" sz="4800" b="1" dirty="0">
              <a:solidFill>
                <a:srgbClr val="7030A0"/>
              </a:solidFill>
              <a:latin typeface="Calibri" panose="020F0502020204030204" charset="0"/>
              <a:cs typeface="Calibri" panose="020F0502020204030204" charset="0"/>
            </a:endParaRPr>
          </a:p>
        </p:txBody>
      </p:sp>
      <p:pic>
        <p:nvPicPr>
          <p:cNvPr id="28" name="Graphic 2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431" y="3049363"/>
            <a:ext cx="2977476" cy="3097952"/>
          </a:xfrm>
          <a:prstGeom prst="rect">
            <a:avLst/>
          </a:prstGeom>
        </p:spPr>
      </p:pic>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PA" val="v4.0.0"/>
</p:tagLst>
</file>

<file path=ppt/tags/tag67.xml><?xml version="1.0" encoding="utf-8"?>
<p:tagLst xmlns:p="http://schemas.openxmlformats.org/presentationml/2006/main">
  <p:tag name="PA" val="v4.0.0"/>
</p:tagLst>
</file>

<file path=ppt/tags/tag68.xml><?xml version="1.0" encoding="utf-8"?>
<p:tagLst xmlns:p="http://schemas.openxmlformats.org/presentationml/2006/main">
  <p:tag name="PA" val="v4.0.0"/>
</p:tagLst>
</file>

<file path=ppt/tags/tag69.xml><?xml version="1.0" encoding="utf-8"?>
<p:tagLst xmlns:p="http://schemas.openxmlformats.org/presentationml/2006/main">
  <p:tag name="PA" val="v4.0.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PA" val="v4.0.0"/>
</p:tagLst>
</file>

<file path=ppt/tags/tag7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p="http://schemas.openxmlformats.org/presentationml/2006/main">
  <p:tag name="PA" val="v4.0.0"/>
</p:tagLst>
</file>

<file path=ppt/tags/tag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PA" val="v4.0.0"/>
</p:tagLst>
</file>

<file path=ppt/tags/tag7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p="http://schemas.openxmlformats.org/presentationml/2006/main">
  <p:tag name="PA" val="v4.0.0"/>
</p:tagLst>
</file>

<file path=ppt/tags/tag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p="http://schemas.openxmlformats.org/presentationml/2006/main">
  <p:tag name="PA" val="v4.0.0"/>
</p:tagLst>
</file>

<file path=ppt/tags/tag7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PA" val="v4.0.0"/>
</p:tagLst>
</file>

<file path=ppt/tags/tag8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4929</Words>
  <Application>WPS Presentation</Application>
  <PresentationFormat>Widescreen</PresentationFormat>
  <Paragraphs>160</Paragraphs>
  <Slides>23</Slides>
  <Notes>0</Notes>
  <HiddenSlides>0</HiddenSlides>
  <MMClips>2</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23</vt:i4>
      </vt:variant>
    </vt:vector>
  </HeadingPairs>
  <TitlesOfParts>
    <vt:vector size="40" baseType="lpstr">
      <vt:lpstr>Arial</vt:lpstr>
      <vt:lpstr>SimSun</vt:lpstr>
      <vt:lpstr>Wingdings</vt:lpstr>
      <vt:lpstr>Wingdings</vt:lpstr>
      <vt:lpstr>Cambria</vt:lpstr>
      <vt:lpstr>Arial-Rounded</vt:lpstr>
      <vt:lpstr>思源黑体 CN</vt:lpstr>
      <vt:lpstr>Microsoft YaHei</vt:lpstr>
      <vt:lpstr>Arial Unicode MS</vt:lpstr>
      <vt:lpstr>Calibri</vt:lpstr>
      <vt:lpstr>DFPOP1-W9</vt:lpstr>
      <vt:lpstr>Times New Roman</vt:lpstr>
      <vt:lpstr>等线</vt:lpstr>
      <vt:lpstr>Segoe Print</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Bé Cún</cp:lastModifiedBy>
  <cp:revision>94</cp:revision>
  <dcterms:created xsi:type="dcterms:W3CDTF">2022-08-09T10:25:00Z</dcterms:created>
  <dcterms:modified xsi:type="dcterms:W3CDTF">2025-12-11T02:22:47Z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8E69163A36BB402AA61BA3DE40A65AF2_12</vt:lpwstr>
  </property>
  <property fmtid="{D5CDD505-2E9C-101B-9397-08002B2CF9AE}" pid="3" name="KSOProductBuildVer">
    <vt:lpwstr>1033-12.2.0.23155</vt:lpwstr>
  </property>
</Properties>
</file>