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</p:sldMasterIdLst>
  <p:notesMasterIdLst>
    <p:notesMasterId r:id="rId15"/>
  </p:notesMasterIdLst>
  <p:sldIdLst>
    <p:sldId id="306" r:id="rId10"/>
    <p:sldId id="308" r:id="rId11"/>
    <p:sldId id="304" r:id="rId12"/>
    <p:sldId id="260" r:id="rId13"/>
    <p:sldId id="287" r:id="rId14"/>
    <p:sldId id="291" r:id="rId16"/>
    <p:sldId id="292" r:id="rId17"/>
    <p:sldId id="294" r:id="rId18"/>
    <p:sldId id="461" r:id="rId19"/>
    <p:sldId id="2716" r:id="rId20"/>
    <p:sldId id="2710" r:id="rId21"/>
    <p:sldId id="11088598" r:id="rId22"/>
    <p:sldId id="296" r:id="rId23"/>
    <p:sldId id="2715" r:id="rId24"/>
    <p:sldId id="298" r:id="rId25"/>
    <p:sldId id="2711" r:id="rId26"/>
    <p:sldId id="2712" r:id="rId27"/>
    <p:sldId id="2717" r:id="rId28"/>
    <p:sldId id="1496" r:id="rId29"/>
    <p:sldId id="11088571" r:id="rId30"/>
    <p:sldId id="2705" r:id="rId31"/>
    <p:sldId id="11088596" r:id="rId32"/>
    <p:sldId id="11088597" r:id="rId33"/>
    <p:sldId id="2713" r:id="rId34"/>
    <p:sldId id="2714" r:id="rId35"/>
    <p:sldId id="3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8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8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5"/>
            </a:lvl1pPr>
            <a:lvl2pPr>
              <a:defRPr sz="2795"/>
            </a:lvl2pPr>
            <a:lvl3pPr>
              <a:defRPr sz="2395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260" indent="0">
              <a:buNone/>
              <a:defRPr sz="1000"/>
            </a:lvl5pPr>
            <a:lvl6pPr marL="2282825" indent="0">
              <a:buNone/>
              <a:defRPr sz="1000"/>
            </a:lvl6pPr>
            <a:lvl7pPr marL="2739390" indent="0">
              <a:buNone/>
              <a:defRPr sz="1000"/>
            </a:lvl7pPr>
            <a:lvl8pPr marL="3195955" indent="0">
              <a:buNone/>
              <a:defRPr sz="1000"/>
            </a:lvl8pPr>
            <a:lvl9pPr marL="365252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5"/>
            </a:lvl1pPr>
            <a:lvl2pPr marL="456565" indent="0">
              <a:buNone/>
              <a:defRPr sz="2795"/>
            </a:lvl2pPr>
            <a:lvl3pPr marL="913130" indent="0">
              <a:buNone/>
              <a:defRPr sz="2395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260" indent="0">
              <a:buNone/>
              <a:defRPr sz="1000"/>
            </a:lvl5pPr>
            <a:lvl6pPr marL="2282825" indent="0">
              <a:buNone/>
              <a:defRPr sz="1000"/>
            </a:lvl6pPr>
            <a:lvl7pPr marL="2739390" indent="0">
              <a:buNone/>
              <a:defRPr sz="1000"/>
            </a:lvl7pPr>
            <a:lvl8pPr marL="3195955" indent="0">
              <a:buNone/>
              <a:defRPr sz="1000"/>
            </a:lvl8pPr>
            <a:lvl9pPr marL="365252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7.xml"/><Relationship Id="rId12" Type="http://schemas.microsoft.com/office/2007/relationships/media" Target="../media/media4.mp3"/><Relationship Id="rId11" Type="http://schemas.openxmlformats.org/officeDocument/2006/relationships/audio" Target="../media/media4.mp3"/><Relationship Id="rId10" Type="http://schemas.microsoft.com/office/2007/relationships/media" Target="../media/media3.mp3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45.png"/><Relationship Id="rId5" Type="http://schemas.openxmlformats.org/officeDocument/2006/relationships/image" Target="../media/image28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image" Target="../media/image46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52.jpe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53.jpeg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58.png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image" Target="../media/image20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/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/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/>
                <a:gridCol w="3891280"/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1553799" y="3257226"/>
            <a:ext cx="2515142" cy="1165403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1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2548219" y="852182"/>
            <a:ext cx="2395188" cy="14303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1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6177025" y="890538"/>
            <a:ext cx="2038664" cy="1033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1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  <a:endParaRPr kumimoji="0" lang="en-US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9210027" y="992251"/>
            <a:ext cx="2324589" cy="18222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1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dậy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cartoon of a child wav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067744"/>
            <a:ext cx="2563972" cy="4475296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9920" y="2489200"/>
            <a:ext cx="3114874" cy="4043680"/>
          </a:xfrm>
          <a:prstGeom prst="rect">
            <a:avLst/>
          </a:prstGeom>
        </p:spPr>
      </p:pic>
      <p:pic>
        <p:nvPicPr>
          <p:cNvPr id="7" name="1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0080" y="919480"/>
            <a:ext cx="406400" cy="406400"/>
          </a:xfrm>
          <a:prstGeom prst="rect">
            <a:avLst/>
          </a:prstGeom>
        </p:spPr>
      </p:pic>
      <p:pic>
        <p:nvPicPr>
          <p:cNvPr id="10" name="3 (1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6000" y="553720"/>
            <a:ext cx="406400" cy="406400"/>
          </a:xfrm>
          <a:prstGeom prst="rect">
            <a:avLst/>
          </a:prstGeom>
        </p:spPr>
      </p:pic>
      <p:pic>
        <p:nvPicPr>
          <p:cNvPr id="11" name="4 (1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6960" y="12649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7007" y="28318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/>
                <a:gridCol w="1484016"/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68479" y="752117"/>
            <a:ext cx="8214372" cy="691619"/>
          </a:xfrm>
          <a:prstGeom prst="rect">
            <a:avLst/>
          </a:prstGeom>
          <a:noFill/>
        </p:spPr>
        <p:txBody>
          <a:bodyPr wrap="none" lIns="68493" tIns="34247" rIns="68493" bIns="34247" numCol="1">
            <a:prstTxWarp prst="textWave2">
              <a:avLst/>
            </a:prstTxWarp>
            <a:spAutoFit/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45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“AI NHANH AI ĐÚNG”</a:t>
            </a:r>
            <a:endParaRPr lang="en-US" sz="4045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80862" y="28699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/>
                <a:gridCol w="1484016"/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673580" y="1409063"/>
            <a:ext cx="1712326" cy="1366177"/>
            <a:chOff x="12024519" y="3108796"/>
            <a:chExt cx="2286000" cy="1823882"/>
          </a:xfrm>
        </p:grpSpPr>
        <p:pic>
          <p:nvPicPr>
            <p:cNvPr id="8" name="Picture 2" descr="Tạo hình: Vẽ hoa đào, hoa mai | Giáo án Mầm N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2444196" y="3801293"/>
              <a:ext cx="1551366" cy="492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16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 ĐÀO </a:t>
              </a:r>
              <a:endPara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03" y="1574610"/>
            <a:ext cx="1312783" cy="11415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90993" y="1949427"/>
            <a:ext cx="1227772" cy="415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9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MAI</a:t>
            </a:r>
            <a:endParaRPr lang="en-US" sz="2095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33426" y="1692608"/>
          <a:ext cx="10410824" cy="2938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88418"/>
                <a:gridCol w="4122406"/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/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owchart: Alternate Process 1"/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/>
          <p:cNvSpPr/>
          <p:nvPr/>
        </p:nvSpPr>
        <p:spPr>
          <a:xfrm>
            <a:off x="1152525" y="504825"/>
            <a:ext cx="10048875" cy="5857875"/>
          </a:xfrm>
          <a:custGeom>
            <a:avLst/>
            <a:gdLst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-1" fmla="*/ 0 w 10048875"/>
              <a:gd name="connsiteY0-2" fmla="*/ 586371 h 5857875"/>
              <a:gd name="connsiteX1-3" fmla="*/ 430586 w 10048875"/>
              <a:gd name="connsiteY1-4" fmla="*/ 0 h 5857875"/>
              <a:gd name="connsiteX2-5" fmla="*/ 9618287 w 10048875"/>
              <a:gd name="connsiteY2-6" fmla="*/ 0 h 5857875"/>
              <a:gd name="connsiteX3-7" fmla="*/ 10048875 w 10048875"/>
              <a:gd name="connsiteY3-8" fmla="*/ 586371 h 5857875"/>
              <a:gd name="connsiteX4-9" fmla="*/ 10048875 w 10048875"/>
              <a:gd name="connsiteY4-10" fmla="*/ 5271502 h 5857875"/>
              <a:gd name="connsiteX5-11" fmla="*/ 9618287 w 10048875"/>
              <a:gd name="connsiteY5-12" fmla="*/ 5857874 h 5857875"/>
              <a:gd name="connsiteX6-13" fmla="*/ 430586 w 10048875"/>
              <a:gd name="connsiteY6-14" fmla="*/ 5857874 h 5857875"/>
              <a:gd name="connsiteX7-15" fmla="*/ 0 w 10048875"/>
              <a:gd name="connsiteY7-16" fmla="*/ 5271502 h 5857875"/>
              <a:gd name="connsiteX8-17" fmla="*/ 0 w 10048875"/>
              <a:gd name="connsiteY8-18" fmla="*/ 586371 h 5857875"/>
              <a:gd name="connsiteX0-19" fmla="*/ 0 w 10048875"/>
              <a:gd name="connsiteY0-20" fmla="*/ 586371 h 5857875"/>
              <a:gd name="connsiteX1-21" fmla="*/ 430586 w 10048875"/>
              <a:gd name="connsiteY1-22" fmla="*/ 0 h 5857875"/>
              <a:gd name="connsiteX2-23" fmla="*/ 9618287 w 10048875"/>
              <a:gd name="connsiteY2-24" fmla="*/ 0 h 5857875"/>
              <a:gd name="connsiteX3-25" fmla="*/ 10048875 w 10048875"/>
              <a:gd name="connsiteY3-26" fmla="*/ 586371 h 5857875"/>
              <a:gd name="connsiteX4-27" fmla="*/ 10048875 w 10048875"/>
              <a:gd name="connsiteY4-28" fmla="*/ 5271502 h 5857875"/>
              <a:gd name="connsiteX5-29" fmla="*/ 9618287 w 10048875"/>
              <a:gd name="connsiteY5-30" fmla="*/ 5857874 h 5857875"/>
              <a:gd name="connsiteX6-31" fmla="*/ 430586 w 10048875"/>
              <a:gd name="connsiteY6-32" fmla="*/ 5857874 h 5857875"/>
              <a:gd name="connsiteX7-33" fmla="*/ 0 w 10048875"/>
              <a:gd name="connsiteY7-34" fmla="*/ 5271502 h 5857875"/>
              <a:gd name="connsiteX8-35" fmla="*/ 0 w 10048875"/>
              <a:gd name="connsiteY8-36" fmla="*/ 586371 h 5857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048875" h="5857875" fill="none" extrusionOk="0">
                <a:moveTo>
                  <a:pt x="0" y="586371"/>
                </a:moveTo>
                <a:cubicBezTo>
                  <a:pt x="5552" y="325321"/>
                  <a:pt x="271588" y="-68956"/>
                  <a:pt x="430586" y="0"/>
                </a:cubicBezTo>
                <a:cubicBezTo>
                  <a:pt x="3727388" y="248969"/>
                  <a:pt x="7515223" y="-385798"/>
                  <a:pt x="9618287" y="0"/>
                </a:cubicBezTo>
                <a:cubicBezTo>
                  <a:pt x="9785047" y="-13463"/>
                  <a:pt x="10127027" y="190528"/>
                  <a:pt x="10048875" y="586371"/>
                </a:cubicBezTo>
                <a:cubicBezTo>
                  <a:pt x="10196125" y="2519323"/>
                  <a:pt x="10290311" y="3418346"/>
                  <a:pt x="10048875" y="5271502"/>
                </a:cubicBezTo>
                <a:cubicBezTo>
                  <a:pt x="10003439" y="5652686"/>
                  <a:pt x="9911474" y="5855537"/>
                  <a:pt x="9618287" y="5857874"/>
                </a:cubicBezTo>
                <a:cubicBezTo>
                  <a:pt x="7443461" y="5691963"/>
                  <a:pt x="4598939" y="5770649"/>
                  <a:pt x="430586" y="5857874"/>
                </a:cubicBezTo>
                <a:cubicBezTo>
                  <a:pt x="180661" y="5764567"/>
                  <a:pt x="1181" y="5660034"/>
                  <a:pt x="0" y="5271502"/>
                </a:cubicBezTo>
                <a:cubicBezTo>
                  <a:pt x="-321415" y="3203825"/>
                  <a:pt x="300409" y="2014950"/>
                  <a:pt x="0" y="586371"/>
                </a:cubicBezTo>
                <a:close/>
              </a:path>
              <a:path w="10048875" h="5857875" stroke="0" extrusionOk="0">
                <a:moveTo>
                  <a:pt x="0" y="586371"/>
                </a:moveTo>
                <a:cubicBezTo>
                  <a:pt x="-51267" y="262436"/>
                  <a:pt x="238883" y="-44772"/>
                  <a:pt x="430586" y="0"/>
                </a:cubicBezTo>
                <a:cubicBezTo>
                  <a:pt x="3384943" y="-597258"/>
                  <a:pt x="5023144" y="420890"/>
                  <a:pt x="9618287" y="0"/>
                </a:cubicBezTo>
                <a:cubicBezTo>
                  <a:pt x="9772056" y="-8850"/>
                  <a:pt x="10049171" y="366590"/>
                  <a:pt x="10048875" y="586371"/>
                </a:cubicBezTo>
                <a:cubicBezTo>
                  <a:pt x="10280128" y="1935639"/>
                  <a:pt x="10393867" y="3644242"/>
                  <a:pt x="10048875" y="5271502"/>
                </a:cubicBezTo>
                <a:cubicBezTo>
                  <a:pt x="10064603" y="5643551"/>
                  <a:pt x="9818469" y="5846732"/>
                  <a:pt x="9618287" y="5857874"/>
                </a:cubicBezTo>
                <a:cubicBezTo>
                  <a:pt x="6050773" y="5756670"/>
                  <a:pt x="1438849" y="5883004"/>
                  <a:pt x="430586" y="5857874"/>
                </a:cubicBezTo>
                <a:cubicBezTo>
                  <a:pt x="199480" y="5758998"/>
                  <a:pt x="-21099" y="5524656"/>
                  <a:pt x="0" y="5271502"/>
                </a:cubicBezTo>
                <a:cubicBezTo>
                  <a:pt x="-325866" y="3643925"/>
                  <a:pt x="-367277" y="245625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-23300" y="226830"/>
                  <a:pt x="213360" y="-13979"/>
                  <a:pt x="430586" y="0"/>
                </a:cubicBezTo>
                <a:cubicBezTo>
                  <a:pt x="3229416" y="535633"/>
                  <a:pt x="7609370" y="-197386"/>
                  <a:pt x="9618287" y="0"/>
                </a:cubicBezTo>
                <a:cubicBezTo>
                  <a:pt x="9850883" y="18810"/>
                  <a:pt x="10123540" y="256732"/>
                  <a:pt x="10048875" y="586371"/>
                </a:cubicBezTo>
                <a:cubicBezTo>
                  <a:pt x="10045971" y="2815567"/>
                  <a:pt x="10283076" y="3355824"/>
                  <a:pt x="10048875" y="5271502"/>
                </a:cubicBezTo>
                <a:cubicBezTo>
                  <a:pt x="10019120" y="5653970"/>
                  <a:pt x="9880099" y="5804687"/>
                  <a:pt x="9618287" y="5857874"/>
                </a:cubicBezTo>
                <a:cubicBezTo>
                  <a:pt x="6810301" y="5463004"/>
                  <a:pt x="5004720" y="5764591"/>
                  <a:pt x="430586" y="5857874"/>
                </a:cubicBezTo>
                <a:cubicBezTo>
                  <a:pt x="192796" y="5811542"/>
                  <a:pt x="58608" y="5632363"/>
                  <a:pt x="0" y="5271502"/>
                </a:cubicBezTo>
                <a:cubicBezTo>
                  <a:pt x="-208025" y="3509056"/>
                  <a:pt x="-197789" y="232699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1736" y="286033"/>
                  <a:pt x="264707" y="-29723"/>
                  <a:pt x="430586" y="0"/>
                </a:cubicBezTo>
                <a:cubicBezTo>
                  <a:pt x="3473676" y="325673"/>
                  <a:pt x="7670379" y="-419883"/>
                  <a:pt x="9618287" y="0"/>
                </a:cubicBezTo>
                <a:cubicBezTo>
                  <a:pt x="9799499" y="-6475"/>
                  <a:pt x="10098872" y="228293"/>
                  <a:pt x="10048875" y="586371"/>
                </a:cubicBezTo>
                <a:cubicBezTo>
                  <a:pt x="10062391" y="2616156"/>
                  <a:pt x="10331703" y="3391773"/>
                  <a:pt x="10048875" y="5271502"/>
                </a:cubicBezTo>
                <a:cubicBezTo>
                  <a:pt x="10009086" y="5653500"/>
                  <a:pt x="9872522" y="5827433"/>
                  <a:pt x="9618287" y="5857874"/>
                </a:cubicBezTo>
                <a:cubicBezTo>
                  <a:pt x="7220482" y="5205594"/>
                  <a:pt x="4878420" y="5516922"/>
                  <a:pt x="430586" y="5857874"/>
                </a:cubicBezTo>
                <a:cubicBezTo>
                  <a:pt x="175265" y="5771928"/>
                  <a:pt x="24452" y="5641447"/>
                  <a:pt x="0" y="5271502"/>
                </a:cubicBezTo>
                <a:cubicBezTo>
                  <a:pt x="-302969" y="3494266"/>
                  <a:pt x="240470" y="2125655"/>
                  <a:pt x="0" y="58637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8"/>
          <p:cNvSpPr/>
          <p:nvPr/>
        </p:nvSpPr>
        <p:spPr>
          <a:xfrm>
            <a:off x="2728971" y="856283"/>
            <a:ext cx="6893612" cy="1322618"/>
          </a:xfrm>
          <a:custGeom>
            <a:avLst/>
            <a:gdLst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-1" fmla="*/ 0 w 6893612"/>
              <a:gd name="connsiteY0-2" fmla="*/ 132393 h 1322618"/>
              <a:gd name="connsiteX1-3" fmla="*/ 295386 w 6893612"/>
              <a:gd name="connsiteY1-4" fmla="*/ 0 h 1322618"/>
              <a:gd name="connsiteX2-5" fmla="*/ 6598225 w 6893612"/>
              <a:gd name="connsiteY2-6" fmla="*/ 0 h 1322618"/>
              <a:gd name="connsiteX3-7" fmla="*/ 6893612 w 6893612"/>
              <a:gd name="connsiteY3-8" fmla="*/ 132393 h 1322618"/>
              <a:gd name="connsiteX4-9" fmla="*/ 6893612 w 6893612"/>
              <a:gd name="connsiteY4-10" fmla="*/ 1190224 h 1322618"/>
              <a:gd name="connsiteX5-11" fmla="*/ 6598225 w 6893612"/>
              <a:gd name="connsiteY5-12" fmla="*/ 1322618 h 1322618"/>
              <a:gd name="connsiteX6-13" fmla="*/ 295386 w 6893612"/>
              <a:gd name="connsiteY6-14" fmla="*/ 1322618 h 1322618"/>
              <a:gd name="connsiteX7-15" fmla="*/ 0 w 6893612"/>
              <a:gd name="connsiteY7-16" fmla="*/ 1190224 h 1322618"/>
              <a:gd name="connsiteX8-17" fmla="*/ 0 w 6893612"/>
              <a:gd name="connsiteY8-18" fmla="*/ 132393 h 1322618"/>
              <a:gd name="connsiteX0-19" fmla="*/ 0 w 6893612"/>
              <a:gd name="connsiteY0-20" fmla="*/ 132393 h 1322618"/>
              <a:gd name="connsiteX1-21" fmla="*/ 295386 w 6893612"/>
              <a:gd name="connsiteY1-22" fmla="*/ 0 h 1322618"/>
              <a:gd name="connsiteX2-23" fmla="*/ 6598225 w 6893612"/>
              <a:gd name="connsiteY2-24" fmla="*/ 0 h 1322618"/>
              <a:gd name="connsiteX3-25" fmla="*/ 6893612 w 6893612"/>
              <a:gd name="connsiteY3-26" fmla="*/ 132393 h 1322618"/>
              <a:gd name="connsiteX4-27" fmla="*/ 6893612 w 6893612"/>
              <a:gd name="connsiteY4-28" fmla="*/ 1190224 h 1322618"/>
              <a:gd name="connsiteX5-29" fmla="*/ 6598225 w 6893612"/>
              <a:gd name="connsiteY5-30" fmla="*/ 1322618 h 1322618"/>
              <a:gd name="connsiteX6-31" fmla="*/ 295386 w 6893612"/>
              <a:gd name="connsiteY6-32" fmla="*/ 1322618 h 1322618"/>
              <a:gd name="connsiteX7-33" fmla="*/ 0 w 6893612"/>
              <a:gd name="connsiteY7-34" fmla="*/ 1190224 h 1322618"/>
              <a:gd name="connsiteX8-35" fmla="*/ 0 w 6893612"/>
              <a:gd name="connsiteY8-36" fmla="*/ 132393 h 13226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893612" h="1322618" fill="none" extrusionOk="0">
                <a:moveTo>
                  <a:pt x="0" y="132393"/>
                </a:moveTo>
                <a:cubicBezTo>
                  <a:pt x="5090" y="94505"/>
                  <a:pt x="171204" y="-14170"/>
                  <a:pt x="295386" y="0"/>
                </a:cubicBezTo>
                <a:cubicBezTo>
                  <a:pt x="2594618" y="58371"/>
                  <a:pt x="5220246" y="-231253"/>
                  <a:pt x="6598225" y="0"/>
                </a:cubicBezTo>
                <a:cubicBezTo>
                  <a:pt x="6730795" y="-2685"/>
                  <a:pt x="6935753" y="39264"/>
                  <a:pt x="6893612" y="132393"/>
                </a:cubicBezTo>
                <a:cubicBezTo>
                  <a:pt x="6921267" y="575523"/>
                  <a:pt x="7017952" y="770932"/>
                  <a:pt x="6893612" y="1190224"/>
                </a:cubicBezTo>
                <a:cubicBezTo>
                  <a:pt x="6863674" y="1283137"/>
                  <a:pt x="6802169" y="1321786"/>
                  <a:pt x="6598225" y="1322618"/>
                </a:cubicBezTo>
                <a:cubicBezTo>
                  <a:pt x="5068961" y="1289322"/>
                  <a:pt x="3211536" y="1298685"/>
                  <a:pt x="295386" y="1322618"/>
                </a:cubicBezTo>
                <a:cubicBezTo>
                  <a:pt x="125244" y="1296717"/>
                  <a:pt x="821" y="1287922"/>
                  <a:pt x="0" y="1190224"/>
                </a:cubicBezTo>
                <a:cubicBezTo>
                  <a:pt x="-174670" y="714285"/>
                  <a:pt x="100548" y="453887"/>
                  <a:pt x="0" y="132393"/>
                </a:cubicBezTo>
                <a:close/>
              </a:path>
              <a:path w="6893612" h="1322618" stroke="0" extrusionOk="0">
                <a:moveTo>
                  <a:pt x="0" y="132393"/>
                </a:moveTo>
                <a:cubicBezTo>
                  <a:pt x="-20072" y="57752"/>
                  <a:pt x="164330" y="-22051"/>
                  <a:pt x="295386" y="0"/>
                </a:cubicBezTo>
                <a:cubicBezTo>
                  <a:pt x="2327290" y="-194472"/>
                  <a:pt x="3463293" y="141658"/>
                  <a:pt x="6598225" y="0"/>
                </a:cubicBezTo>
                <a:cubicBezTo>
                  <a:pt x="6724862" y="-1865"/>
                  <a:pt x="6898704" y="76496"/>
                  <a:pt x="6893612" y="132393"/>
                </a:cubicBezTo>
                <a:cubicBezTo>
                  <a:pt x="7022082" y="443461"/>
                  <a:pt x="7078632" y="795878"/>
                  <a:pt x="6893612" y="1190224"/>
                </a:cubicBezTo>
                <a:cubicBezTo>
                  <a:pt x="6907333" y="1278204"/>
                  <a:pt x="6737090" y="1318736"/>
                  <a:pt x="6598225" y="1322618"/>
                </a:cubicBezTo>
                <a:cubicBezTo>
                  <a:pt x="3449285" y="1342979"/>
                  <a:pt x="1228775" y="1182804"/>
                  <a:pt x="295386" y="1322618"/>
                </a:cubicBezTo>
                <a:cubicBezTo>
                  <a:pt x="135140" y="1298279"/>
                  <a:pt x="-11800" y="1242170"/>
                  <a:pt x="0" y="1190224"/>
                </a:cubicBezTo>
                <a:cubicBezTo>
                  <a:pt x="-207447" y="839710"/>
                  <a:pt x="-186291" y="554286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-15000" y="41440"/>
                  <a:pt x="154298" y="-3313"/>
                  <a:pt x="295386" y="0"/>
                </a:cubicBezTo>
                <a:cubicBezTo>
                  <a:pt x="2176330" y="105353"/>
                  <a:pt x="5141153" y="108633"/>
                  <a:pt x="6598225" y="0"/>
                </a:cubicBezTo>
                <a:cubicBezTo>
                  <a:pt x="6742354" y="6009"/>
                  <a:pt x="6923070" y="58867"/>
                  <a:pt x="6893612" y="132393"/>
                </a:cubicBezTo>
                <a:cubicBezTo>
                  <a:pt x="6857389" y="631561"/>
                  <a:pt x="7030435" y="764365"/>
                  <a:pt x="6893612" y="1190224"/>
                </a:cubicBezTo>
                <a:cubicBezTo>
                  <a:pt x="6874054" y="1279949"/>
                  <a:pt x="6767713" y="1308560"/>
                  <a:pt x="6598225" y="1322618"/>
                </a:cubicBezTo>
                <a:cubicBezTo>
                  <a:pt x="4825789" y="1219528"/>
                  <a:pt x="3468265" y="1273109"/>
                  <a:pt x="295386" y="1322618"/>
                </a:cubicBezTo>
                <a:cubicBezTo>
                  <a:pt x="125187" y="1313314"/>
                  <a:pt x="22169" y="1269739"/>
                  <a:pt x="0" y="1190224"/>
                </a:cubicBezTo>
                <a:cubicBezTo>
                  <a:pt x="-151013" y="792295"/>
                  <a:pt x="-67150" y="533370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1661" y="59720"/>
                  <a:pt x="175908" y="-3094"/>
                  <a:pt x="295386" y="0"/>
                </a:cubicBezTo>
                <a:cubicBezTo>
                  <a:pt x="2306490" y="283959"/>
                  <a:pt x="5249872" y="-149919"/>
                  <a:pt x="6598225" y="0"/>
                </a:cubicBezTo>
                <a:cubicBezTo>
                  <a:pt x="6719714" y="-759"/>
                  <a:pt x="6931005" y="60071"/>
                  <a:pt x="6893612" y="132393"/>
                </a:cubicBezTo>
                <a:cubicBezTo>
                  <a:pt x="6902718" y="608121"/>
                  <a:pt x="7003879" y="751800"/>
                  <a:pt x="6893612" y="1190224"/>
                </a:cubicBezTo>
                <a:cubicBezTo>
                  <a:pt x="6871247" y="1276723"/>
                  <a:pt x="6777916" y="1308255"/>
                  <a:pt x="6598225" y="1322618"/>
                </a:cubicBezTo>
                <a:cubicBezTo>
                  <a:pt x="4962546" y="1138184"/>
                  <a:pt x="3343787" y="1131080"/>
                  <a:pt x="295386" y="1322618"/>
                </a:cubicBezTo>
                <a:cubicBezTo>
                  <a:pt x="123107" y="1299600"/>
                  <a:pt x="7059" y="1273851"/>
                  <a:pt x="0" y="1190224"/>
                </a:cubicBezTo>
                <a:cubicBezTo>
                  <a:pt x="-163388" y="787114"/>
                  <a:pt x="54794" y="479062"/>
                  <a:pt x="0" y="13239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13"/>
          <p:cNvSpPr txBox="1"/>
          <p:nvPr/>
        </p:nvSpPr>
        <p:spPr>
          <a:xfrm>
            <a:off x="3629658" y="866761"/>
            <a:ext cx="599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5" descr="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4" y="484009"/>
            <a:ext cx="1879806" cy="168811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1571626" y="3097788"/>
            <a:ext cx="6619874" cy="2217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/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Câu Đố Đoán Tên Nghề Nghiệp Qua Hình Ảnh | Nhanh Trí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/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/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-1" fmla="*/ 0 w 8444132"/>
              <a:gd name="connsiteY0-2" fmla="*/ 444615 h 4441721"/>
              <a:gd name="connsiteX1-3" fmla="*/ 361824 w 8444132"/>
              <a:gd name="connsiteY1-4" fmla="*/ 0 h 4441721"/>
              <a:gd name="connsiteX2-5" fmla="*/ 8082306 w 8444132"/>
              <a:gd name="connsiteY2-6" fmla="*/ 0 h 4441721"/>
              <a:gd name="connsiteX3-7" fmla="*/ 8444132 w 8444132"/>
              <a:gd name="connsiteY3-8" fmla="*/ 444615 h 4441721"/>
              <a:gd name="connsiteX4-9" fmla="*/ 8444132 w 8444132"/>
              <a:gd name="connsiteY4-10" fmla="*/ 3997104 h 4441721"/>
              <a:gd name="connsiteX5-11" fmla="*/ 8082306 w 8444132"/>
              <a:gd name="connsiteY5-12" fmla="*/ 4441721 h 4441721"/>
              <a:gd name="connsiteX6-13" fmla="*/ 361824 w 8444132"/>
              <a:gd name="connsiteY6-14" fmla="*/ 4441721 h 4441721"/>
              <a:gd name="connsiteX7-15" fmla="*/ 0 w 8444132"/>
              <a:gd name="connsiteY7-16" fmla="*/ 3997104 h 4441721"/>
              <a:gd name="connsiteX8-17" fmla="*/ 0 w 8444132"/>
              <a:gd name="connsiteY8-18" fmla="*/ 444615 h 4441721"/>
              <a:gd name="connsiteX0-19" fmla="*/ 0 w 8444132"/>
              <a:gd name="connsiteY0-20" fmla="*/ 444615 h 4441721"/>
              <a:gd name="connsiteX1-21" fmla="*/ 361824 w 8444132"/>
              <a:gd name="connsiteY1-22" fmla="*/ 0 h 4441721"/>
              <a:gd name="connsiteX2-23" fmla="*/ 8082306 w 8444132"/>
              <a:gd name="connsiteY2-24" fmla="*/ 0 h 4441721"/>
              <a:gd name="connsiteX3-25" fmla="*/ 8444132 w 8444132"/>
              <a:gd name="connsiteY3-26" fmla="*/ 444615 h 4441721"/>
              <a:gd name="connsiteX4-27" fmla="*/ 8444132 w 8444132"/>
              <a:gd name="connsiteY4-28" fmla="*/ 3997104 h 4441721"/>
              <a:gd name="connsiteX5-29" fmla="*/ 8082306 w 8444132"/>
              <a:gd name="connsiteY5-30" fmla="*/ 4441721 h 4441721"/>
              <a:gd name="connsiteX6-31" fmla="*/ 361824 w 8444132"/>
              <a:gd name="connsiteY6-32" fmla="*/ 4441721 h 4441721"/>
              <a:gd name="connsiteX7-33" fmla="*/ 0 w 8444132"/>
              <a:gd name="connsiteY7-34" fmla="*/ 3997104 h 4441721"/>
              <a:gd name="connsiteX8-35" fmla="*/ 0 w 8444132"/>
              <a:gd name="connsiteY8-36" fmla="*/ 444615 h 44417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>
            <a:fillRect/>
          </a:stretch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>
            <a:fillRect/>
          </a:stretch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>
            <a:fillRect/>
          </a:stretch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>
            <a:fillRect/>
          </a:stretch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1" y="1545442"/>
            <a:ext cx="3175134" cy="43920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8" y="1506317"/>
            <a:ext cx="2735997" cy="206362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11" y="3585031"/>
            <a:ext cx="2814087" cy="23687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799" y="1474640"/>
            <a:ext cx="2953783" cy="21103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9" y="3618077"/>
            <a:ext cx="2953783" cy="23193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582" y="3618076"/>
            <a:ext cx="3008505" cy="2335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379" y="1474640"/>
            <a:ext cx="3014024" cy="21269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2027</Words>
  <Application>WPS Presentation</Application>
  <PresentationFormat>Widescreen</PresentationFormat>
  <Paragraphs>169</Paragraphs>
  <Slides>26</Slides>
  <Notes>15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SimSun</vt:lpstr>
      <vt:lpstr>Wingdings</vt:lpstr>
      <vt:lpstr>字魂52号-阿开漫画体</vt:lpstr>
      <vt:lpstr>Cambria</vt:lpstr>
      <vt:lpstr>Calibri</vt:lpstr>
      <vt:lpstr>Calibri</vt:lpstr>
      <vt:lpstr>等线</vt:lpstr>
      <vt:lpstr>等线</vt:lpstr>
      <vt:lpstr>Times New Roman</vt:lpstr>
      <vt:lpstr>Arial-Rounded</vt:lpstr>
      <vt:lpstr>Microsoft YaHei</vt:lpstr>
      <vt:lpstr>Arial Unicode MS</vt:lpstr>
      <vt:lpstr>Calibri Light</vt:lpstr>
      <vt:lpstr>等线 Light</vt:lpstr>
      <vt:lpstr>千图网拥有20W+精美PPT模板 更多PPT模板下载至：www.58pic.com/office/ppt​​</vt:lpstr>
      <vt:lpstr>Office 主题​​</vt:lpstr>
      <vt:lpstr>Chủ đề Office</vt:lpstr>
      <vt:lpstr>1_Chủ đề Office</vt:lpstr>
      <vt:lpstr>1_Office Theme</vt:lpstr>
      <vt:lpstr>Office Theme</vt:lpstr>
      <vt:lpstr>2_Chủ đề Office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Bé Cún</cp:lastModifiedBy>
  <cp:revision>55</cp:revision>
  <dcterms:created xsi:type="dcterms:W3CDTF">2022-08-31T03:16:00Z</dcterms:created>
  <dcterms:modified xsi:type="dcterms:W3CDTF">2025-12-11T07:56:20Z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E097D9B6BF8540679D25806A58CDEB07_12</vt:lpwstr>
  </property>
  <property fmtid="{D5CDD505-2E9C-101B-9397-08002B2CF9AE}" pid="3" name="KSOProductBuildVer">
    <vt:lpwstr>1033-12.2.0.23155</vt:lpwstr>
  </property>
</Properties>
</file>