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78" r:id="rId4"/>
    <p:sldMasterId id="2147483686" r:id="rId5"/>
    <p:sldMasterId id="2147483699" r:id="rId6"/>
  </p:sldMasterIdLst>
  <p:notesMasterIdLst>
    <p:notesMasterId r:id="rId10"/>
  </p:notesMasterIdLst>
  <p:sldIdLst>
    <p:sldId id="261" r:id="rId7"/>
    <p:sldId id="7774" r:id="rId8"/>
    <p:sldId id="8703" r:id="rId9"/>
    <p:sldId id="8704" r:id="rId11"/>
    <p:sldId id="8715" r:id="rId12"/>
    <p:sldId id="8705" r:id="rId13"/>
    <p:sldId id="8711" r:id="rId14"/>
    <p:sldId id="8712" r:id="rId15"/>
    <p:sldId id="8682" r:id="rId16"/>
    <p:sldId id="2636" r:id="rId17"/>
    <p:sldId id="8686" r:id="rId18"/>
    <p:sldId id="1048" r:id="rId19"/>
    <p:sldId id="8680" r:id="rId20"/>
    <p:sldId id="8714" r:id="rId21"/>
    <p:sldId id="8689" r:id="rId22"/>
    <p:sldId id="8708" r:id="rId23"/>
    <p:sldId id="294" r:id="rId24"/>
    <p:sldId id="8709" r:id="rId25"/>
    <p:sldId id="8710" r:id="rId26"/>
    <p:sldId id="278" r:id="rId27"/>
    <p:sldId id="31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1A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8C06E-0127-4A45-94BC-DBFC12E4292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1F8ED-1AB3-49E4-8237-34C34336AD2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549ABC0-61AB-43DD-A7D8-706CCBB052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549ABC0-61AB-43DD-A7D8-706CCBB052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549ABC0-61AB-43DD-A7D8-706CCBB052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549ABC0-61AB-43DD-A7D8-706CCBB052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549ABC0-61AB-43DD-A7D8-706CCBB052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4" Type="http://schemas.openxmlformats.org/officeDocument/2006/relationships/image" Target="../media/image12.png"/><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4" Type="http://schemas.openxmlformats.org/officeDocument/2006/relationships/image" Target="../media/image17.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4" Type="http://schemas.openxmlformats.org/officeDocument/2006/relationships/image" Target="../media/image18.png"/><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5" Type="http://schemas.openxmlformats.org/officeDocument/2006/relationships/image" Target="../media/image11.png"/><Relationship Id="rId4" Type="http://schemas.openxmlformats.org/officeDocument/2006/relationships/image" Target="../media/image19.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t="15182" b="79960"/>
          <a:stretch>
            <a:fillRect/>
          </a:stretch>
        </p:blipFill>
        <p:spPr>
          <a:xfrm>
            <a:off x="9646" y="0"/>
            <a:ext cx="12192000" cy="4803494"/>
          </a:xfrm>
          <a:prstGeom prst="rect">
            <a:avLst/>
          </a:prstGeom>
        </p:spPr>
      </p:pic>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76711"/>
          <a:stretch>
            <a:fillRect/>
          </a:stretch>
        </p:blipFill>
        <p:spPr>
          <a:xfrm>
            <a:off x="0" y="323"/>
            <a:ext cx="12192000" cy="1596984"/>
          </a:xfrm>
          <a:prstGeom prst="rect">
            <a:avLst/>
          </a:prstGeom>
        </p:spPr>
      </p:pic>
      <p:pic>
        <p:nvPicPr>
          <p:cNvPr id="6" name="图片 5"/>
          <p:cNvPicPr>
            <a:picLocks noChangeAspect="1"/>
          </p:cNvPicPr>
          <p:nvPr userDrawn="1"/>
        </p:nvPicPr>
        <p:blipFill rotWithShape="1">
          <a:blip r:embed="rId3" cstate="hqprint">
            <a:extLst>
              <a:ext uri="{28A0092B-C50C-407E-A947-70E740481C1C}">
                <a14:useLocalDpi xmlns:a14="http://schemas.microsoft.com/office/drawing/2010/main" val="0"/>
              </a:ext>
            </a:extLst>
          </a:blip>
          <a:srcRect t="15182" b="50000"/>
          <a:stretch>
            <a:fillRect/>
          </a:stretch>
        </p:blipFill>
        <p:spPr>
          <a:xfrm>
            <a:off x="0" y="4470400"/>
            <a:ext cx="12192000" cy="2387600"/>
          </a:xfrm>
          <a:prstGeom prst="rect">
            <a:avLst/>
          </a:prstGeom>
        </p:spPr>
      </p:pic>
      <p:sp>
        <p:nvSpPr>
          <p:cNvPr id="4" name="矩形 3"/>
          <p:cNvSpPr/>
          <p:nvPr userDrawn="1"/>
        </p:nvSpPr>
        <p:spPr>
          <a:xfrm>
            <a:off x="354571" y="350520"/>
            <a:ext cx="11502150" cy="6093300"/>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8" name="图片 6"/>
          <p:cNvPicPr>
            <a:picLocks noChangeAspect="1"/>
          </p:cNvPicPr>
          <p:nvPr userDrawn="1"/>
        </p:nvPicPr>
        <p:blipFill rotWithShape="1">
          <a:blip r:embed="rId6">
            <a:extLst>
              <a:ext uri="{28A0092B-C50C-407E-A947-70E740481C1C}">
                <a14:useLocalDpi xmlns:a14="http://schemas.microsoft.com/office/drawing/2010/main" val="0"/>
              </a:ext>
            </a:extLst>
          </a:blip>
          <a:srcRect l="10375" r="-4801" b="26028"/>
          <a:stretch>
            <a:fillRect/>
          </a:stretch>
        </p:blipFill>
        <p:spPr>
          <a:xfrm>
            <a:off x="-1" y="0"/>
            <a:ext cx="6000402" cy="4308953"/>
          </a:xfrm>
          <a:prstGeom prst="rect">
            <a:avLst/>
          </a:prstGeom>
        </p:spPr>
      </p:pic>
      <p:sp>
        <p:nvSpPr>
          <p:cNvPr id="9" name="矩形: 圆角 7"/>
          <p:cNvSpPr/>
          <p:nvPr userDrawn="1"/>
        </p:nvSpPr>
        <p:spPr>
          <a:xfrm>
            <a:off x="412955" y="265472"/>
            <a:ext cx="11464413" cy="6260588"/>
          </a:xfrm>
          <a:prstGeom prst="roundRect">
            <a:avLst>
              <a:gd name="adj" fmla="val 5318"/>
            </a:avLst>
          </a:prstGeom>
          <a:solidFill>
            <a:schemeClr val="bg1"/>
          </a:solidFill>
          <a:ln w="57150">
            <a:solidFill>
              <a:srgbClr val="E41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pitchFamily="34" charset="-122"/>
                <a:ea typeface="Microsoft YaHei" panose="020B0503020204020204" pitchFamily="34" charset="-122"/>
                <a:cs typeface="+mn-ea"/>
                <a:sym typeface="+mn-lt"/>
              </a:rPr>
              <a:t>年度工作概述</a:t>
            </a:r>
            <a:endParaRPr lang="zh-CN" altLang="en-US" sz="1735" dirty="0">
              <a:solidFill>
                <a:schemeClr val="tx1">
                  <a:lumMod val="50000"/>
                  <a:lumOff val="50000"/>
                </a:schemeClr>
              </a:solidFill>
              <a:latin typeface="Microsoft YaHei" panose="020B0503020204020204" pitchFamily="34" charset="-122"/>
              <a:ea typeface="Microsoft YaHei" panose="020B0503020204020204" pitchFamily="34" charset="-122"/>
              <a:cs typeface="+mn-ea"/>
              <a:sym typeface="+mn-lt"/>
            </a:endParaRP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a:xfrm>
            <a:off x="838200" y="6356350"/>
            <a:ext cx="2743200" cy="365125"/>
          </a:xfrm>
          <a:prstGeom prst="rect">
            <a:avLst/>
          </a:prstGeom>
        </p:spPr>
        <p:txBody>
          <a:bodyPr/>
          <a:lstStyle>
            <a:lvl1pPr>
              <a:defRPr/>
            </a:lvl1pPr>
          </a:lstStyle>
          <a:p>
            <a:pPr>
              <a:defRPr/>
            </a:pPr>
            <a:fld id="{2062C1E6-100B-44D2-A1C7-A34E3BD9A12C}" type="datetimeFigureOut">
              <a:rPr lang="zh-CN" altLang="en-US"/>
            </a:fld>
            <a:endParaRPr lang="zh-CN" altLang="en-US"/>
          </a:p>
        </p:txBody>
      </p:sp>
      <p:sp>
        <p:nvSpPr>
          <p:cNvPr id="7" name="页脚占位符 3"/>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14A6F88-39AC-442E-B372-2FEBDC340D1D}"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pic>
        <p:nvPicPr>
          <p:cNvPr id="8" name="Picture 7" descr="Shape&#10;&#10;Description automatically generated with medium confidenc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5568" y="9589169"/>
            <a:ext cx="5261809" cy="526180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50A92A-FB55-4FB8-AEB7-F011D2F9903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A53B9A9F-136E-42C4-8FDC-ECCDFC5B9F67}"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10" name="图片 6"/>
          <p:cNvPicPr>
            <a:picLocks noChangeAspect="1"/>
          </p:cNvPicPr>
          <p:nvPr userDrawn="1"/>
        </p:nvPicPr>
        <p:blipFill rotWithShape="1">
          <a:blip r:embed="rId4">
            <a:extLst>
              <a:ext uri="{28A0092B-C50C-407E-A947-70E740481C1C}">
                <a14:useLocalDpi xmlns:a14="http://schemas.microsoft.com/office/drawing/2010/main" val="0"/>
              </a:ext>
            </a:extLst>
          </a:blip>
          <a:srcRect l="10375" r="-4801" b="26028"/>
          <a:stretch>
            <a:fillRect/>
          </a:stretch>
        </p:blipFill>
        <p:spPr>
          <a:xfrm>
            <a:off x="-1" y="0"/>
            <a:ext cx="6000402" cy="4308953"/>
          </a:xfrm>
          <a:prstGeom prst="rect">
            <a:avLst/>
          </a:prstGeom>
        </p:spPr>
      </p:pic>
      <p:sp>
        <p:nvSpPr>
          <p:cNvPr id="11" name="矩形: 圆角 7"/>
          <p:cNvSpPr/>
          <p:nvPr userDrawn="1"/>
        </p:nvSpPr>
        <p:spPr>
          <a:xfrm>
            <a:off x="530268" y="651352"/>
            <a:ext cx="11131464" cy="5874707"/>
          </a:xfrm>
          <a:prstGeom prst="roundRect">
            <a:avLst>
              <a:gd name="adj" fmla="val 5318"/>
            </a:avLst>
          </a:prstGeom>
          <a:solidFill>
            <a:schemeClr val="bg1"/>
          </a:solidFill>
          <a:ln w="28575">
            <a:solidFill>
              <a:srgbClr val="F18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0E48561-6F99-411B-BF21-5175E2B06181}"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2C20B5C-6BF8-4786-95F4-791A87CCADD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media/image6.png"/><Relationship Id="rId22" Type="http://schemas.openxmlformats.org/officeDocument/2006/relationships/image" Target="../media/image5.png"/><Relationship Id="rId21" Type="http://schemas.openxmlformats.org/officeDocument/2006/relationships/image" Target="../media/image4.png"/><Relationship Id="rId20" Type="http://schemas.openxmlformats.org/officeDocument/2006/relationships/image" Target="../media/image3.jpeg"/><Relationship Id="rId2" Type="http://schemas.openxmlformats.org/officeDocument/2006/relationships/slideLayout" Target="../slideLayouts/slideLayout2.xml"/><Relationship Id="rId19" Type="http://schemas.openxmlformats.org/officeDocument/2006/relationships/image" Target="../media/image2.jpeg"/><Relationship Id="rId18" Type="http://schemas.openxmlformats.org/officeDocument/2006/relationships/image" Target="../media/image1.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7" Type="http://schemas.openxmlformats.org/officeDocument/2006/relationships/theme" Target="../theme/theme2.xml"/><Relationship Id="rId16" Type="http://schemas.openxmlformats.org/officeDocument/2006/relationships/image" Target="../media/image5.png"/><Relationship Id="rId15" Type="http://schemas.openxmlformats.org/officeDocument/2006/relationships/image" Target="../media/image4.png"/><Relationship Id="rId14" Type="http://schemas.openxmlformats.org/officeDocument/2006/relationships/image" Target="../media/image3.jpeg"/><Relationship Id="rId13" Type="http://schemas.openxmlformats.org/officeDocument/2006/relationships/image" Target="../media/image2.jpeg"/><Relationship Id="rId12" Type="http://schemas.openxmlformats.org/officeDocument/2006/relationships/image" Target="../media/image1.jpeg"/><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image" Target="../media/image20.jpeg"/><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6.xml"/><Relationship Id="rId8" Type="http://schemas.openxmlformats.org/officeDocument/2006/relationships/slideLayout" Target="../slideLayouts/slideLayout55.xml"/><Relationship Id="rId7" Type="http://schemas.openxmlformats.org/officeDocument/2006/relationships/slideLayout" Target="../slideLayouts/slideLayout54.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 Id="rId3" Type="http://schemas.openxmlformats.org/officeDocument/2006/relationships/slideLayout" Target="../slideLayouts/slideLayout50.xml"/><Relationship Id="rId2" Type="http://schemas.openxmlformats.org/officeDocument/2006/relationships/slideLayout" Target="../slideLayouts/slideLayout49.xml"/><Relationship Id="rId13" Type="http://schemas.openxmlformats.org/officeDocument/2006/relationships/theme" Target="../theme/theme5.xml"/><Relationship Id="rId12" Type="http://schemas.openxmlformats.org/officeDocument/2006/relationships/image" Target="../media/image6.png"/><Relationship Id="rId11" Type="http://schemas.openxmlformats.org/officeDocument/2006/relationships/slideLayout" Target="../slideLayouts/slideLayout58.xml"/><Relationship Id="rId10" Type="http://schemas.openxmlformats.org/officeDocument/2006/relationships/slideLayout" Target="../slideLayouts/slideLayout57.xml"/><Relationship Id="rId1"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p:cNvPicPr>
            <a:picLocks noChangeAspect="1"/>
          </p:cNvPicPr>
          <p:nvPr userDrawn="1"/>
        </p:nvPicPr>
        <p:blipFill rotWithShape="1">
          <a:blip r:embed="rId18">
            <a:extLst>
              <a:ext uri="{28A0092B-C50C-407E-A947-70E740481C1C}">
                <a14:useLocalDpi xmlns:a14="http://schemas.microsoft.com/office/drawing/2010/main" val="0"/>
              </a:ext>
            </a:extLst>
          </a:blip>
          <a:srcRect t="15182" b="79960"/>
          <a:stretch>
            <a:fillRect/>
          </a:stretch>
        </p:blipFill>
        <p:spPr>
          <a:xfrm>
            <a:off x="9646" y="0"/>
            <a:ext cx="12192000" cy="4803494"/>
          </a:xfrm>
          <a:prstGeom prst="rect">
            <a:avLst/>
          </a:prstGeom>
        </p:spPr>
      </p:pic>
      <p:pic>
        <p:nvPicPr>
          <p:cNvPr id="3" name="图片 6"/>
          <p:cNvPicPr>
            <a:picLocks noChangeAspect="1"/>
          </p:cNvPicPr>
          <p:nvPr userDrawn="1"/>
        </p:nvPicPr>
        <p:blipFill rotWithShape="1">
          <a:blip r:embed="rId18">
            <a:extLst>
              <a:ext uri="{28A0092B-C50C-407E-A947-70E740481C1C}">
                <a14:useLocalDpi xmlns:a14="http://schemas.microsoft.com/office/drawing/2010/main" val="0"/>
              </a:ext>
            </a:extLst>
          </a:blip>
          <a:srcRect b="76711"/>
          <a:stretch>
            <a:fillRect/>
          </a:stretch>
        </p:blipFill>
        <p:spPr>
          <a:xfrm>
            <a:off x="0" y="323"/>
            <a:ext cx="12192000" cy="1596984"/>
          </a:xfrm>
          <a:prstGeom prst="rect">
            <a:avLst/>
          </a:prstGeom>
        </p:spPr>
      </p:pic>
      <p:pic>
        <p:nvPicPr>
          <p:cNvPr id="4" name="图片 5"/>
          <p:cNvPicPr>
            <a:picLocks noChangeAspect="1"/>
          </p:cNvPicPr>
          <p:nvPr userDrawn="1"/>
        </p:nvPicPr>
        <p:blipFill rotWithShape="1">
          <a:blip r:embed="rId19" cstate="hqprint">
            <a:extLst>
              <a:ext uri="{28A0092B-C50C-407E-A947-70E740481C1C}">
                <a14:useLocalDpi xmlns:a14="http://schemas.microsoft.com/office/drawing/2010/main" val="0"/>
              </a:ext>
            </a:extLst>
          </a:blip>
          <a:srcRect t="15182" b="50000"/>
          <a:stretch>
            <a:fillRect/>
          </a:stretch>
        </p:blipFill>
        <p:spPr>
          <a:xfrm>
            <a:off x="0" y="4470400"/>
            <a:ext cx="12192000" cy="2387600"/>
          </a:xfrm>
          <a:prstGeom prst="rect">
            <a:avLst/>
          </a:prstGeom>
        </p:spPr>
      </p:pic>
      <p:sp>
        <p:nvSpPr>
          <p:cNvPr id="5" name="矩形 3"/>
          <p:cNvSpPr/>
          <p:nvPr userDrawn="1"/>
        </p:nvSpPr>
        <p:spPr>
          <a:xfrm>
            <a:off x="354571" y="350520"/>
            <a:ext cx="11502150" cy="6093300"/>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8" name="图片 6"/>
          <p:cNvPicPr>
            <a:picLocks noChangeAspect="1"/>
          </p:cNvPicPr>
          <p:nvPr userDrawn="1"/>
        </p:nvPicPr>
        <p:blipFill rotWithShape="1">
          <a:blip r:embed="rId22">
            <a:extLst>
              <a:ext uri="{28A0092B-C50C-407E-A947-70E740481C1C}">
                <a14:useLocalDpi xmlns:a14="http://schemas.microsoft.com/office/drawing/2010/main" val="0"/>
              </a:ext>
            </a:extLst>
          </a:blip>
          <a:srcRect l="10375" r="-4801" b="26028"/>
          <a:stretch>
            <a:fillRect/>
          </a:stretch>
        </p:blipFill>
        <p:spPr>
          <a:xfrm>
            <a:off x="-1" y="0"/>
            <a:ext cx="6000402" cy="4308953"/>
          </a:xfrm>
          <a:prstGeom prst="rect">
            <a:avLst/>
          </a:prstGeom>
        </p:spPr>
      </p:pic>
      <p:sp>
        <p:nvSpPr>
          <p:cNvPr id="9" name="矩形: 圆角 7"/>
          <p:cNvSpPr/>
          <p:nvPr userDrawn="1"/>
        </p:nvSpPr>
        <p:spPr>
          <a:xfrm>
            <a:off x="412955" y="265472"/>
            <a:ext cx="11464413" cy="6260588"/>
          </a:xfrm>
          <a:prstGeom prst="roundRect">
            <a:avLst>
              <a:gd name="adj" fmla="val 5318"/>
            </a:avLst>
          </a:prstGeom>
          <a:solidFill>
            <a:schemeClr val="bg1"/>
          </a:solidFill>
          <a:ln w="57150">
            <a:solidFill>
              <a:srgbClr val="E41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Picture 9" descr="A round pink circle with white text and a black background&#10;&#10;AI-generated content may be incorrect."/>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869674" y="186813"/>
            <a:ext cx="1483758" cy="14837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p:cNvPicPr>
            <a:picLocks noChangeAspect="1"/>
          </p:cNvPicPr>
          <p:nvPr userDrawn="1"/>
        </p:nvPicPr>
        <p:blipFill rotWithShape="1">
          <a:blip r:embed="rId12">
            <a:extLst>
              <a:ext uri="{28A0092B-C50C-407E-A947-70E740481C1C}">
                <a14:useLocalDpi xmlns:a14="http://schemas.microsoft.com/office/drawing/2010/main" val="0"/>
              </a:ext>
            </a:extLst>
          </a:blip>
          <a:srcRect t="15182" b="79960"/>
          <a:stretch>
            <a:fillRect/>
          </a:stretch>
        </p:blipFill>
        <p:spPr>
          <a:xfrm>
            <a:off x="9646" y="0"/>
            <a:ext cx="12192000" cy="4803494"/>
          </a:xfrm>
          <a:prstGeom prst="rect">
            <a:avLst/>
          </a:prstGeom>
        </p:spPr>
      </p:pic>
      <p:pic>
        <p:nvPicPr>
          <p:cNvPr id="9" name="图片 6"/>
          <p:cNvPicPr>
            <a:picLocks noChangeAspect="1"/>
          </p:cNvPicPr>
          <p:nvPr userDrawn="1"/>
        </p:nvPicPr>
        <p:blipFill rotWithShape="1">
          <a:blip r:embed="rId12">
            <a:extLst>
              <a:ext uri="{28A0092B-C50C-407E-A947-70E740481C1C}">
                <a14:useLocalDpi xmlns:a14="http://schemas.microsoft.com/office/drawing/2010/main" val="0"/>
              </a:ext>
            </a:extLst>
          </a:blip>
          <a:srcRect b="76711"/>
          <a:stretch>
            <a:fillRect/>
          </a:stretch>
        </p:blipFill>
        <p:spPr>
          <a:xfrm>
            <a:off x="0" y="323"/>
            <a:ext cx="12192000" cy="1596984"/>
          </a:xfrm>
          <a:prstGeom prst="rect">
            <a:avLst/>
          </a:prstGeom>
        </p:spPr>
      </p:pic>
      <p:pic>
        <p:nvPicPr>
          <p:cNvPr id="10" name="图片 5"/>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15182" b="50000"/>
          <a:stretch>
            <a:fillRect/>
          </a:stretch>
        </p:blipFill>
        <p:spPr>
          <a:xfrm>
            <a:off x="0" y="4470400"/>
            <a:ext cx="12192000" cy="2387600"/>
          </a:xfrm>
          <a:prstGeom prst="rect">
            <a:avLst/>
          </a:prstGeom>
        </p:spPr>
      </p:pic>
      <p:sp>
        <p:nvSpPr>
          <p:cNvPr id="11" name="矩形 3"/>
          <p:cNvSpPr/>
          <p:nvPr userDrawn="1"/>
        </p:nvSpPr>
        <p:spPr>
          <a:xfrm>
            <a:off x="354571" y="350520"/>
            <a:ext cx="11502150" cy="6093300"/>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14" name="图片 6"/>
          <p:cNvPicPr>
            <a:picLocks noChangeAspect="1"/>
          </p:cNvPicPr>
          <p:nvPr userDrawn="1"/>
        </p:nvPicPr>
        <p:blipFill rotWithShape="1">
          <a:blip r:embed="rId16">
            <a:extLst>
              <a:ext uri="{28A0092B-C50C-407E-A947-70E740481C1C}">
                <a14:useLocalDpi xmlns:a14="http://schemas.microsoft.com/office/drawing/2010/main" val="0"/>
              </a:ext>
            </a:extLst>
          </a:blip>
          <a:srcRect l="10375" r="-4801" b="26028"/>
          <a:stretch>
            <a:fillRect/>
          </a:stretch>
        </p:blipFill>
        <p:spPr>
          <a:xfrm>
            <a:off x="-1" y="0"/>
            <a:ext cx="6000402" cy="4308953"/>
          </a:xfrm>
          <a:prstGeom prst="rect">
            <a:avLst/>
          </a:prstGeom>
        </p:spPr>
      </p:pic>
      <p:sp>
        <p:nvSpPr>
          <p:cNvPr id="15" name="矩形: 圆角 7"/>
          <p:cNvSpPr/>
          <p:nvPr userDrawn="1"/>
        </p:nvSpPr>
        <p:spPr>
          <a:xfrm>
            <a:off x="412955" y="265472"/>
            <a:ext cx="11464413" cy="6260588"/>
          </a:xfrm>
          <a:prstGeom prst="roundRect">
            <a:avLst>
              <a:gd name="adj" fmla="val 5318"/>
            </a:avLst>
          </a:prstGeom>
          <a:solidFill>
            <a:schemeClr val="bg1"/>
          </a:solidFill>
          <a:ln w="57150">
            <a:solidFill>
              <a:srgbClr val="E41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8"/>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69674" y="186813"/>
            <a:ext cx="1483758" cy="1483758"/>
          </a:xfrm>
          <a:prstGeom prst="rect">
            <a:avLst/>
          </a:prstGeom>
        </p:spPr>
      </p:pic>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49.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9.png"/><Relationship Id="rId1"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microsoft.com/office/2007/relationships/media" Target="../media/media1.mp4"/><Relationship Id="rId1" Type="http://schemas.openxmlformats.org/officeDocument/2006/relationships/video" Target="../media/media1.mp4"/></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17.xml.rels><?xml version="1.0" encoding="UTF-8" standalone="yes"?>
<Relationships xmlns="http://schemas.openxmlformats.org/package/2006/relationships"><Relationship Id="rId9" Type="http://schemas.openxmlformats.org/officeDocument/2006/relationships/image" Target="../media/image55.png"/><Relationship Id="rId8" Type="http://schemas.openxmlformats.org/officeDocument/2006/relationships/image" Target="../media/image54.png"/><Relationship Id="rId7" Type="http://schemas.openxmlformats.org/officeDocument/2006/relationships/image" Target="../media/image53.jpe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4" Type="http://schemas.openxmlformats.org/officeDocument/2006/relationships/notesSlide" Target="../notesSlides/notesSlide6.xml"/><Relationship Id="rId13" Type="http://schemas.openxmlformats.org/officeDocument/2006/relationships/slideLayout" Target="../slideLayouts/slideLayout38.xml"/><Relationship Id="rId12" Type="http://schemas.microsoft.com/office/2007/relationships/hdphoto" Target="../media/image58.wdp"/><Relationship Id="rId11" Type="http://schemas.openxmlformats.org/officeDocument/2006/relationships/image" Target="../media/image57.png"/><Relationship Id="rId10" Type="http://schemas.openxmlformats.org/officeDocument/2006/relationships/image" Target="../media/image56.emf"/><Relationship Id="rId1"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48.xml"/><Relationship Id="rId7" Type="http://schemas.openxmlformats.org/officeDocument/2006/relationships/image" Target="../media/image62.png"/><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4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9.png"/><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29.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629" y="-969132"/>
            <a:ext cx="7639744" cy="7639744"/>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17505" y="0"/>
            <a:ext cx="4994901" cy="6858000"/>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b="30612"/>
          <a:stretch>
            <a:fillRect/>
          </a:stretch>
        </p:blipFill>
        <p:spPr>
          <a:xfrm>
            <a:off x="0" y="5140229"/>
            <a:ext cx="12304734" cy="1717770"/>
          </a:xfrm>
          <a:prstGeom prst="rect">
            <a:avLst/>
          </a:prstGeom>
        </p:spPr>
      </p:pic>
      <p:pic>
        <p:nvPicPr>
          <p:cNvPr id="3" name="Picture 2" descr="A red and green text on a black background&#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4514" y="1093305"/>
            <a:ext cx="6192703" cy="4771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61417" y="404256"/>
            <a:ext cx="3341107" cy="523220"/>
          </a:xfrm>
          <a:prstGeom prst="rect">
            <a:avLst/>
          </a:prstGeom>
        </p:spPr>
        <p:txBody>
          <a:bodyPr wrap="none">
            <a:spAutoFit/>
          </a:bodyPr>
          <a:lstStyle/>
          <a:p>
            <a:pPr lvl="0" algn="ctr">
              <a:spcBef>
                <a:spcPts val="3000"/>
              </a:spcBef>
              <a:defRPr/>
            </a:pPr>
            <a:r>
              <a:rPr lang="vi-VN" sz="2800" b="1">
                <a:solidFill>
                  <a:srgbClr val="FFFF00"/>
                </a:solidFill>
                <a:latin typeface="HP001 4 hàng" panose="020B0603050302020204" pitchFamily="34" charset="0"/>
              </a:rPr>
              <a:t> NgưƟ làm đồ </a:t>
            </a:r>
            <a:r>
              <a:rPr lang="el-GR" sz="2800" b="1">
                <a:solidFill>
                  <a:srgbClr val="FFFF00"/>
                </a:solidFill>
                <a:latin typeface="HP001 4 hàng" panose="020B0603050302020204" pitchFamily="34" charset="0"/>
              </a:rPr>
              <a:t>εΠ </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p:cNvSpPr txBox="1"/>
          <p:nvPr/>
        </p:nvSpPr>
        <p:spPr>
          <a:xfrm>
            <a:off x="233901" y="963715"/>
            <a:ext cx="1178560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Bác Nǖân, hàng xĪ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Ǉċ, là jŎ wgưƟ làm đồ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bằng bŎ jàu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a:solidFill>
                  <a:prstClr val="white"/>
                </a:solidFill>
                <a:latin typeface="HP001 5 hàng" panose="020B0603050302020204" pitchFamily="34" charset="0"/>
                <a:ea typeface="Arial-Rounded" panose="020B0500000000000000" pitchFamily="34" charset="0"/>
                <a:cs typeface="Arial-Rounded" panose="020B0500000000000000" pitchFamily="34" charset="0"/>
              </a:rPr>
              <a:t>Ở </a:t>
            </a:r>
            <a:r>
              <a:rPr lang="en-US" sz="2400" b="1" dirty="0" err="1">
                <a:solidFill>
                  <a:prstClr val="white"/>
                </a:solidFill>
                <a:latin typeface="HP001 5 hàng" panose="020B0603050302020204" pitchFamily="34" charset="0"/>
                <a:ea typeface="Arial-Rounded" panose="020B0500000000000000" pitchFamily="34" charset="0"/>
                <a:cs typeface="Arial-Rounded" panose="020B0500000000000000" pitchFamily="34" charset="0"/>
              </a:rPr>
              <a:t>ngoài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p:cNvSpPr txBox="1"/>
          <p:nvPr/>
        </p:nvSpPr>
        <p:spPr>
          <a:xfrm>
            <a:off x="-284480" y="1556494"/>
            <a:ext cx="12313920"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ố, cái sào wứa cắm đồ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của bác dựng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ỗ wào là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ỗ ấy</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các</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bạn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nhỏ</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xúm</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lại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Từ</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p:cNvSpPr txBox="1"/>
          <p:nvPr/>
        </p:nvSpPr>
        <p:spPr>
          <a:xfrm>
            <a:off x="-203200" y="2052122"/>
            <a:ext cx="12313920"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ững wgŗ Ǉay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Α΄</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 sạm và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ô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áp của bác Nǖân h</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ǟa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ững c</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Ϊ </a:t>
            </a:r>
            <a:r>
              <a:rPr lang="lv-LV"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ǟŬg</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đang</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p:cNvSpPr txBox="1"/>
          <p:nvPr/>
        </p:nvSpPr>
        <p:spPr>
          <a:xfrm>
            <a:off x="-203200" y="2609661"/>
            <a:ext cx="1231392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júa, ηững cΪ νŻt wgây κơ, εậm εạp, ηững cΪ gà Ǉiζ ηaζ, εăm εỉ,…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71869" y="649076"/>
            <a:ext cx="9538252"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thầm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thực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hiện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yêu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cầu</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1" name="图片 14"/>
          <p:cNvPicPr>
            <a:picLocks noChangeAspect="1"/>
          </p:cNvPicPr>
          <p:nvPr/>
        </p:nvPicPr>
        <p:blipFill>
          <a:blip r:embed="rId1" cstate="screen"/>
          <a:stretch>
            <a:fillRect/>
          </a:stretch>
        </p:blipFill>
        <p:spPr>
          <a:xfrm>
            <a:off x="1189796" y="1812601"/>
            <a:ext cx="1034443" cy="848774"/>
          </a:xfrm>
          <a:prstGeom prst="rect">
            <a:avLst/>
          </a:prstGeom>
        </p:spPr>
      </p:pic>
      <p:sp>
        <p:nvSpPr>
          <p:cNvPr id="12" name="Rectangle 11"/>
          <p:cNvSpPr/>
          <p:nvPr/>
        </p:nvSpPr>
        <p:spPr>
          <a:xfrm>
            <a:off x="2498421" y="1944601"/>
            <a:ext cx="835754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1. Gạch chân dưới tiếng/từ khó đọc, dễ viết sai.</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p:cNvPicPr>
            <a:picLocks noChangeAspect="1"/>
          </p:cNvPicPr>
          <p:nvPr/>
        </p:nvPicPr>
        <p:blipFill>
          <a:blip r:embed="rId2"/>
          <a:stretch>
            <a:fillRect/>
          </a:stretch>
        </p:blipFill>
        <p:spPr>
          <a:xfrm>
            <a:off x="1270272" y="3187929"/>
            <a:ext cx="1030313" cy="853514"/>
          </a:xfrm>
          <a:prstGeom prst="rect">
            <a:avLst/>
          </a:prstGeom>
        </p:spPr>
      </p:pic>
      <p:sp>
        <p:nvSpPr>
          <p:cNvPr id="16" name="Rectangle 15"/>
          <p:cNvSpPr/>
          <p:nvPr/>
        </p:nvSpPr>
        <p:spPr>
          <a:xfrm>
            <a:off x="2494291" y="3249347"/>
            <a:ext cx="8353693"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2</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Em cần lưu ý điều gì khi trình bày bài viết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724741" y="391640"/>
            <a:ext cx="4742517"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800" b="0" i="0" u="sng"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rPr>
              <a:t>Cùng</a:t>
            </a:r>
            <a:r>
              <a:rPr kumimoji="0" lang="en-US" sz="4800" b="0" i="0" u="sng"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sz="4800" b="0" i="0" u="sng"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rPr>
              <a:t>luyện</a:t>
            </a:r>
            <a:r>
              <a:rPr kumimoji="0" lang="en-US" sz="4800" b="0" i="0" u="sng"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sz="4800" b="0" i="0" u="sng"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rPr>
              <a:t>từ</a:t>
            </a:r>
            <a:r>
              <a:rPr kumimoji="0" lang="en-US" sz="4800" b="0" i="0" u="sng"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sz="4800" b="0" i="0" u="sng" strike="noStrike" kern="1200" cap="none" spc="0" normalizeH="0" baseline="0" noProof="0" dirty="0" err="1">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rPr>
              <a:t>khó</a:t>
            </a:r>
            <a:endParaRPr kumimoji="0" lang="en-US" sz="4800" b="0" i="0" u="sng" strike="noStrike" kern="1200" cap="none" spc="0" normalizeH="0" baseline="0" noProof="0" dirty="0">
              <a:ln>
                <a:noFill/>
              </a:ln>
              <a:solidFill>
                <a:prstClr val="black"/>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2" name="TextBox 1"/>
          <p:cNvSpPr txBox="1"/>
          <p:nvPr/>
        </p:nvSpPr>
        <p:spPr>
          <a:xfrm>
            <a:off x="2400781" y="1829584"/>
            <a:ext cx="2600583" cy="707886"/>
          </a:xfrm>
          <a:custGeom>
            <a:avLst/>
            <a:gdLst>
              <a:gd name="connsiteX0" fmla="*/ 0 w 2600583"/>
              <a:gd name="connsiteY0" fmla="*/ 0 h 707886"/>
              <a:gd name="connsiteX1" fmla="*/ 702157 w 2600583"/>
              <a:gd name="connsiteY1" fmla="*/ 0 h 707886"/>
              <a:gd name="connsiteX2" fmla="*/ 1378308 w 2600583"/>
              <a:gd name="connsiteY2" fmla="*/ 0 h 707886"/>
              <a:gd name="connsiteX3" fmla="*/ 1976443 w 2600583"/>
              <a:gd name="connsiteY3" fmla="*/ 0 h 707886"/>
              <a:gd name="connsiteX4" fmla="*/ 2600583 w 2600583"/>
              <a:gd name="connsiteY4" fmla="*/ 0 h 707886"/>
              <a:gd name="connsiteX5" fmla="*/ 2600583 w 2600583"/>
              <a:gd name="connsiteY5" fmla="*/ 368101 h 707886"/>
              <a:gd name="connsiteX6" fmla="*/ 2600583 w 2600583"/>
              <a:gd name="connsiteY6" fmla="*/ 707886 h 707886"/>
              <a:gd name="connsiteX7" fmla="*/ 1950437 w 2600583"/>
              <a:gd name="connsiteY7" fmla="*/ 707886 h 707886"/>
              <a:gd name="connsiteX8" fmla="*/ 1378308 w 2600583"/>
              <a:gd name="connsiteY8" fmla="*/ 707886 h 707886"/>
              <a:gd name="connsiteX9" fmla="*/ 702157 w 2600583"/>
              <a:gd name="connsiteY9" fmla="*/ 707886 h 707886"/>
              <a:gd name="connsiteX10" fmla="*/ 0 w 2600583"/>
              <a:gd name="connsiteY10" fmla="*/ 707886 h 707886"/>
              <a:gd name="connsiteX11" fmla="*/ 0 w 2600583"/>
              <a:gd name="connsiteY11" fmla="*/ 375179 h 707886"/>
              <a:gd name="connsiteX12" fmla="*/ 0 w 2600583"/>
              <a:gd name="connsiteY12" fmla="*/ 0 h 707886"/>
              <a:gd name="connsiteX0-1" fmla="*/ 0 w 2600583"/>
              <a:gd name="connsiteY0-2" fmla="*/ 0 h 707886"/>
              <a:gd name="connsiteX1-3" fmla="*/ 650146 w 2600583"/>
              <a:gd name="connsiteY1-4" fmla="*/ 0 h 707886"/>
              <a:gd name="connsiteX2-5" fmla="*/ 1248280 w 2600583"/>
              <a:gd name="connsiteY2-6" fmla="*/ 0 h 707886"/>
              <a:gd name="connsiteX3-7" fmla="*/ 1924431 w 2600583"/>
              <a:gd name="connsiteY3-8" fmla="*/ 0 h 707886"/>
              <a:gd name="connsiteX4-9" fmla="*/ 2600583 w 2600583"/>
              <a:gd name="connsiteY4-10" fmla="*/ 0 h 707886"/>
              <a:gd name="connsiteX5-11" fmla="*/ 2600583 w 2600583"/>
              <a:gd name="connsiteY5-12" fmla="*/ 361021 h 707886"/>
              <a:gd name="connsiteX6-13" fmla="*/ 2600583 w 2600583"/>
              <a:gd name="connsiteY6-14" fmla="*/ 707886 h 707886"/>
              <a:gd name="connsiteX7-15" fmla="*/ 1976443 w 2600583"/>
              <a:gd name="connsiteY7-16" fmla="*/ 707886 h 707886"/>
              <a:gd name="connsiteX8-17" fmla="*/ 1300291 w 2600583"/>
              <a:gd name="connsiteY8-18" fmla="*/ 707886 h 707886"/>
              <a:gd name="connsiteX9-19" fmla="*/ 702157 w 2600583"/>
              <a:gd name="connsiteY9-20" fmla="*/ 707886 h 707886"/>
              <a:gd name="connsiteX10-21" fmla="*/ 0 w 2600583"/>
              <a:gd name="connsiteY10-22" fmla="*/ 707886 h 707886"/>
              <a:gd name="connsiteX11-23" fmla="*/ 0 w 2600583"/>
              <a:gd name="connsiteY11-24" fmla="*/ 353943 h 707886"/>
              <a:gd name="connsiteX12-25" fmla="*/ 0 w 2600583"/>
              <a:gd name="connsiteY12-26" fmla="*/ 0 h 707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2600583" h="707886" fill="none" extrusionOk="0">
                <a:moveTo>
                  <a:pt x="0" y="0"/>
                </a:moveTo>
                <a:cubicBezTo>
                  <a:pt x="228048" y="-4666"/>
                  <a:pt x="395438" y="62140"/>
                  <a:pt x="702157" y="0"/>
                </a:cubicBezTo>
                <a:cubicBezTo>
                  <a:pt x="1004216" y="74996"/>
                  <a:pt x="1236362" y="-31678"/>
                  <a:pt x="1378308" y="0"/>
                </a:cubicBezTo>
                <a:cubicBezTo>
                  <a:pt x="1559134" y="-1811"/>
                  <a:pt x="1775160" y="-21506"/>
                  <a:pt x="1976443" y="0"/>
                </a:cubicBezTo>
                <a:cubicBezTo>
                  <a:pt x="2107406" y="11754"/>
                  <a:pt x="2314715" y="-13863"/>
                  <a:pt x="2600583" y="0"/>
                </a:cubicBezTo>
                <a:cubicBezTo>
                  <a:pt x="2601977" y="182204"/>
                  <a:pt x="2627958" y="208850"/>
                  <a:pt x="2600583" y="368101"/>
                </a:cubicBezTo>
                <a:cubicBezTo>
                  <a:pt x="2574425" y="520140"/>
                  <a:pt x="2589893" y="634272"/>
                  <a:pt x="2600583" y="707886"/>
                </a:cubicBezTo>
                <a:cubicBezTo>
                  <a:pt x="2432185" y="720111"/>
                  <a:pt x="2093616" y="716631"/>
                  <a:pt x="1950437" y="707886"/>
                </a:cubicBezTo>
                <a:cubicBezTo>
                  <a:pt x="1764995" y="722622"/>
                  <a:pt x="1545924" y="751983"/>
                  <a:pt x="1378308" y="707886"/>
                </a:cubicBezTo>
                <a:cubicBezTo>
                  <a:pt x="1174501" y="659504"/>
                  <a:pt x="1014705" y="739627"/>
                  <a:pt x="702157" y="707886"/>
                </a:cubicBezTo>
                <a:cubicBezTo>
                  <a:pt x="391606" y="718430"/>
                  <a:pt x="250978" y="783048"/>
                  <a:pt x="0" y="707886"/>
                </a:cubicBezTo>
                <a:cubicBezTo>
                  <a:pt x="-23616" y="633589"/>
                  <a:pt x="-7691" y="547705"/>
                  <a:pt x="0" y="375179"/>
                </a:cubicBezTo>
                <a:cubicBezTo>
                  <a:pt x="-6660" y="187189"/>
                  <a:pt x="-42428" y="121572"/>
                  <a:pt x="0" y="0"/>
                </a:cubicBezTo>
                <a:close/>
              </a:path>
              <a:path w="2600583" h="707886" stroke="0" extrusionOk="0">
                <a:moveTo>
                  <a:pt x="0" y="0"/>
                </a:moveTo>
                <a:cubicBezTo>
                  <a:pt x="259276" y="-11700"/>
                  <a:pt x="382122" y="3597"/>
                  <a:pt x="650146" y="0"/>
                </a:cubicBezTo>
                <a:cubicBezTo>
                  <a:pt x="929787" y="-36096"/>
                  <a:pt x="1093947" y="33672"/>
                  <a:pt x="1248280" y="0"/>
                </a:cubicBezTo>
                <a:cubicBezTo>
                  <a:pt x="1421979" y="64259"/>
                  <a:pt x="1597163" y="20325"/>
                  <a:pt x="1924431" y="0"/>
                </a:cubicBezTo>
                <a:cubicBezTo>
                  <a:pt x="2204044" y="-39385"/>
                  <a:pt x="2350263" y="-3990"/>
                  <a:pt x="2600583" y="0"/>
                </a:cubicBezTo>
                <a:cubicBezTo>
                  <a:pt x="2573503" y="92022"/>
                  <a:pt x="2609079" y="173566"/>
                  <a:pt x="2600583" y="361021"/>
                </a:cubicBezTo>
                <a:cubicBezTo>
                  <a:pt x="2643576" y="499345"/>
                  <a:pt x="2612816" y="615234"/>
                  <a:pt x="2600583" y="707886"/>
                </a:cubicBezTo>
                <a:cubicBezTo>
                  <a:pt x="2378586" y="737789"/>
                  <a:pt x="2228357" y="673182"/>
                  <a:pt x="1976443" y="707886"/>
                </a:cubicBezTo>
                <a:cubicBezTo>
                  <a:pt x="1725558" y="732610"/>
                  <a:pt x="1415634" y="707991"/>
                  <a:pt x="1300291" y="707886"/>
                </a:cubicBezTo>
                <a:cubicBezTo>
                  <a:pt x="1069115" y="722042"/>
                  <a:pt x="962974" y="659202"/>
                  <a:pt x="702157" y="707886"/>
                </a:cubicBezTo>
                <a:cubicBezTo>
                  <a:pt x="442515" y="783034"/>
                  <a:pt x="192539" y="682629"/>
                  <a:pt x="0" y="707886"/>
                </a:cubicBezTo>
                <a:cubicBezTo>
                  <a:pt x="-11241" y="574301"/>
                  <a:pt x="23243" y="504105"/>
                  <a:pt x="0" y="353943"/>
                </a:cubicBezTo>
                <a:cubicBezTo>
                  <a:pt x="-28422" y="230145"/>
                  <a:pt x="30914" y="90182"/>
                  <a:pt x="0" y="0"/>
                </a:cubicBezTo>
                <a:close/>
              </a:path>
            </a:pathLst>
          </a:custGeom>
          <a:noFill/>
          <a:ln w="28575">
            <a:solidFill>
              <a:schemeClr val="tx1"/>
            </a:solidFill>
          </a:ln>
        </p:spPr>
        <p:txBody>
          <a:bodyPr wrap="square" rtlCol="0">
            <a:spAutoFit/>
          </a:bodyPr>
          <a:lstStyle/>
          <a:p>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sào</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nứa</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7328049" y="1770366"/>
            <a:ext cx="3008546" cy="707886"/>
          </a:xfrm>
          <a:custGeom>
            <a:avLst/>
            <a:gdLst>
              <a:gd name="connsiteX0" fmla="*/ 0 w 3008546"/>
              <a:gd name="connsiteY0" fmla="*/ 0 h 707886"/>
              <a:gd name="connsiteX1" fmla="*/ 812307 w 3008546"/>
              <a:gd name="connsiteY1" fmla="*/ 0 h 707886"/>
              <a:gd name="connsiteX2" fmla="*/ 1594528 w 3008546"/>
              <a:gd name="connsiteY2" fmla="*/ 0 h 707886"/>
              <a:gd name="connsiteX3" fmla="*/ 2286495 w 3008546"/>
              <a:gd name="connsiteY3" fmla="*/ 0 h 707886"/>
              <a:gd name="connsiteX4" fmla="*/ 3008546 w 3008546"/>
              <a:gd name="connsiteY4" fmla="*/ 0 h 707886"/>
              <a:gd name="connsiteX5" fmla="*/ 3008546 w 3008546"/>
              <a:gd name="connsiteY5" fmla="*/ 368101 h 707886"/>
              <a:gd name="connsiteX6" fmla="*/ 3008546 w 3008546"/>
              <a:gd name="connsiteY6" fmla="*/ 707886 h 707886"/>
              <a:gd name="connsiteX7" fmla="*/ 2256410 w 3008546"/>
              <a:gd name="connsiteY7" fmla="*/ 707886 h 707886"/>
              <a:gd name="connsiteX8" fmla="*/ 1594528 w 3008546"/>
              <a:gd name="connsiteY8" fmla="*/ 707886 h 707886"/>
              <a:gd name="connsiteX9" fmla="*/ 812307 w 3008546"/>
              <a:gd name="connsiteY9" fmla="*/ 707886 h 707886"/>
              <a:gd name="connsiteX10" fmla="*/ 0 w 3008546"/>
              <a:gd name="connsiteY10" fmla="*/ 707886 h 707886"/>
              <a:gd name="connsiteX11" fmla="*/ 0 w 3008546"/>
              <a:gd name="connsiteY11" fmla="*/ 375179 h 707886"/>
              <a:gd name="connsiteX12" fmla="*/ 0 w 3008546"/>
              <a:gd name="connsiteY12" fmla="*/ 0 h 707886"/>
              <a:gd name="connsiteX0-1" fmla="*/ 0 w 3008546"/>
              <a:gd name="connsiteY0-2" fmla="*/ 0 h 707886"/>
              <a:gd name="connsiteX1-3" fmla="*/ 752137 w 3008546"/>
              <a:gd name="connsiteY1-4" fmla="*/ 0 h 707886"/>
              <a:gd name="connsiteX2-5" fmla="*/ 1444102 w 3008546"/>
              <a:gd name="connsiteY2-6" fmla="*/ 0 h 707886"/>
              <a:gd name="connsiteX3-7" fmla="*/ 2226323 w 3008546"/>
              <a:gd name="connsiteY3-8" fmla="*/ 0 h 707886"/>
              <a:gd name="connsiteX4-9" fmla="*/ 3008546 w 3008546"/>
              <a:gd name="connsiteY4-10" fmla="*/ 0 h 707886"/>
              <a:gd name="connsiteX5-11" fmla="*/ 3008546 w 3008546"/>
              <a:gd name="connsiteY5-12" fmla="*/ 361021 h 707886"/>
              <a:gd name="connsiteX6-13" fmla="*/ 3008546 w 3008546"/>
              <a:gd name="connsiteY6-14" fmla="*/ 707886 h 707886"/>
              <a:gd name="connsiteX7-15" fmla="*/ 2286495 w 3008546"/>
              <a:gd name="connsiteY7-16" fmla="*/ 707886 h 707886"/>
              <a:gd name="connsiteX8-17" fmla="*/ 1504273 w 3008546"/>
              <a:gd name="connsiteY8-18" fmla="*/ 707886 h 707886"/>
              <a:gd name="connsiteX9-19" fmla="*/ 812307 w 3008546"/>
              <a:gd name="connsiteY9-20" fmla="*/ 707886 h 707886"/>
              <a:gd name="connsiteX10-21" fmla="*/ 0 w 3008546"/>
              <a:gd name="connsiteY10-22" fmla="*/ 707886 h 707886"/>
              <a:gd name="connsiteX11-23" fmla="*/ 0 w 3008546"/>
              <a:gd name="connsiteY11-24" fmla="*/ 353943 h 707886"/>
              <a:gd name="connsiteX12-25" fmla="*/ 0 w 3008546"/>
              <a:gd name="connsiteY12-26" fmla="*/ 0 h 707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008546" h="707886" fill="none" extrusionOk="0">
                <a:moveTo>
                  <a:pt x="0" y="0"/>
                </a:moveTo>
                <a:cubicBezTo>
                  <a:pt x="272718" y="-6391"/>
                  <a:pt x="472737" y="16798"/>
                  <a:pt x="812307" y="0"/>
                </a:cubicBezTo>
                <a:cubicBezTo>
                  <a:pt x="1156311" y="67691"/>
                  <a:pt x="1415892" y="-29447"/>
                  <a:pt x="1594528" y="0"/>
                </a:cubicBezTo>
                <a:cubicBezTo>
                  <a:pt x="1783120" y="-12415"/>
                  <a:pt x="2069123" y="-14168"/>
                  <a:pt x="2286495" y="0"/>
                </a:cubicBezTo>
                <a:cubicBezTo>
                  <a:pt x="2423992" y="29054"/>
                  <a:pt x="2698153" y="-10689"/>
                  <a:pt x="3008546" y="0"/>
                </a:cubicBezTo>
                <a:cubicBezTo>
                  <a:pt x="3011933" y="187010"/>
                  <a:pt x="3041193" y="206041"/>
                  <a:pt x="3008546" y="368101"/>
                </a:cubicBezTo>
                <a:cubicBezTo>
                  <a:pt x="2972706" y="523217"/>
                  <a:pt x="2994958" y="626906"/>
                  <a:pt x="3008546" y="707886"/>
                </a:cubicBezTo>
                <a:cubicBezTo>
                  <a:pt x="2818196" y="717878"/>
                  <a:pt x="2437205" y="714935"/>
                  <a:pt x="2256410" y="707886"/>
                </a:cubicBezTo>
                <a:cubicBezTo>
                  <a:pt x="2092213" y="739217"/>
                  <a:pt x="1800706" y="734572"/>
                  <a:pt x="1594528" y="707886"/>
                </a:cubicBezTo>
                <a:cubicBezTo>
                  <a:pt x="1348000" y="625714"/>
                  <a:pt x="1173602" y="753743"/>
                  <a:pt x="812307" y="707886"/>
                </a:cubicBezTo>
                <a:cubicBezTo>
                  <a:pt x="454391" y="733540"/>
                  <a:pt x="288446" y="780385"/>
                  <a:pt x="0" y="707886"/>
                </a:cubicBezTo>
                <a:cubicBezTo>
                  <a:pt x="-30807" y="642827"/>
                  <a:pt x="-17392" y="556156"/>
                  <a:pt x="0" y="375179"/>
                </a:cubicBezTo>
                <a:cubicBezTo>
                  <a:pt x="-10266" y="173787"/>
                  <a:pt x="-34695" y="122131"/>
                  <a:pt x="0" y="0"/>
                </a:cubicBezTo>
                <a:close/>
              </a:path>
              <a:path w="3008546" h="707886" stroke="0" extrusionOk="0">
                <a:moveTo>
                  <a:pt x="0" y="0"/>
                </a:moveTo>
                <a:cubicBezTo>
                  <a:pt x="326723" y="-9103"/>
                  <a:pt x="440615" y="2786"/>
                  <a:pt x="752137" y="0"/>
                </a:cubicBezTo>
                <a:cubicBezTo>
                  <a:pt x="1065963" y="-64895"/>
                  <a:pt x="1265373" y="39395"/>
                  <a:pt x="1444102" y="0"/>
                </a:cubicBezTo>
                <a:cubicBezTo>
                  <a:pt x="1642813" y="58913"/>
                  <a:pt x="1835653" y="38240"/>
                  <a:pt x="2226323" y="0"/>
                </a:cubicBezTo>
                <a:cubicBezTo>
                  <a:pt x="2556901" y="5996"/>
                  <a:pt x="2696541" y="-14236"/>
                  <a:pt x="3008546" y="0"/>
                </a:cubicBezTo>
                <a:cubicBezTo>
                  <a:pt x="2983866" y="92682"/>
                  <a:pt x="3004817" y="188388"/>
                  <a:pt x="3008546" y="361021"/>
                </a:cubicBezTo>
                <a:cubicBezTo>
                  <a:pt x="3046701" y="501547"/>
                  <a:pt x="3013497" y="623499"/>
                  <a:pt x="3008546" y="707886"/>
                </a:cubicBezTo>
                <a:cubicBezTo>
                  <a:pt x="2752455" y="745407"/>
                  <a:pt x="2588761" y="657101"/>
                  <a:pt x="2286495" y="707886"/>
                </a:cubicBezTo>
                <a:cubicBezTo>
                  <a:pt x="1969697" y="750459"/>
                  <a:pt x="1684883" y="702176"/>
                  <a:pt x="1504273" y="707886"/>
                </a:cubicBezTo>
                <a:cubicBezTo>
                  <a:pt x="1232926" y="722832"/>
                  <a:pt x="1113047" y="661141"/>
                  <a:pt x="812307" y="707886"/>
                </a:cubicBezTo>
                <a:cubicBezTo>
                  <a:pt x="514255" y="750677"/>
                  <a:pt x="224513" y="666606"/>
                  <a:pt x="0" y="707886"/>
                </a:cubicBezTo>
                <a:cubicBezTo>
                  <a:pt x="-1891" y="576413"/>
                  <a:pt x="20739" y="498219"/>
                  <a:pt x="0" y="353943"/>
                </a:cubicBezTo>
                <a:cubicBezTo>
                  <a:pt x="-37969" y="231879"/>
                  <a:pt x="19004" y="87583"/>
                  <a:pt x="0" y="0"/>
                </a:cubicBezTo>
                <a:close/>
              </a:path>
            </a:pathLst>
          </a:custGeom>
          <a:noFill/>
          <a:ln w="28575">
            <a:solidFill>
              <a:schemeClr val="tx1"/>
            </a:solidFill>
          </a:ln>
        </p:spPr>
        <p:txBody>
          <a:bodyPr wrap="square" rtlCol="0">
            <a:spAutoFit/>
          </a:bodyPr>
          <a:lstStyle/>
          <a:p>
            <a:pPr algn="ct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đen</a:t>
            </a:r>
            <a:r>
              <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D2444C"/>
                </a:solidFill>
                <a:latin typeface="Tahoma" panose="020B0604030504040204" pitchFamily="34" charset="0"/>
                <a:ea typeface="Tahoma" panose="020B0604030504040204" pitchFamily="34" charset="0"/>
                <a:cs typeface="Tahoma" panose="020B0604030504040204" pitchFamily="34" charset="0"/>
              </a:rPr>
              <a:t>sạm</a:t>
            </a:r>
            <a:endParaRPr lang="en-US" sz="4000" b="1" dirty="0">
              <a:solidFill>
                <a:srgbClr val="D2444C"/>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91"/>
          <p:cNvPicPr>
            <a:picLocks noChangeAspect="1"/>
          </p:cNvPicPr>
          <p:nvPr/>
        </p:nvPicPr>
        <p:blipFill>
          <a:blip r:embed="rId1"/>
          <a:stretch>
            <a:fillRect/>
          </a:stretch>
        </p:blipFill>
        <p:spPr>
          <a:xfrm>
            <a:off x="3056350" y="-149489"/>
            <a:ext cx="5299612" cy="2091952"/>
          </a:xfrm>
          <a:prstGeom prst="rect">
            <a:avLst/>
          </a:prstGeom>
        </p:spPr>
      </p:pic>
      <p:pic>
        <p:nvPicPr>
          <p:cNvPr id="13" name="Picture 12"/>
          <p:cNvPicPr>
            <a:picLocks noChangeAspect="1"/>
          </p:cNvPicPr>
          <p:nvPr/>
        </p:nvPicPr>
        <p:blipFill>
          <a:blip r:embed="rId2"/>
          <a:stretch>
            <a:fillRect/>
          </a:stretch>
        </p:blipFill>
        <p:spPr>
          <a:xfrm>
            <a:off x="180659" y="2530711"/>
            <a:ext cx="397040" cy="537654"/>
          </a:xfrm>
          <a:prstGeom prst="rect">
            <a:avLst/>
          </a:prstGeom>
        </p:spPr>
      </p:pic>
      <p:sp>
        <p:nvSpPr>
          <p:cNvPr id="14" name="Rectangle 13"/>
          <p:cNvSpPr/>
          <p:nvPr/>
        </p:nvSpPr>
        <p:spPr>
          <a:xfrm>
            <a:off x="577699" y="2467627"/>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cs typeface="Calibri" panose="020F0502020204030204" pitchFamily="34" charset="0"/>
              </a:rPr>
              <a:t>Lùi</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cs typeface="Calibri" panose="020F0502020204030204" pitchFamily="34" charset="0"/>
              </a:rPr>
              <a:t>vào</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cs typeface="Calibri" panose="020F0502020204030204" pitchFamily="34" charset="0"/>
              </a:rPr>
              <a:t> 1ô </a:t>
            </a:r>
            <a:r>
              <a:rPr kumimoji="0" lang="en-US" sz="32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cs typeface="Calibri" panose="020F0502020204030204" pitchFamily="34" charset="0"/>
              </a:rPr>
              <a:t>ly</a:t>
            </a: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cs typeface="Calibri" panose="020F0502020204030204" pitchFamily="34" charset="0"/>
              </a:rPr>
              <a:t> </a:t>
            </a:r>
            <a:endPar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icrosoft YaHei" panose="020B0503020204020204" pitchFamily="34" charset="-122"/>
              <a:cs typeface="Calibri" panose="020F0502020204030204" pitchFamily="34" charset="0"/>
            </a:endParaRPr>
          </a:p>
        </p:txBody>
      </p:sp>
      <p:pic>
        <p:nvPicPr>
          <p:cNvPr id="16" name="Picture 15"/>
          <p:cNvPicPr>
            <a:picLocks noChangeAspect="1"/>
          </p:cNvPicPr>
          <p:nvPr/>
        </p:nvPicPr>
        <p:blipFill>
          <a:blip r:embed="rId3"/>
          <a:stretch>
            <a:fillRect/>
          </a:stretch>
        </p:blipFill>
        <p:spPr>
          <a:xfrm>
            <a:off x="2799617" y="2034979"/>
            <a:ext cx="6358679" cy="4017612"/>
          </a:xfrm>
          <a:prstGeom prst="rect">
            <a:avLst/>
          </a:prstGeom>
        </p:spPr>
      </p:pic>
      <p:pic>
        <p:nvPicPr>
          <p:cNvPr id="17" name="Picture 16"/>
          <p:cNvPicPr>
            <a:picLocks noChangeAspect="1"/>
          </p:cNvPicPr>
          <p:nvPr/>
        </p:nvPicPr>
        <p:blipFill>
          <a:blip r:embed="rId4"/>
          <a:stretch>
            <a:fillRect/>
          </a:stretch>
        </p:blipFill>
        <p:spPr>
          <a:xfrm>
            <a:off x="2865859" y="2467627"/>
            <a:ext cx="499915" cy="481626"/>
          </a:xfrm>
          <a:prstGeom prst="rect">
            <a:avLst/>
          </a:prstGeom>
        </p:spPr>
      </p:pic>
      <p:sp>
        <p:nvSpPr>
          <p:cNvPr id="19" name="Rectangle 18"/>
          <p:cNvSpPr/>
          <p:nvPr/>
        </p:nvSpPr>
        <p:spPr>
          <a:xfrm>
            <a:off x="3365774" y="2682382"/>
            <a:ext cx="4185377" cy="446276"/>
          </a:xfrm>
          <a:prstGeom prst="rect">
            <a:avLst/>
          </a:prstGeom>
        </p:spPr>
        <p:txBody>
          <a:bodyPr wrap="none">
            <a:spAutoFit/>
          </a:bodyPr>
          <a:lstStyle/>
          <a:p>
            <a:pPr lvl="0">
              <a:defRPr/>
            </a:pPr>
            <a:r>
              <a:rPr lang="vi-VN" sz="2300" b="1" dirty="0">
                <a:solidFill>
                  <a:prstClr val="black"/>
                </a:solidFill>
                <a:latin typeface="HP001 4 hàng" panose="020B0603050302020204" pitchFamily="34" charset="0"/>
                <a:cs typeface="Calibri" panose="020F0502020204030204" pitchFamily="34" charset="0"/>
              </a:rPr>
              <a:t>Bác Nhân, hàng xóm nhà tôi</a:t>
            </a:r>
            <a:endParaRPr kumimoji="0" lang="en-US" sz="2300" b="1" i="0" u="none" strike="noStrike" kern="0" cap="none" spc="0" normalizeH="0" baseline="0" noProof="0" dirty="0">
              <a:ln>
                <a:noFill/>
              </a:ln>
              <a:solidFill>
                <a:sysClr val="windowText" lastClr="000000"/>
              </a:solidFill>
              <a:effectLst/>
              <a:uLnTx/>
              <a:uFillTx/>
              <a:latin typeface="HP001 4 hàng" panose="020B0603050302020204" pitchFamily="34" charset="0"/>
            </a:endParaRPr>
          </a:p>
        </p:txBody>
      </p:sp>
      <p:sp>
        <p:nvSpPr>
          <p:cNvPr id="20" name="Rectangle 19"/>
          <p:cNvSpPr/>
          <p:nvPr/>
        </p:nvSpPr>
        <p:spPr>
          <a:xfrm>
            <a:off x="4068336" y="361510"/>
            <a:ext cx="3275640"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Calibri" panose="020F0502020204030204" pitchFamily="34" charset="0"/>
              </a:rPr>
              <a:t>Lưu ý khi trình bày</a:t>
            </a:r>
            <a:endParaRPr kumimoji="0" lang="vi-VN" sz="3200" b="0" i="0" u="none" strike="noStrike" kern="1200" cap="none" spc="0" normalizeH="0" baseline="0" noProof="0" dirty="0">
              <a:ln>
                <a:noFill/>
              </a:ln>
              <a:solidFill>
                <a:srgbClr val="E53238"/>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ư thế">
            <a:hlinkClick r:id="" action="ppaction://media"/>
          </p:cNvPr>
          <p:cNvPicPr>
            <a:picLocks noGrp="1" noChangeAspect="1"/>
          </p:cNvPicPr>
          <p:nvPr>
            <p:ph idx="1"/>
            <a:videoFile r:link="rId1"/>
            <p:extLst>
              <p:ext uri="{DAA4B4D4-6D71-4841-9C94-3DE7FCFB9230}">
                <p14:media xmlns:p14="http://schemas.microsoft.com/office/powerpoint/2010/main" r:embed="rId2"/>
              </p:ext>
            </p:extLst>
          </p:nvPr>
        </p:nvPicPr>
        <p:blipFill>
          <a:blip r:embed="rId3"/>
          <a:stretch>
            <a:fillRect/>
          </a:stretch>
        </p:blipFill>
        <p:spPr>
          <a:xfrm>
            <a:off x="0" y="0"/>
            <a:ext cx="12192276" cy="6858000"/>
          </a:xfr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9280" y="1807688"/>
            <a:ext cx="5139087" cy="2178185"/>
            <a:chOff x="-92737" y="2761593"/>
            <a:chExt cx="6852115" cy="2904246"/>
          </a:xfrm>
        </p:grpSpPr>
        <p:sp>
          <p:nvSpPr>
            <p:cNvPr id="5" name="Rounded Rectangle 3"/>
            <p:cNvSpPr/>
            <p:nvPr/>
          </p:nvSpPr>
          <p:spPr>
            <a:xfrm>
              <a:off x="-92737" y="2761593"/>
              <a:ext cx="6852115" cy="2904246"/>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en-US" sz="26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Tiêu</a:t>
              </a:r>
              <a:r>
                <a:rPr kumimoji="0" lang="en-US" sz="2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6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chí</a:t>
              </a:r>
              <a:r>
                <a:rPr kumimoji="0" lang="en-US" sz="2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6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đánh</a:t>
              </a:r>
              <a:r>
                <a:rPr kumimoji="0" lang="en-US" sz="2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6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giá</a:t>
              </a:r>
              <a:endParaRPr kumimoji="0" lang="en-US" sz="26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20000"/>
                </a:lnSpc>
                <a:spcBef>
                  <a:spcPts val="0"/>
                </a:spcBef>
                <a:spcAft>
                  <a:spcPts val="0"/>
                </a:spcAft>
                <a:buClrTx/>
                <a:buSzPts val="2800"/>
                <a:buFontTx/>
                <a:buNone/>
                <a:defRPr/>
              </a:pPr>
              <a:r>
                <a:rPr kumimoji="0" lang="fi-FI"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1. Sai không quá </a:t>
              </a:r>
              <a:r>
                <a:rPr kumimoji="0" lang="fi-FI" sz="2600" b="1"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5 lỗi </a:t>
              </a:r>
              <a:endParaRPr kumimoji="0" lang="fi-FI" sz="2600" b="1"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20000"/>
                </a:lnSpc>
                <a:spcBef>
                  <a:spcPts val="0"/>
                </a:spcBef>
                <a:spcAft>
                  <a:spcPts val="0"/>
                </a:spcAft>
                <a:buClrTx/>
                <a:buSzPts val="2800"/>
                <a:buFontTx/>
                <a:buNone/>
                <a:defRPr/>
              </a:pP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2.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Chữ</a:t>
              </a: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viết</a:t>
              </a: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rõ</a:t>
              </a: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ràng</a:t>
              </a: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sạch</a:t>
              </a: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đẹp</a:t>
              </a:r>
              <a:endPar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20000"/>
                </a:lnSpc>
                <a:spcBef>
                  <a:spcPts val="0"/>
                </a:spcBef>
                <a:spcAft>
                  <a:spcPts val="0"/>
                </a:spcAft>
                <a:buClrTx/>
                <a:buSzPts val="2800"/>
                <a:buFontTx/>
                <a:buNone/>
                <a:defRPr/>
              </a:pP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3.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Trình</a:t>
              </a: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bày</a:t>
              </a: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đúng</a:t>
              </a: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hình</a:t>
              </a:r>
              <a:r>
                <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rPr>
                <a:t> </a:t>
              </a:r>
              <a:r>
                <a:rPr kumimoji="0" lang="en-US" sz="2600" b="0" i="0" u="none" strike="noStrike" kern="0" cap="none" spc="0" normalizeH="0" baseline="0" noProof="0" dirty="0" err="1">
                  <a:ln>
                    <a:noFill/>
                  </a:ln>
                  <a:solidFill>
                    <a:srgbClr val="142436"/>
                  </a:solidFill>
                  <a:effectLst/>
                  <a:uLnTx/>
                  <a:uFillTx/>
                  <a:latin typeface="Arial" panose="020B0604020202020204" pitchFamily="34" charset="0"/>
                  <a:cs typeface="Arial" panose="020B0604020202020204" pitchFamily="34" charset="0"/>
                </a:rPr>
                <a:t>thức</a:t>
              </a:r>
              <a:endParaRPr kumimoji="0" lang="en-US" sz="2600" b="0" i="0" u="none" strike="noStrike" kern="0" cap="none" spc="0" normalizeH="0" baseline="0" noProof="0" dirty="0">
                <a:ln>
                  <a:noFill/>
                </a:ln>
                <a:solidFill>
                  <a:srgbClr val="142436"/>
                </a:solidFill>
                <a:effectLst/>
                <a:uLnTx/>
                <a:uFillTx/>
                <a:latin typeface="Arial" panose="020B0604020202020204" pitchFamily="34" charset="0"/>
                <a:cs typeface="Arial" panose="020B0604020202020204" pitchFamily="34" charset="0"/>
              </a:endParaRPr>
            </a:p>
          </p:txBody>
        </p:sp>
        <p:sp>
          <p:nvSpPr>
            <p:cNvPr id="6" name="5-Point Star 7"/>
            <p:cNvSpPr/>
            <p:nvPr/>
          </p:nvSpPr>
          <p:spPr>
            <a:xfrm>
              <a:off x="6252737" y="4010038"/>
              <a:ext cx="360000" cy="324000"/>
            </a:xfrm>
            <a:prstGeom prst="star5">
              <a:avLst>
                <a:gd name="adj" fmla="val 29081"/>
                <a:gd name="hf" fmla="val 105146"/>
                <a:gd name="vf" fmla="val 110557"/>
              </a:avLst>
            </a:prstGeom>
            <a:solidFill>
              <a:srgbClr val="FFC000"/>
            </a:solidFill>
            <a:ln w="1905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defRPr/>
              </a:pPr>
              <a:endParaRPr kumimoji="0" lang="en-US" sz="1050" b="0" i="0" u="none" strike="noStrike" kern="0" cap="none" spc="0" normalizeH="0" baseline="0" noProof="0">
                <a:ln>
                  <a:noFill/>
                </a:ln>
                <a:solidFill>
                  <a:srgbClr val="FFFFFF"/>
                </a:solidFill>
                <a:effectLst/>
                <a:uLnTx/>
                <a:uFillTx/>
                <a:latin typeface="等线" panose="020F0502020204030204"/>
                <a:cs typeface="+mn-cs"/>
                <a:sym typeface="Arial" panose="020B0604020202020204"/>
              </a:endParaRPr>
            </a:p>
          </p:txBody>
        </p:sp>
        <p:sp>
          <p:nvSpPr>
            <p:cNvPr id="7" name="5-Point Star 14"/>
            <p:cNvSpPr/>
            <p:nvPr/>
          </p:nvSpPr>
          <p:spPr>
            <a:xfrm>
              <a:off x="5114013" y="3507534"/>
              <a:ext cx="360000" cy="324000"/>
            </a:xfrm>
            <a:prstGeom prst="star5">
              <a:avLst>
                <a:gd name="adj" fmla="val 29081"/>
                <a:gd name="hf" fmla="val 105146"/>
                <a:gd name="vf" fmla="val 110557"/>
              </a:avLst>
            </a:prstGeom>
            <a:solidFill>
              <a:srgbClr val="FFC000"/>
            </a:solidFill>
            <a:ln w="1905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defRPr/>
              </a:pPr>
              <a:endParaRPr kumimoji="0" lang="en-US" sz="1050" b="0" i="0" u="none" strike="noStrike" kern="0" cap="none" spc="0" normalizeH="0" baseline="0" noProof="0">
                <a:ln>
                  <a:noFill/>
                </a:ln>
                <a:solidFill>
                  <a:srgbClr val="FFFFFF"/>
                </a:solidFill>
                <a:effectLst/>
                <a:uLnTx/>
                <a:uFillTx/>
                <a:latin typeface="等线" panose="020F0502020204030204"/>
                <a:cs typeface="+mn-cs"/>
                <a:sym typeface="Arial" panose="020B0604020202020204"/>
              </a:endParaRPr>
            </a:p>
          </p:txBody>
        </p:sp>
        <p:sp>
          <p:nvSpPr>
            <p:cNvPr id="8" name="5-Point Star 15"/>
            <p:cNvSpPr/>
            <p:nvPr/>
          </p:nvSpPr>
          <p:spPr>
            <a:xfrm>
              <a:off x="5543737" y="3507534"/>
              <a:ext cx="360000" cy="324000"/>
            </a:xfrm>
            <a:prstGeom prst="star5">
              <a:avLst>
                <a:gd name="adj" fmla="val 29081"/>
                <a:gd name="hf" fmla="val 105146"/>
                <a:gd name="vf" fmla="val 110557"/>
              </a:avLst>
            </a:prstGeom>
            <a:solidFill>
              <a:srgbClr val="FFC000"/>
            </a:solidFill>
            <a:ln w="1905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defRPr/>
              </a:pPr>
              <a:endParaRPr kumimoji="0" lang="en-US" sz="1050" b="0" i="0" u="none" strike="noStrike" kern="0" cap="none" spc="0" normalizeH="0" baseline="0" noProof="0">
                <a:ln>
                  <a:noFill/>
                </a:ln>
                <a:solidFill>
                  <a:srgbClr val="FFFFFF"/>
                </a:solidFill>
                <a:effectLst/>
                <a:uLnTx/>
                <a:uFillTx/>
                <a:latin typeface="等线" panose="020F0502020204030204"/>
                <a:cs typeface="+mn-cs"/>
                <a:sym typeface="Arial" panose="020B0604020202020204"/>
              </a:endParaRPr>
            </a:p>
          </p:txBody>
        </p:sp>
        <p:sp>
          <p:nvSpPr>
            <p:cNvPr id="9" name="5-Point Star 16"/>
            <p:cNvSpPr/>
            <p:nvPr/>
          </p:nvSpPr>
          <p:spPr>
            <a:xfrm>
              <a:off x="5973462" y="3507534"/>
              <a:ext cx="360000" cy="324000"/>
            </a:xfrm>
            <a:prstGeom prst="star5">
              <a:avLst>
                <a:gd name="adj" fmla="val 29081"/>
                <a:gd name="hf" fmla="val 105146"/>
                <a:gd name="vf" fmla="val 110557"/>
              </a:avLst>
            </a:prstGeom>
            <a:solidFill>
              <a:srgbClr val="FFC000"/>
            </a:solidFill>
            <a:ln w="1905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defRPr/>
              </a:pPr>
              <a:endParaRPr kumimoji="0" lang="en-US" sz="1050" b="0" i="0" u="none" strike="noStrike" kern="0" cap="none" spc="0" normalizeH="0" baseline="0" noProof="0">
                <a:ln>
                  <a:noFill/>
                </a:ln>
                <a:solidFill>
                  <a:srgbClr val="FFFFFF"/>
                </a:solidFill>
                <a:effectLst/>
                <a:uLnTx/>
                <a:uFillTx/>
                <a:latin typeface="等线" panose="020F0502020204030204"/>
                <a:cs typeface="+mn-cs"/>
                <a:sym typeface="Arial" panose="020B0604020202020204"/>
              </a:endParaRPr>
            </a:p>
          </p:txBody>
        </p:sp>
        <p:sp>
          <p:nvSpPr>
            <p:cNvPr id="10" name="5-Point Star 17"/>
            <p:cNvSpPr/>
            <p:nvPr/>
          </p:nvSpPr>
          <p:spPr>
            <a:xfrm>
              <a:off x="6116647" y="4577475"/>
              <a:ext cx="360000" cy="324000"/>
            </a:xfrm>
            <a:prstGeom prst="star5">
              <a:avLst>
                <a:gd name="adj" fmla="val 29081"/>
                <a:gd name="hf" fmla="val 105146"/>
                <a:gd name="vf" fmla="val 110557"/>
              </a:avLst>
            </a:prstGeom>
            <a:solidFill>
              <a:srgbClr val="FFC000"/>
            </a:solidFill>
            <a:ln w="19050"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defRPr/>
              </a:pPr>
              <a:endParaRPr kumimoji="0" lang="en-US" sz="1050" b="0" i="0" u="none" strike="noStrike" kern="0" cap="none" spc="0" normalizeH="0" baseline="0" noProof="0">
                <a:ln>
                  <a:noFill/>
                </a:ln>
                <a:solidFill>
                  <a:srgbClr val="FFFFFF"/>
                </a:solidFill>
                <a:effectLst/>
                <a:uLnTx/>
                <a:uFillTx/>
                <a:latin typeface="等线" panose="020F0502020204030204"/>
                <a:cs typeface="+mn-cs"/>
                <a:sym typeface="Arial" panose="020B0604020202020204"/>
              </a:endParaRPr>
            </a:p>
          </p:txBody>
        </p:sp>
      </p:grpSp>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40486" y="3677885"/>
            <a:ext cx="2091794" cy="2088452"/>
          </a:xfrm>
          <a:prstGeom prst="rect">
            <a:avLst/>
          </a:prstGeom>
        </p:spPr>
      </p:pic>
      <p:grpSp>
        <p:nvGrpSpPr>
          <p:cNvPr id="12" name="Group 11"/>
          <p:cNvGrpSpPr/>
          <p:nvPr/>
        </p:nvGrpSpPr>
        <p:grpSpPr>
          <a:xfrm>
            <a:off x="3410204" y="348951"/>
            <a:ext cx="4636326" cy="587705"/>
            <a:chOff x="572821" y="288470"/>
            <a:chExt cx="9735405" cy="783607"/>
          </a:xfrm>
        </p:grpSpPr>
        <p:sp>
          <p:nvSpPr>
            <p:cNvPr id="13" name="îṥḷíďê"/>
            <p:cNvSpPr/>
            <p:nvPr/>
          </p:nvSpPr>
          <p:spPr bwMode="auto">
            <a:xfrm>
              <a:off x="2873170" y="343910"/>
              <a:ext cx="5134709" cy="633041"/>
            </a:xfrm>
            <a:prstGeom prst="roundRect">
              <a:avLst>
                <a:gd name="adj" fmla="val 50000"/>
              </a:avLst>
            </a:prstGeom>
            <a:solidFill>
              <a:srgbClr val="FFFFFF"/>
            </a:solidFill>
            <a:ln w="53975" cap="rnd" cmpd="thickThin">
              <a:solidFill>
                <a:srgbClr val="7A4E48"/>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900" b="0" i="0" u="none" strike="noStrike" kern="1200" cap="none" spc="0" normalizeH="0" baseline="0" noProof="0" dirty="0">
                <a:ln>
                  <a:noFill/>
                </a:ln>
                <a:solidFill>
                  <a:srgbClr val="000000"/>
                </a:solidFill>
                <a:effectLst/>
                <a:uLnTx/>
                <a:uFillTx/>
                <a:latin typeface="Microsoft YaHei" panose="020B0503020204020204" pitchFamily="34" charset="-122"/>
                <a:cs typeface="+mn-cs"/>
              </a:endParaRPr>
            </a:p>
          </p:txBody>
        </p:sp>
        <p:sp>
          <p:nvSpPr>
            <p:cNvPr id="14" name="Google Shape;5317;p41"/>
            <p:cNvSpPr txBox="1"/>
            <p:nvPr/>
          </p:nvSpPr>
          <p:spPr>
            <a:xfrm>
              <a:off x="572821" y="288470"/>
              <a:ext cx="9735405" cy="78360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defRPr/>
              </a:pP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Nghe</a:t>
              </a:r>
              <a:r>
                <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rPr>
                <a:t> - </a:t>
              </a:r>
              <a:r>
                <a:rPr kumimoji="0" lang="en-US" sz="32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Gloria Hallelujah"/>
                </a:rPr>
                <a:t>viết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Gloria Hallelujah"/>
              </a:endParaRPr>
            </a:p>
          </p:txBody>
        </p:sp>
      </p:grpSp>
      <p:grpSp>
        <p:nvGrpSpPr>
          <p:cNvPr id="15" name="Group 14"/>
          <p:cNvGrpSpPr/>
          <p:nvPr/>
        </p:nvGrpSpPr>
        <p:grpSpPr>
          <a:xfrm>
            <a:off x="6579115" y="1738928"/>
            <a:ext cx="3895845" cy="2088452"/>
            <a:chOff x="7562960" y="2029855"/>
            <a:chExt cx="2844356" cy="2037887"/>
          </a:xfrm>
        </p:grpSpPr>
        <p:sp>
          <p:nvSpPr>
            <p:cNvPr id="16" name="ïsḻîdé"/>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68580" tIns="34290" rIns="68580" bIns="34290" anchor="b" anchorCtr="1"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1" i="0" u="none" strike="noStrike" kern="1200" cap="none" spc="0" normalizeH="0" baseline="0" noProof="0" dirty="0">
                <a:ln>
                  <a:noFill/>
                </a:ln>
                <a:solidFill>
                  <a:srgbClr val="778495"/>
                </a:solidFill>
                <a:effectLst/>
                <a:uLnTx/>
                <a:uFillTx/>
                <a:latin typeface="Microsoft YaHei" panose="020B0503020204020204" pitchFamily="34" charset="-122"/>
                <a:cs typeface="+mn-cs"/>
              </a:endParaRPr>
            </a:p>
          </p:txBody>
        </p:sp>
        <p:sp>
          <p:nvSpPr>
            <p:cNvPr id="17" name="iŝ1iḍe"/>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Microsoft YaHei" panose="020B0503020204020204" pitchFamily="34" charset="-122"/>
                <a:cs typeface="+mn-cs"/>
              </a:endParaRPr>
            </a:p>
          </p:txBody>
        </p:sp>
      </p:grpSp>
      <p:sp>
        <p:nvSpPr>
          <p:cNvPr id="18" name="Rectangle 17"/>
          <p:cNvSpPr/>
          <p:nvPr/>
        </p:nvSpPr>
        <p:spPr>
          <a:xfrm>
            <a:off x="7095191" y="2190024"/>
            <a:ext cx="2995613"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Em</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hãy</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tự</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đánh</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giá</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phần</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viết</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mình</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và</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của</a:t>
            </a:r>
            <a:r>
              <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200" b="1" i="0" u="none" strike="noStrike" kern="0" cap="none" spc="0" normalizeH="0" baseline="0" noProof="0" dirty="0" err="1">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rPr>
              <a:t>bạn</a:t>
            </a:r>
            <a:endParaRPr kumimoji="0" lang="en-US" sz="2200" b="1" i="0" u="none" strike="noStrike" kern="0" cap="none" spc="0" normalizeH="0" baseline="0" noProof="0" dirty="0">
              <a:ln>
                <a:noFill/>
              </a:ln>
              <a:solidFill>
                <a:prstClr val="black">
                  <a:lumMod val="50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243402" y="2167567"/>
            <a:ext cx="9901469" cy="3088648"/>
          </a:xfrm>
          <a:prstGeom prst="rect">
            <a:avLst/>
          </a:prstGeom>
          <a:ln>
            <a:noFill/>
          </a:ln>
          <a:effectLst>
            <a:softEdge rad="112500"/>
          </a:effectLst>
        </p:spPr>
      </p:pic>
      <p:grpSp>
        <p:nvGrpSpPr>
          <p:cNvPr id="21" name="Group 20"/>
          <p:cNvGrpSpPr/>
          <p:nvPr/>
        </p:nvGrpSpPr>
        <p:grpSpPr>
          <a:xfrm>
            <a:off x="1729494" y="530052"/>
            <a:ext cx="9294106" cy="1034588"/>
            <a:chOff x="1775939" y="288470"/>
            <a:chExt cx="6231939" cy="783607"/>
          </a:xfrm>
        </p:grpSpPr>
        <p:sp>
          <p:nvSpPr>
            <p:cNvPr id="22" name="îṥḷíďê"/>
            <p:cNvSpPr/>
            <p:nvPr/>
          </p:nvSpPr>
          <p:spPr bwMode="auto">
            <a:xfrm>
              <a:off x="1775939" y="343910"/>
              <a:ext cx="6231939" cy="728167"/>
            </a:xfrm>
            <a:prstGeom prst="roundRect">
              <a:avLst>
                <a:gd name="adj" fmla="val 50000"/>
              </a:avLst>
            </a:prstGeom>
            <a:solidFill>
              <a:srgbClr val="FFFFFF"/>
            </a:solidFill>
            <a:ln w="53975" cap="rnd" cmpd="thickThin">
              <a:solidFill>
                <a:srgbClr val="7A4E48"/>
              </a:solidFill>
              <a:prstDash val="sysDash"/>
              <a:round/>
            </a:ln>
          </p:spPr>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050" b="0" i="0" u="none" strike="noStrike" kern="1200" cap="none" spc="0" normalizeH="0" baseline="0" noProof="0" dirty="0">
                <a:ln>
                  <a:noFill/>
                </a:ln>
                <a:solidFill>
                  <a:srgbClr val="000000"/>
                </a:solidFill>
                <a:effectLst/>
                <a:uLnTx/>
                <a:uFillTx/>
                <a:latin typeface="Microsoft YaHei" panose="020B0503020204020204" pitchFamily="34" charset="-122"/>
                <a:cs typeface="+mn-cs"/>
              </a:endParaRPr>
            </a:p>
          </p:txBody>
        </p:sp>
        <p:sp>
          <p:nvSpPr>
            <p:cNvPr id="23" name="Google Shape;5317;p41"/>
            <p:cNvSpPr txBox="1"/>
            <p:nvPr/>
          </p:nvSpPr>
          <p:spPr>
            <a:xfrm>
              <a:off x="1867464" y="288470"/>
              <a:ext cx="6051341" cy="783607"/>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685800" rtl="0" eaLnBrk="1" fontAlgn="auto" latinLnBrk="0" hangingPunct="1">
                <a:lnSpc>
                  <a:spcPct val="100000"/>
                </a:lnSpc>
                <a:spcBef>
                  <a:spcPts val="0"/>
                </a:spcBef>
                <a:spcAft>
                  <a:spcPts val="0"/>
                </a:spcAft>
                <a:buClr>
                  <a:prstClr val="black"/>
                </a:buClr>
                <a:buSzPts val="2800"/>
                <a:buFont typeface="Gloria Hallelujah"/>
                <a:buNone/>
                <a:defRPr/>
              </a:pP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Em</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muốn</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mượn</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sách</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ở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thư</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viện</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của</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khu</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phố</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Hãy</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viết</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thông</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tin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vào</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phiếu</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mượn</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sách</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theo</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mẫu</a:t>
              </a:r>
              <a:r>
                <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a:t>
              </a:r>
              <a:endParaRPr kumimoji="0" lang="en-US" sz="3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73425" y="1483139"/>
            <a:ext cx="10382195" cy="3647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i="0" dirty="0">
                <a:solidFill>
                  <a:srgbClr val="000000"/>
                </a:solidFill>
                <a:effectLst/>
                <a:latin typeface="Cambria" panose="02040503050406030204" pitchFamily="18" charset="0"/>
                <a:ea typeface="Cambria" panose="02040503050406030204" pitchFamily="18" charset="0"/>
                <a:cs typeface="Arial" panose="020B0604020202020204" pitchFamily="34" charset="0"/>
              </a:rPr>
              <a:t>PHIẾU MƯỢN SÁCH</a:t>
            </a:r>
            <a:endParaRPr lang="vi-VN" sz="4000" b="0" i="0"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p>
            <a:pPr algn="just"/>
            <a:r>
              <a:rPr lang="vi-VN" sz="4000" b="0" i="0" dirty="0">
                <a:solidFill>
                  <a:srgbClr val="000000"/>
                </a:solidFill>
                <a:effectLst/>
                <a:latin typeface="Cambria" panose="02040503050406030204" pitchFamily="18" charset="0"/>
                <a:ea typeface="Cambria" panose="02040503050406030204" pitchFamily="18" charset="0"/>
                <a:cs typeface="Arial" panose="020B0604020202020204" pitchFamily="34" charset="0"/>
              </a:rPr>
              <a:t>Họ tên người mượn sách: Lê Nguyễn Tuấn Tú</a:t>
            </a:r>
            <a:endParaRPr lang="vi-VN" sz="4000" b="0" i="0"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p>
            <a:pPr algn="just"/>
            <a:r>
              <a:rPr lang="vi-VN" sz="4000" b="0" i="0" dirty="0">
                <a:solidFill>
                  <a:srgbClr val="000000"/>
                </a:solidFill>
                <a:effectLst/>
                <a:latin typeface="Cambria" panose="02040503050406030204" pitchFamily="18" charset="0"/>
                <a:ea typeface="Cambria" panose="02040503050406030204" pitchFamily="18" charset="0"/>
                <a:cs typeface="Arial" panose="020B0604020202020204" pitchFamily="34" charset="0"/>
              </a:rPr>
              <a:t>Địa chỉ: số nhà B2, khu tập thể Thành Công</a:t>
            </a:r>
            <a:endParaRPr lang="vi-VN" sz="4000" b="0" i="0"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p>
            <a:pPr algn="just"/>
            <a:r>
              <a:rPr lang="vi-VN" sz="4000" b="0" i="0" dirty="0">
                <a:solidFill>
                  <a:srgbClr val="000000"/>
                </a:solidFill>
                <a:effectLst/>
                <a:latin typeface="Cambria" panose="02040503050406030204" pitchFamily="18" charset="0"/>
                <a:ea typeface="Cambria" panose="02040503050406030204" pitchFamily="18" charset="0"/>
                <a:cs typeface="Arial" panose="020B0604020202020204" pitchFamily="34" charset="0"/>
              </a:rPr>
              <a:t>Tên sách: Dế Mèn phiêu lưu kí</a:t>
            </a:r>
            <a:endParaRPr lang="vi-VN" sz="4000" b="0" i="0"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a:p>
            <a:pPr algn="just"/>
            <a:r>
              <a:rPr lang="vi-VN" sz="4000" b="0" i="0" dirty="0">
                <a:solidFill>
                  <a:srgbClr val="000000"/>
                </a:solidFill>
                <a:effectLst/>
                <a:latin typeface="Cambria" panose="02040503050406030204" pitchFamily="18" charset="0"/>
                <a:ea typeface="Cambria" panose="02040503050406030204" pitchFamily="18" charset="0"/>
                <a:cs typeface="Arial" panose="020B0604020202020204" pitchFamily="34" charset="0"/>
              </a:rPr>
              <a:t>Tác giả: Tô Hoài</a:t>
            </a:r>
            <a:endParaRPr lang="vi-VN" sz="4000" b="0" i="0" dirty="0">
              <a:solidFill>
                <a:srgbClr val="000000"/>
              </a:solidFill>
              <a:effectLst/>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873760" y="1493520"/>
            <a:ext cx="10688320" cy="2631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44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sng"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nhà</a:t>
            </a:r>
            <a:r>
              <a:rPr kumimoji="0" lang="en-US" sz="44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1" i="0" u="sng"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a:p>
            <a:pPr lvl="0" algn="ctr"/>
            <a:r>
              <a:rPr lang="en-US" sz="3600" dirty="0">
                <a:latin typeface="Cambria" panose="02040503050406030204" pitchFamily="18" charset="0"/>
                <a:ea typeface="Cambria" panose="02040503050406030204" pitchFamily="18" charset="0"/>
                <a:cs typeface="Arial" panose="020B0604020202020204" pitchFamily="34" charset="0"/>
              </a:rPr>
              <a:t>L</a:t>
            </a:r>
            <a:r>
              <a:rPr lang="vi-VN" sz="3600" dirty="0">
                <a:latin typeface="Cambria" panose="02040503050406030204" pitchFamily="18" charset="0"/>
                <a:ea typeface="Cambria" panose="02040503050406030204" pitchFamily="18" charset="0"/>
                <a:cs typeface="Arial" panose="020B0604020202020204" pitchFamily="34" charset="0"/>
              </a:rPr>
              <a:t>àm một đồ chơi mà em thích (gấp, cắt, dán, nặn,…) và giới thiệu đồ chơi đó với người thân.</a:t>
            </a:r>
            <a:endParaRPr kumimoji="0" lang="vi-VN"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035"/>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screenshot of a game&#10;&#10;AI-generated content may be incorrect."/>
          <p:cNvPicPr>
            <a:picLocks noChangeAspect="1"/>
          </p:cNvPicPr>
          <p:nvPr/>
        </p:nvPicPr>
        <p:blipFill>
          <a:blip r:embed="rId1"/>
          <a:srcRect t="10914" b="4515"/>
          <a:stretch>
            <a:fillRect/>
          </a:stretch>
        </p:blipFill>
        <p:spPr>
          <a:xfrm>
            <a:off x="20" y="1282"/>
            <a:ext cx="12191980" cy="685671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1050" y="0"/>
            <a:ext cx="1731821" cy="1916679"/>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2"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328" y="2098164"/>
            <a:ext cx="6616216" cy="4045654"/>
          </a:xfrm>
          <a:prstGeom prst="rect">
            <a:avLst/>
          </a:prstGeom>
        </p:spPr>
      </p:pic>
      <p:pic>
        <p:nvPicPr>
          <p:cNvPr id="3"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8517" y="943845"/>
            <a:ext cx="5893200" cy="5893200"/>
          </a:xfrm>
          <a:prstGeom prst="rect">
            <a:avLst/>
          </a:prstGeom>
        </p:spPr>
      </p:pic>
      <p:sp>
        <p:nvSpPr>
          <p:cNvPr id="4" name="Hộp Văn bản 7"/>
          <p:cNvSpPr txBox="1"/>
          <p:nvPr/>
        </p:nvSpPr>
        <p:spPr>
          <a:xfrm>
            <a:off x="3195334" y="2535941"/>
            <a:ext cx="5192170" cy="317009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người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thân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mới</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Hình ảnh 8"/>
          <p:cNvPicPr>
            <a:picLocks noChangeAspect="1"/>
          </p:cNvPicPr>
          <p:nvPr/>
        </p:nvPicPr>
        <p:blipFill>
          <a:blip r:embed="rId7"/>
          <a:stretch>
            <a:fillRect/>
          </a:stretch>
        </p:blipFill>
        <p:spPr>
          <a:xfrm>
            <a:off x="3923795" y="355812"/>
            <a:ext cx="3896060" cy="1721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05086"/>
            <a:ext cx="12192000" cy="2452914"/>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7012" y="0"/>
            <a:ext cx="2676160" cy="2961818"/>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764427" cy="3613759"/>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340" y="2062024"/>
            <a:ext cx="4334983" cy="3668318"/>
          </a:xfrm>
          <a:prstGeom prst="rect">
            <a:avLst/>
          </a:prstGeom>
        </p:spPr>
      </p:pic>
      <p:pic>
        <p:nvPicPr>
          <p:cNvPr id="3" name="Picture 2" descr="A group of blue and pink letters&#10;&#10;AI-generated content may be incorrec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603" y="1715766"/>
            <a:ext cx="9510584" cy="2889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1+#ppt_w/2"/>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âu Đố Đuổi Hình Bắt Chữ Đoán Tên Các Trò Chơi Dân Gian | Nhanh Trí -  YouTub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07258" y="404026"/>
            <a:ext cx="7579360" cy="42633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2235200" y="5008880"/>
            <a:ext cx="8117840" cy="1046480"/>
          </a:xfrm>
          <a:prstGeom prst="round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FF0000"/>
                </a:solidFill>
                <a:latin typeface="Arial" panose="020B0604020202020204" pitchFamily="34" charset="0"/>
                <a:cs typeface="Arial" panose="020B0604020202020204" pitchFamily="34" charset="0"/>
              </a:rPr>
              <a:t>Đáp</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án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Rồng</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rắn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lên</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mây</a:t>
            </a:r>
            <a:endParaRPr lang="en-US" sz="48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203302" y="5285327"/>
            <a:ext cx="8117840" cy="1046480"/>
          </a:xfrm>
          <a:prstGeom prst="round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Bịt</a:t>
            </a:r>
            <a:r>
              <a:rPr kumimoji="0" lang="en-US" sz="4800" b="0"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mắt</a:t>
            </a:r>
            <a:r>
              <a:rPr kumimoji="0" lang="en-US" sz="4800" b="0"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bắ</a:t>
            </a:r>
            <a:r>
              <a:rPr lang="en-US" sz="4800" dirty="0">
                <a:solidFill>
                  <a:srgbClr val="FF0000"/>
                </a:solidFill>
                <a:latin typeface="Arial" panose="020B0604020202020204" pitchFamily="34" charset="0"/>
                <a:cs typeface="Arial" panose="020B0604020202020204" pitchFamily="34" charset="0"/>
              </a:rPr>
              <a:t>t </a:t>
            </a:r>
            <a:r>
              <a:rPr lang="en-US" sz="4800" dirty="0" err="1">
                <a:solidFill>
                  <a:srgbClr val="FF0000"/>
                </a:solidFill>
                <a:latin typeface="Arial" panose="020B0604020202020204" pitchFamily="34" charset="0"/>
                <a:cs typeface="Arial" panose="020B0604020202020204" pitchFamily="34" charset="0"/>
              </a:rPr>
              <a:t>dê</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
          <a:stretch>
            <a:fillRect/>
          </a:stretch>
        </p:blipFill>
        <p:spPr>
          <a:xfrm>
            <a:off x="2573079" y="525701"/>
            <a:ext cx="7556980" cy="438543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203302" y="5285327"/>
            <a:ext cx="8117840" cy="1046480"/>
          </a:xfrm>
          <a:prstGeom prst="round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Nhảy</a:t>
            </a:r>
            <a:r>
              <a:rPr kumimoji="0" lang="en-US" sz="4800" b="0"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bao </a:t>
            </a:r>
            <a:r>
              <a:rPr kumimoji="0" lang="en-US" sz="4800" b="0"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bố</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1"/>
          <a:stretch>
            <a:fillRect/>
          </a:stretch>
        </p:blipFill>
        <p:spPr>
          <a:xfrm>
            <a:off x="2339162" y="481107"/>
            <a:ext cx="8022929" cy="464910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235200" y="5008880"/>
            <a:ext cx="8117840" cy="1046480"/>
          </a:xfrm>
          <a:prstGeom prst="round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Đáp</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a:t>
            </a:r>
            <a:r>
              <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Cá</a:t>
            </a:r>
            <a:r>
              <a:rPr kumimoji="0" lang="en-US" sz="4800" b="0"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sấu</a:t>
            </a:r>
            <a:r>
              <a:rPr kumimoji="0" lang="en-US" sz="4800" b="0"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lên</a:t>
            </a:r>
            <a:r>
              <a:rPr kumimoji="0" lang="en-US" sz="4800" b="0"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800" b="0"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bờ</a:t>
            </a:r>
            <a:endParaRPr kumimoji="0" lang="en-US" sz="4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
          <a:stretch>
            <a:fillRect/>
          </a:stretch>
        </p:blipFill>
        <p:spPr>
          <a:xfrm>
            <a:off x="1664597" y="387626"/>
            <a:ext cx="8982075" cy="4267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on a bench with a basket of toys&#10;&#10;AI-generated content may be incorrect."/>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2"/>
          <a:stretch>
            <a:fillRect/>
          </a:stretch>
        </p:blipFill>
        <p:spPr>
          <a:xfrm>
            <a:off x="139770" y="238757"/>
            <a:ext cx="3981033" cy="1072989"/>
          </a:xfrm>
          <a:prstGeom prst="rect">
            <a:avLst/>
          </a:prstGeom>
        </p:spPr>
      </p:pic>
      <p:pic>
        <p:nvPicPr>
          <p:cNvPr id="10" name="Picture 9"/>
          <p:cNvPicPr>
            <a:picLocks noChangeAspect="1"/>
          </p:cNvPicPr>
          <p:nvPr/>
        </p:nvPicPr>
        <p:blipFill>
          <a:blip r:embed="rId3"/>
          <a:stretch>
            <a:fillRect/>
          </a:stretch>
        </p:blipFill>
        <p:spPr>
          <a:xfrm>
            <a:off x="1620675" y="2956283"/>
            <a:ext cx="9925148" cy="1335140"/>
          </a:xfrm>
          <a:prstGeom prst="rect">
            <a:avLst/>
          </a:prstGeom>
        </p:spPr>
      </p:pic>
      <p:pic>
        <p:nvPicPr>
          <p:cNvPr id="11" name="Picture 10" descr="A round pink circle with white text and a black background&#10;&#10;AI-generated content may be incorrec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674" y="186813"/>
            <a:ext cx="1483758" cy="148375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4"/>
          <p:cNvPicPr>
            <a:picLocks noChangeAspect="1"/>
          </p:cNvPicPr>
          <p:nvPr>
            <p:custDataLst>
              <p:tags r:id="rId1"/>
            </p:custDataLst>
          </p:nvPr>
        </p:nvPicPr>
        <p:blipFill>
          <a:blip r:embed="rId2" cstate="screen"/>
          <a:stretch>
            <a:fillRect/>
          </a:stretch>
        </p:blipFill>
        <p:spPr>
          <a:xfrm>
            <a:off x="3319103" y="565248"/>
            <a:ext cx="6172873" cy="4892004"/>
          </a:xfrm>
          <a:prstGeom prst="rect">
            <a:avLst/>
          </a:prstGeom>
        </p:spPr>
      </p:pic>
      <p:sp>
        <p:nvSpPr>
          <p:cNvPr id="3" name="Google Shape;113;p5"/>
          <p:cNvSpPr txBox="1"/>
          <p:nvPr/>
        </p:nvSpPr>
        <p:spPr>
          <a:xfrm>
            <a:off x="4965379" y="1881169"/>
            <a:ext cx="2880320" cy="646290"/>
          </a:xfrm>
          <a:prstGeom prst="rect">
            <a:avLst/>
          </a:prstGeom>
          <a:noFill/>
          <a:ln>
            <a:noFill/>
          </a:ln>
        </p:spPr>
        <p:txBody>
          <a:bodyPr spcFirstLastPara="1" wrap="square" lIns="91425" tIns="45700" rIns="91425" bIns="45700" anchor="t" anchorCtr="0">
            <a:spAutoFit/>
          </a:bodyPr>
          <a:lstStyle/>
          <a:p>
            <a:pPr algn="ctr" defTabSz="457200"/>
            <a:r>
              <a:rPr lang="en-US" sz="3600" b="1" dirty="0" err="1">
                <a:solidFill>
                  <a:srgbClr val="4BACC6">
                    <a:lumMod val="50000"/>
                  </a:srgbClr>
                </a:solidFill>
                <a:latin typeface="Cambria" panose="02040503050406030204" pitchFamily="18" charset="0"/>
                <a:ea typeface="Cambria" panose="02040503050406030204" pitchFamily="18" charset="0"/>
                <a:cs typeface="Times New Roman" panose="02020603050405020304"/>
                <a:sym typeface="Times New Roman" panose="02020603050405020304"/>
              </a:rPr>
              <a:t>Nghe</a:t>
            </a:r>
            <a:r>
              <a:rPr lang="en-US" sz="3600" b="1" dirty="0">
                <a:solidFill>
                  <a:srgbClr val="4BACC6">
                    <a:lumMod val="50000"/>
                  </a:srgbClr>
                </a:solidFill>
                <a:latin typeface="Cambria" panose="02040503050406030204" pitchFamily="18" charset="0"/>
                <a:ea typeface="Cambria" panose="02040503050406030204" pitchFamily="18" charset="0"/>
                <a:cs typeface="Times New Roman" panose="02020603050405020304"/>
                <a:sym typeface="Times New Roman" panose="02020603050405020304"/>
              </a:rPr>
              <a:t> – </a:t>
            </a:r>
            <a:r>
              <a:rPr lang="en-US" sz="3600" b="1" dirty="0" err="1">
                <a:solidFill>
                  <a:srgbClr val="4BACC6">
                    <a:lumMod val="50000"/>
                  </a:srgbClr>
                </a:solidFill>
                <a:latin typeface="Cambria" panose="02040503050406030204" pitchFamily="18" charset="0"/>
                <a:ea typeface="Cambria" panose="02040503050406030204" pitchFamily="18" charset="0"/>
                <a:cs typeface="Times New Roman" panose="02020603050405020304"/>
                <a:sym typeface="Times New Roman" panose="02020603050405020304"/>
              </a:rPr>
              <a:t>viết</a:t>
            </a:r>
            <a:endParaRPr sz="3600" b="1" dirty="0">
              <a:solidFill>
                <a:srgbClr val="4BACC6">
                  <a:lumMod val="50000"/>
                </a:srgbClr>
              </a:solidFill>
              <a:latin typeface="Cambria" panose="02040503050406030204" pitchFamily="18" charset="0"/>
              <a:ea typeface="Cambria" panose="02040503050406030204" pitchFamily="18" charset="0"/>
              <a:cs typeface="Times New Roman" panose="02020603050405020304"/>
              <a:sym typeface="Times New Roman" panose="02020603050405020304"/>
            </a:endParaRPr>
          </a:p>
        </p:txBody>
      </p:sp>
      <p:pic>
        <p:nvPicPr>
          <p:cNvPr id="4" name="Picture 3"/>
          <p:cNvPicPr>
            <a:picLocks noChangeAspect="1"/>
          </p:cNvPicPr>
          <p:nvPr/>
        </p:nvPicPr>
        <p:blipFill>
          <a:blip r:embed="rId3"/>
          <a:stretch>
            <a:fillRect/>
          </a:stretch>
        </p:blipFill>
        <p:spPr>
          <a:xfrm>
            <a:off x="3779150" y="2919366"/>
            <a:ext cx="5468586" cy="1072989"/>
          </a:xfrm>
          <a:prstGeom prst="rect">
            <a:avLst/>
          </a:prstGeom>
        </p:spPr>
      </p:pic>
      <p:pic>
        <p:nvPicPr>
          <p:cNvPr id="5" name="Picture 4"/>
          <p:cNvPicPr>
            <a:picLocks noChangeAspect="1"/>
          </p:cNvPicPr>
          <p:nvPr/>
        </p:nvPicPr>
        <p:blipFill rotWithShape="1">
          <a:blip r:embed="rId4" cstate="hqprint">
            <a:extLst>
              <a:ext uri="{28A0092B-C50C-407E-A947-70E740481C1C}">
                <a14:useLocalDpi xmlns:a14="http://schemas.microsoft.com/office/drawing/2010/main" val="0"/>
              </a:ext>
            </a:extLst>
          </a:blip>
          <a:srcRect r="50815"/>
          <a:stretch>
            <a:fillRect/>
          </a:stretch>
        </p:blipFill>
        <p:spPr>
          <a:xfrm flipH="1">
            <a:off x="426232" y="1941151"/>
            <a:ext cx="3143474" cy="453737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11178" y="1326681"/>
            <a:ext cx="10147701" cy="3970318"/>
          </a:xfrm>
          <a:prstGeom prst="rect">
            <a:avLst/>
          </a:prstGeom>
        </p:spPr>
        <p:txBody>
          <a:bodyPr wrap="square">
            <a:spAutoFit/>
          </a:bodyPr>
          <a:lstStyle/>
          <a:p>
            <a:pPr lvl="0" algn="just" defTabSz="457200">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Bác Nhân, hàng xóm nhà tôi, là một người làm đồ chơi bằng bột màu. Ở ngoài phố, cái sào nứa cắm đồ chơi của bác dựng chỗ nào là chỗ ấy, các bạn nhỏ xúm lại. Từ những ngón tay đen sạm và thô nháp của bác Nhân hiện ra những con rồng đang múa, những con vịt ngây thơ, chậm chạp, những con gà tinh nhanh, chăm chỉ,…</a:t>
            </a:r>
            <a:endPar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p:cNvPicPr>
            <a:picLocks noChangeAspect="1"/>
          </p:cNvPicPr>
          <p:nvPr/>
        </p:nvPicPr>
        <p:blipFill>
          <a:blip r:embed="rId1"/>
          <a:stretch>
            <a:fillRect/>
          </a:stretch>
        </p:blipFill>
        <p:spPr>
          <a:xfrm>
            <a:off x="3800623" y="357333"/>
            <a:ext cx="4925995" cy="9693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p="http://schemas.openxmlformats.org/presentationml/2006/main">
  <p:tag name="PA" val="v3.2.0"/>
</p:tagLst>
</file>

<file path=ppt/theme/theme1.xml><?xml version="1.0" encoding="utf-8"?>
<a:theme xmlns:a="http://schemas.openxmlformats.org/drawingml/2006/main" name="千图网海量PPT模板www.58pic.com​​">
  <a:themeElements>
    <a:clrScheme name="自定义 2178">
      <a:dk1>
        <a:sysClr val="windowText" lastClr="000000"/>
      </a:dk1>
      <a:lt1>
        <a:sysClr val="window" lastClr="FFFFFF"/>
      </a:lt1>
      <a:dk2>
        <a:srgbClr val="44546A"/>
      </a:dk2>
      <a:lt2>
        <a:srgbClr val="E7E6E6"/>
      </a:lt2>
      <a:accent1>
        <a:srgbClr val="38B692"/>
      </a:accent1>
      <a:accent2>
        <a:srgbClr val="38B692"/>
      </a:accent2>
      <a:accent3>
        <a:srgbClr val="38B692"/>
      </a:accent3>
      <a:accent4>
        <a:srgbClr val="38B692"/>
      </a:accent4>
      <a:accent5>
        <a:srgbClr val="38B692"/>
      </a:accent5>
      <a:accent6>
        <a:srgbClr val="38B692"/>
      </a:accent6>
      <a:hlink>
        <a:srgbClr val="0563C1"/>
      </a:hlink>
      <a:folHlink>
        <a:srgbClr val="954F72"/>
      </a:folHlink>
    </a:clrScheme>
    <a:fontScheme name="rdbvzni0">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z1s5q4d">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1490</Words>
  <Application>WPS Presentation</Application>
  <PresentationFormat>Widescreen</PresentationFormat>
  <Paragraphs>63</Paragraphs>
  <Slides>21</Slides>
  <Notes>6</Notes>
  <HiddenSlides>0</HiddenSlides>
  <MMClips>2</MMClips>
  <ScaleCrop>false</ScaleCrop>
  <HeadingPairs>
    <vt:vector size="6" baseType="variant">
      <vt:variant>
        <vt:lpstr>已用的字体</vt:lpstr>
      </vt:variant>
      <vt:variant>
        <vt:i4>21</vt:i4>
      </vt:variant>
      <vt:variant>
        <vt:lpstr>主题</vt:lpstr>
      </vt:variant>
      <vt:variant>
        <vt:i4>5</vt:i4>
      </vt:variant>
      <vt:variant>
        <vt:lpstr>幻灯片标题</vt:lpstr>
      </vt:variant>
      <vt:variant>
        <vt:i4>21</vt:i4>
      </vt:variant>
    </vt:vector>
  </HeadingPairs>
  <TitlesOfParts>
    <vt:vector size="47" baseType="lpstr">
      <vt:lpstr>Arial</vt:lpstr>
      <vt:lpstr>SimSun</vt:lpstr>
      <vt:lpstr>Wingdings</vt:lpstr>
      <vt:lpstr>Microsoft YaHei</vt:lpstr>
      <vt:lpstr>字魂70号-灵悦黑体</vt:lpstr>
      <vt:lpstr>Arial</vt:lpstr>
      <vt:lpstr>等线</vt:lpstr>
      <vt:lpstr>等线</vt:lpstr>
      <vt:lpstr>Cambria</vt:lpstr>
      <vt:lpstr>Times New Roman</vt:lpstr>
      <vt:lpstr>Calibri</vt:lpstr>
      <vt:lpstr>字魂107号-萌趣欢乐体</vt:lpstr>
      <vt:lpstr>Segoe Print</vt:lpstr>
      <vt:lpstr>Arial Unicode MS</vt:lpstr>
      <vt:lpstr>HP001 4 hàng</vt:lpstr>
      <vt:lpstr>Arial-Rounded</vt:lpstr>
      <vt:lpstr>HP001 5 hàng</vt:lpstr>
      <vt:lpstr>Tahoma</vt:lpstr>
      <vt:lpstr>Gloria Hallelujah</vt:lpstr>
      <vt:lpstr>Georgia</vt:lpstr>
      <vt:lpstr>字魂59号-创粗黑</vt:lpstr>
      <vt:lpstr>千图网海量PPT模板www.58pic.com​​</vt:lpstr>
      <vt:lpstr>Office 主题​​</vt:lpstr>
      <vt:lpstr>1_千图网海量PPT模板www.58pic.com​​</vt:lpstr>
      <vt:lpstr>1_Simple Light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Bé Cún</cp:lastModifiedBy>
  <cp:revision>43</cp:revision>
  <dcterms:created xsi:type="dcterms:W3CDTF">2022-08-10T00:41:00Z</dcterms:created>
  <dcterms:modified xsi:type="dcterms:W3CDTF">2025-12-11T02:32:08Z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4ED84DF9D40F4E1E95E16C81D058D140_12</vt:lpwstr>
  </property>
  <property fmtid="{D5CDD505-2E9C-101B-9397-08002B2CF9AE}" pid="3" name="KSOProductBuildVer">
    <vt:lpwstr>1033-12.2.0.23155</vt:lpwstr>
  </property>
</Properties>
</file>