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0" r:id="rId4"/>
    <p:sldMasterId id="2147483732" r:id="rId5"/>
  </p:sldMasterIdLst>
  <p:notesMasterIdLst>
    <p:notesMasterId r:id="rId27"/>
  </p:notesMasterIdLst>
  <p:sldIdLst>
    <p:sldId id="260" r:id="rId6"/>
    <p:sldId id="317" r:id="rId7"/>
    <p:sldId id="294" r:id="rId8"/>
    <p:sldId id="256" r:id="rId9"/>
    <p:sldId id="259" r:id="rId10"/>
    <p:sldId id="298" r:id="rId11"/>
    <p:sldId id="321" r:id="rId12"/>
    <p:sldId id="319" r:id="rId13"/>
    <p:sldId id="320" r:id="rId14"/>
    <p:sldId id="299" r:id="rId15"/>
    <p:sldId id="310" r:id="rId16"/>
    <p:sldId id="315" r:id="rId17"/>
    <p:sldId id="316" r:id="rId18"/>
    <p:sldId id="318" r:id="rId19"/>
    <p:sldId id="322" r:id="rId20"/>
    <p:sldId id="257" r:id="rId21"/>
    <p:sldId id="333" r:id="rId22"/>
    <p:sldId id="334" r:id="rId23"/>
    <p:sldId id="261" r:id="rId24"/>
    <p:sldId id="266" r:id="rId25"/>
    <p:sldId id="2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0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17FA6-6D89-4C2F-B540-15C162964EDB}"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A583D8-11C8-4C91-B212-35CBFB452E87}" type="slidenum">
              <a:rPr lang="en-US" smtClean="0"/>
              <a:t>‹#›</a:t>
            </a:fld>
            <a:endParaRPr lang="en-US"/>
          </a:p>
        </p:txBody>
      </p:sp>
    </p:spTree>
    <p:extLst>
      <p:ext uri="{BB962C8B-B14F-4D97-AF65-F5344CB8AC3E}">
        <p14:creationId xmlns:p14="http://schemas.microsoft.com/office/powerpoint/2010/main" val="163574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308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E2CA6-1AC8-44C5-89F9-C4B5571C2D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819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863FA1-73DB-484D-A0D1-FB8E7784C3F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6B5F4EE-5EC0-4126-BFC7-A32178B408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ED906AFC-7F2C-4AF3-B435-12A340B7B254}"/>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171E1BD0-523F-4C68-A9C2-0BCB142C4A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7144763-B555-4FAF-9636-24B8D214F5B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307094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6BDEA-A9D8-4316-A8D8-0B36FCA46A0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779B07-E857-4452-A927-1A4D93A4AB9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8811CB7-FB6E-40A0-9487-22971A7B7D1D}"/>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5BE0652F-AE82-4AD8-91D4-FA3C19DC1A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99F17DE-E4F5-4E3E-AD11-3A7EEBED788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1502731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6491FC8-5A1B-4568-A0FD-3F1E9DF9E3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8B40058-4C77-4A97-AC47-1A5457A4EFD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A13F0D0-5694-4E84-8FAF-D7ED06355C81}"/>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8901223E-57C0-4807-886C-0C4A15CDEE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38B3A57-5D67-4270-9949-B652FD57B1C6}"/>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59052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4944131"/>
      </p:ext>
    </p:extLst>
  </p:cSld>
  <p:clrMapOvr>
    <a:masterClrMapping/>
  </p:clrMapOvr>
  <p:transition spd="slow" advClick="0" advTm="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4706486"/>
      </p:ext>
    </p:extLst>
  </p:cSld>
  <p:clrMapOvr>
    <a:masterClrMapping/>
  </p:clrMapOvr>
  <p:transition spd="slow" advClick="0" advTm="0">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7189888"/>
      </p:ext>
    </p:extLst>
  </p:cSld>
  <p:clrMapOvr>
    <a:masterClrMapping/>
  </p:clrMapOvr>
  <p:transition spd="slow" advClick="0" advTm="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53573545"/>
      </p:ext>
    </p:extLst>
  </p:cSld>
  <p:clrMapOvr>
    <a:masterClrMapping/>
  </p:clrMapOvr>
  <p:transition spd="slow" advClick="0" advTm="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6715052"/>
      </p:ext>
    </p:extLst>
  </p:cSld>
  <p:clrMapOvr>
    <a:masterClrMapping/>
  </p:clrMapOvr>
  <p:transition spd="slow" advClick="0" advTm="0">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7619685"/>
      </p:ext>
    </p:extLst>
  </p:cSld>
  <p:clrMapOvr>
    <a:masterClrMapping/>
  </p:clrMapOvr>
  <p:transition spd="slow" advClick="0" advTm="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8255817"/>
      </p:ext>
    </p:extLst>
  </p:cSld>
  <p:clrMapOvr>
    <a:masterClrMapping/>
  </p:clrMapOvr>
  <p:transition spd="slow" advClick="0" advTm="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4471804"/>
      </p:ext>
    </p:extLst>
  </p:cSld>
  <p:clrMapOvr>
    <a:masterClrMapping/>
  </p:clrMapOvr>
  <p:transition spd="slow" advClick="0" advTm="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98311-5603-4FB9-B0FC-83D09C5A34F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96BF-90F9-4EF0-9C0C-A0F5F9B28B82}"/>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D21AAD-DFEF-4684-B04A-678AC96D7D82}"/>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FD34CDC9-BC7C-4AB3-B148-808EE7F998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6FAF1D-76C2-4865-A314-E3CE2BAF9551}"/>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51547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6355792"/>
      </p:ext>
    </p:extLst>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6863221"/>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0943169"/>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773796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502223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2823120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141873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6"/>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597694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841174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440595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11953A-7BFA-4791-90FD-131A731F3B7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94698D9-531A-4E8D-B252-C10FDCE7D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8E1B12A-B843-4C16-90FC-3FB2A07894B1}"/>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2D03552C-99C1-48EB-9275-5FD91A2256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208FEE-5664-4050-AD54-190AD833F79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197558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3478991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843574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10435955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p>
            <a:fld id="{6D750BC8-950C-4E3C-B2CC-2F364F19951C}" type="datetimeFigureOut">
              <a:rPr lang="zh-CN" altLang="en-US" smtClean="0"/>
              <a:t>2025/11/16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8F5BC06-B479-44E1-AC34-0C964069B562}" type="slidenum">
              <a:rPr lang="zh-CN" altLang="en-US" smtClean="0"/>
              <a:t>‹#›</a:t>
            </a:fld>
            <a:endParaRPr lang="zh-CN" altLang="en-US"/>
          </a:p>
        </p:txBody>
      </p:sp>
    </p:spTree>
    <p:extLst>
      <p:ext uri="{BB962C8B-B14F-4D97-AF65-F5344CB8AC3E}">
        <p14:creationId xmlns:p14="http://schemas.microsoft.com/office/powerpoint/2010/main" val="2710282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54911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2004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9727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5634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7899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528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B2BDA-1759-4CA3-B072-816119C6492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2E9BAF8-532E-4EF3-B283-E89BF067239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A79BD5-F5DF-49E3-BB1A-CD7BAC4A60E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678918A-29A9-4B8E-A7E5-01453BC8585D}"/>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2255A99E-62A1-4228-8E34-F6424CA85B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2DDF071-A280-416C-B169-B33EED050857}"/>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9659891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624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2456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70340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921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31040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11/16/2025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374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11/16/2025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2208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11/16/2025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207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11/16/2025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1812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11/16/2025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3861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F19747-25A1-43B6-B6D2-20AE22B4FC3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21E3766-1C64-463B-83E7-BACCFBC141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208837DF-ADEF-4E88-AAA2-9956DA70D3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4277E25-E5BD-4CBF-B65E-D0499747F7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65FF8EF4-C8A2-41A0-A02B-6F5F0F4E4824}"/>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79B134C-9982-40BF-A88B-2DD73CE8798B}"/>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8" name="页脚占位符 7">
            <a:extLst>
              <a:ext uri="{FF2B5EF4-FFF2-40B4-BE49-F238E27FC236}">
                <a16:creationId xmlns:a16="http://schemas.microsoft.com/office/drawing/2014/main" id="{D7CF33B1-1657-4EB4-A25A-D79122D8AF7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0719ACB-AA1F-47FD-8463-12CDE513DAC5}"/>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1601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85B858-9496-4556-BE0F-793459979A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E0F357-0AC6-4C7E-A7AE-A2022592A9DC}"/>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4" name="页脚占位符 3">
            <a:extLst>
              <a:ext uri="{FF2B5EF4-FFF2-40B4-BE49-F238E27FC236}">
                <a16:creationId xmlns:a16="http://schemas.microsoft.com/office/drawing/2014/main" id="{26FD4E9F-FF8A-4744-884E-F53BB1C4D31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AF20C27-960F-4FC9-84FE-C4C740B0A2E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89631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1AD458D-AE1F-4FBF-8484-C287334926CE}"/>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3" name="页脚占位符 2">
            <a:extLst>
              <a:ext uri="{FF2B5EF4-FFF2-40B4-BE49-F238E27FC236}">
                <a16:creationId xmlns:a16="http://schemas.microsoft.com/office/drawing/2014/main" id="{2ACD939B-2FDD-479E-BB9A-8A1DF6A8057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D5BE047-6A05-4AD2-96B6-195CB9C1DBB9}"/>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3809823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2433D9-F609-4DBA-8C80-0DD17055C2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212B6E-2880-4946-BCFA-A294C341C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CA5C6B8-F646-4C5A-B8D5-A5EB57ED91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56933C14-375A-4FD5-8F2F-1F29C1C39F76}"/>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159DDF19-3307-4887-B604-BC35B6BFC1F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F18F9CF-08B8-414A-BD30-784EE8BDE4BE}"/>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52295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39DCDA-5ED3-48EA-9A6C-A168116C3A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CC8A77C-854A-405A-BAB7-C71AE538CD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594DB7-9D21-4257-A28B-9C1179ACD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FA2813D-AD41-4765-91F8-04C5277BB0B1}"/>
              </a:ext>
            </a:extLst>
          </p:cNvPr>
          <p:cNvSpPr>
            <a:spLocks noGrp="1"/>
          </p:cNvSpPr>
          <p:nvPr>
            <p:ph type="dt" sz="half" idx="10"/>
          </p:nvPr>
        </p:nvSpPr>
        <p:spPr/>
        <p:txBody>
          <a:bodyPr/>
          <a:lstStyle/>
          <a:p>
            <a:fld id="{07024438-9F65-4C93-B31D-E8AC5036F4F7}" type="datetimeFigureOut">
              <a:rPr lang="zh-CN" altLang="en-US" smtClean="0"/>
              <a:t>2025/11/16</a:t>
            </a:fld>
            <a:endParaRPr lang="zh-CN" altLang="en-US"/>
          </a:p>
        </p:txBody>
      </p:sp>
      <p:sp>
        <p:nvSpPr>
          <p:cNvPr id="6" name="页脚占位符 5">
            <a:extLst>
              <a:ext uri="{FF2B5EF4-FFF2-40B4-BE49-F238E27FC236}">
                <a16:creationId xmlns:a16="http://schemas.microsoft.com/office/drawing/2014/main" id="{C2992C7F-AB8D-46D0-B739-4A2EF2AEB5A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D853F50-438A-4B05-9BBD-EB23BFB73C2A}"/>
              </a:ext>
            </a:extLst>
          </p:cNvPr>
          <p:cNvSpPr>
            <a:spLocks noGrp="1"/>
          </p:cNvSpPr>
          <p:nvPr>
            <p:ph type="sldNum" sz="quarter" idx="12"/>
          </p:nvPr>
        </p:nvSpPr>
        <p:spPr/>
        <p:txBody>
          <a:bodyPr/>
          <a:lstStyle/>
          <a:p>
            <a:fld id="{3B7CFF3F-410B-4206-A5D5-9C7ED546236E}" type="slidenum">
              <a:rPr lang="zh-CN" altLang="en-US" smtClean="0"/>
              <a:t>‹#›</a:t>
            </a:fld>
            <a:endParaRPr lang="zh-CN" altLang="en-US"/>
          </a:p>
        </p:txBody>
      </p:sp>
    </p:spTree>
    <p:extLst>
      <p:ext uri="{BB962C8B-B14F-4D97-AF65-F5344CB8AC3E}">
        <p14:creationId xmlns:p14="http://schemas.microsoft.com/office/powerpoint/2010/main" val="226572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47.xml"/><Relationship Id="rId7" Type="http://schemas.openxmlformats.org/officeDocument/2006/relationships/tags" Target="../tags/tag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1DB8F3-ECEA-4326-85A2-EF00CC8DD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D18CC4-F31D-46DD-9C7F-8E2BB49C64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B95725-B2BD-44E3-BB12-F69DB593D0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24438-9F65-4C93-B31D-E8AC5036F4F7}" type="datetimeFigureOut">
              <a:rPr lang="zh-CN" altLang="en-US" smtClean="0"/>
              <a:t>2025/11/16</a:t>
            </a:fld>
            <a:endParaRPr lang="zh-CN" altLang="en-US"/>
          </a:p>
        </p:txBody>
      </p:sp>
      <p:sp>
        <p:nvSpPr>
          <p:cNvPr id="5" name="页脚占位符 4">
            <a:extLst>
              <a:ext uri="{FF2B5EF4-FFF2-40B4-BE49-F238E27FC236}">
                <a16:creationId xmlns:a16="http://schemas.microsoft.com/office/drawing/2014/main" id="{2E26DCCE-EB9B-47C9-B6A6-6763C3748D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C9788D3-7090-4F15-9C62-163DCA648F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CFF3F-410B-4206-A5D5-9C7ED546236E}" type="slidenum">
              <a:rPr lang="zh-CN" altLang="en-US" smtClean="0"/>
              <a:t>‹#›</a:t>
            </a:fld>
            <a:endParaRPr lang="zh-CN" altLang="en-US"/>
          </a:p>
        </p:txBody>
      </p:sp>
      <p:pic>
        <p:nvPicPr>
          <p:cNvPr id="7" name="Picture 6">
            <a:extLst>
              <a:ext uri="{FF2B5EF4-FFF2-40B4-BE49-F238E27FC236}">
                <a16:creationId xmlns:a16="http://schemas.microsoft.com/office/drawing/2014/main" id="{A7288A2F-E8C9-66C7-10C2-CBBBC3B218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8" y="0"/>
            <a:ext cx="1477062" cy="1477062"/>
          </a:xfrm>
          <a:prstGeom prst="rect">
            <a:avLst/>
          </a:prstGeom>
        </p:spPr>
      </p:pic>
    </p:spTree>
    <p:extLst>
      <p:ext uri="{BB962C8B-B14F-4D97-AF65-F5344CB8AC3E}">
        <p14:creationId xmlns:p14="http://schemas.microsoft.com/office/powerpoint/2010/main" val="11850375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6119-BD85-409F-97F7-45248938947D}" type="datetimeFigureOut">
              <a:rPr lang="zh-CN" altLang="en-US" smtClean="0">
                <a:solidFill>
                  <a:prstClr val="black">
                    <a:tint val="75000"/>
                  </a:prstClr>
                </a:solidFill>
              </a:rPr>
              <a:pPr/>
              <a:t>2025/11/16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77CBFB-BA0A-4FC5-A3A1-E665D7051722}"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a:extLst>
              <a:ext uri="{FF2B5EF4-FFF2-40B4-BE49-F238E27FC236}">
                <a16:creationId xmlns:a16="http://schemas.microsoft.com/office/drawing/2014/main" id="{DDD2D08B-E4E5-BFCC-42CA-E6C2E06CC0B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8" y="0"/>
            <a:ext cx="1477062" cy="1477062"/>
          </a:xfrm>
          <a:prstGeom prst="rect">
            <a:avLst/>
          </a:prstGeom>
        </p:spPr>
      </p:pic>
    </p:spTree>
    <p:extLst>
      <p:ext uri="{BB962C8B-B14F-4D97-AF65-F5344CB8AC3E}">
        <p14:creationId xmlns:p14="http://schemas.microsoft.com/office/powerpoint/2010/main" val="2954489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Click="0" advTm="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50BC8-950C-4E3C-B2CC-2F364F19951C}" type="datetimeFigureOut">
              <a:rPr lang="zh-CN" altLang="en-US" smtClean="0"/>
              <a:t>2025/11/16</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F5BC06-B479-44E1-AC34-0C964069B562}" type="slidenum">
              <a:rPr lang="zh-CN" altLang="en-US" smtClean="0"/>
              <a:t>‹#›</a:t>
            </a:fld>
            <a:endParaRPr lang="zh-CN" altLang="en-US"/>
          </a:p>
        </p:txBody>
      </p:sp>
      <p:pic>
        <p:nvPicPr>
          <p:cNvPr id="7" name="Picture 6">
            <a:extLst>
              <a:ext uri="{FF2B5EF4-FFF2-40B4-BE49-F238E27FC236}">
                <a16:creationId xmlns:a16="http://schemas.microsoft.com/office/drawing/2014/main" id="{F9DF8608-EFD5-7B70-B947-B8A07AC206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8" y="0"/>
            <a:ext cx="1477062" cy="1477062"/>
          </a:xfrm>
          <a:prstGeom prst="rect">
            <a:avLst/>
          </a:prstGeom>
        </p:spPr>
      </p:pic>
    </p:spTree>
    <p:extLst>
      <p:ext uri="{BB962C8B-B14F-4D97-AF65-F5344CB8AC3E}">
        <p14:creationId xmlns:p14="http://schemas.microsoft.com/office/powerpoint/2010/main" val="24530547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54C26697-5612-F6F8-7E24-99C87EE9EE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5738" y="0"/>
            <a:ext cx="1477062" cy="1477062"/>
          </a:xfrm>
          <a:prstGeom prst="rect">
            <a:avLst/>
          </a:prstGeom>
        </p:spPr>
      </p:pic>
    </p:spTree>
    <p:extLst>
      <p:ext uri="{BB962C8B-B14F-4D97-AF65-F5344CB8AC3E}">
        <p14:creationId xmlns:p14="http://schemas.microsoft.com/office/powerpoint/2010/main" val="251375143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0" y="-26426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11/16/2025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4905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8.gif"/></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6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2.png"/><Relationship Id="rId5" Type="http://schemas.openxmlformats.org/officeDocument/2006/relationships/image" Target="../media/image61.gif"/><Relationship Id="rId4" Type="http://schemas.openxmlformats.org/officeDocument/2006/relationships/image" Target="../media/image60.jpeg"/></Relationships>
</file>

<file path=ppt/slides/_rels/slide16.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62.png"/><Relationship Id="rId3" Type="http://schemas.openxmlformats.org/officeDocument/2006/relationships/audio" Target="NULL" TargetMode="External"/><Relationship Id="rId7" Type="http://schemas.microsoft.com/office/2007/relationships/media" Target="../media/media6.mp3"/><Relationship Id="rId12" Type="http://schemas.openxmlformats.org/officeDocument/2006/relationships/image" Target="../media/image6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video" Target="../media/media5.mp4"/><Relationship Id="rId11" Type="http://schemas.openxmlformats.org/officeDocument/2006/relationships/image" Target="../media/image65.png"/><Relationship Id="rId5" Type="http://schemas.microsoft.com/office/2007/relationships/media" Target="../media/media5.mp4"/><Relationship Id="rId10" Type="http://schemas.openxmlformats.org/officeDocument/2006/relationships/image" Target="../media/image64.png"/><Relationship Id="rId4" Type="http://schemas.microsoft.com/office/2007/relationships/media" Target="../media/media4.m4a"/><Relationship Id="rId9" Type="http://schemas.openxmlformats.org/officeDocument/2006/relationships/slideLayout" Target="../slideLayouts/slideLayout45.xml"/><Relationship Id="rId1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62.png"/><Relationship Id="rId3" Type="http://schemas.openxmlformats.org/officeDocument/2006/relationships/audio" Target="NULL" TargetMode="External"/><Relationship Id="rId7" Type="http://schemas.microsoft.com/office/2007/relationships/media" Target="../media/media6.mp3"/><Relationship Id="rId12" Type="http://schemas.openxmlformats.org/officeDocument/2006/relationships/image" Target="../media/image6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video" Target="../media/media5.mp4"/><Relationship Id="rId11" Type="http://schemas.openxmlformats.org/officeDocument/2006/relationships/image" Target="../media/image65.png"/><Relationship Id="rId5" Type="http://schemas.microsoft.com/office/2007/relationships/media" Target="../media/media5.mp4"/><Relationship Id="rId10" Type="http://schemas.openxmlformats.org/officeDocument/2006/relationships/image" Target="../media/image64.png"/><Relationship Id="rId4" Type="http://schemas.microsoft.com/office/2007/relationships/media" Target="../media/media4.m4a"/><Relationship Id="rId9" Type="http://schemas.openxmlformats.org/officeDocument/2006/relationships/slideLayout" Target="../slideLayouts/slideLayout45.xml"/><Relationship Id="rId1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62.png"/><Relationship Id="rId3" Type="http://schemas.openxmlformats.org/officeDocument/2006/relationships/audio" Target="NULL" TargetMode="External"/><Relationship Id="rId7" Type="http://schemas.microsoft.com/office/2007/relationships/media" Target="../media/media6.mp3"/><Relationship Id="rId12" Type="http://schemas.openxmlformats.org/officeDocument/2006/relationships/image" Target="../media/image6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video" Target="../media/media5.mp4"/><Relationship Id="rId11" Type="http://schemas.openxmlformats.org/officeDocument/2006/relationships/image" Target="../media/image65.png"/><Relationship Id="rId5" Type="http://schemas.microsoft.com/office/2007/relationships/media" Target="../media/media5.mp4"/><Relationship Id="rId10" Type="http://schemas.openxmlformats.org/officeDocument/2006/relationships/image" Target="../media/image64.png"/><Relationship Id="rId4" Type="http://schemas.microsoft.com/office/2007/relationships/media" Target="../media/media4.m4a"/><Relationship Id="rId9" Type="http://schemas.openxmlformats.org/officeDocument/2006/relationships/slideLayout" Target="../slideLayouts/slideLayout45.xml"/><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45.xml"/><Relationship Id="rId7" Type="http://schemas.openxmlformats.org/officeDocument/2006/relationships/image" Target="../media/image6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jpe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svg"/><Relationship Id="rId7" Type="http://schemas.openxmlformats.org/officeDocument/2006/relationships/image" Target="../media/image31.svg"/><Relationship Id="rId12" Type="http://schemas.openxmlformats.org/officeDocument/2006/relationships/image" Target="../media/image78.png"/><Relationship Id="rId2" Type="http://schemas.openxmlformats.org/officeDocument/2006/relationships/image" Target="../media/image10.png"/><Relationship Id="rId1" Type="http://schemas.openxmlformats.org/officeDocument/2006/relationships/slideLayout" Target="../slideLayouts/slideLayout40.xml"/><Relationship Id="rId6" Type="http://schemas.openxmlformats.org/officeDocument/2006/relationships/image" Target="../media/image30.png"/><Relationship Id="rId11" Type="http://schemas.openxmlformats.org/officeDocument/2006/relationships/image" Target="../media/image77.svg"/><Relationship Id="rId5" Type="http://schemas.openxmlformats.org/officeDocument/2006/relationships/image" Target="../media/image29.svg"/><Relationship Id="rId10" Type="http://schemas.openxmlformats.org/officeDocument/2006/relationships/image" Target="../media/image76.png"/><Relationship Id="rId4" Type="http://schemas.openxmlformats.org/officeDocument/2006/relationships/image" Target="../media/image28.png"/><Relationship Id="rId9" Type="http://schemas.openxmlformats.org/officeDocument/2006/relationships/image" Target="../media/image3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33" Type="http://schemas.openxmlformats.org/officeDocument/2006/relationships/image" Target="../media/image39.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5.svg"/><Relationship Id="rId1" Type="http://schemas.openxmlformats.org/officeDocument/2006/relationships/slideLayout" Target="../slideLayouts/slideLayout40.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32" Type="http://schemas.openxmlformats.org/officeDocument/2006/relationships/image" Target="../media/image38.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28" Type="http://schemas.openxmlformats.org/officeDocument/2006/relationships/image" Target="../media/image4.png"/><Relationship Id="rId10" Type="http://schemas.openxmlformats.org/officeDocument/2006/relationships/image" Target="../media/image18.png"/><Relationship Id="rId19" Type="http://schemas.openxmlformats.org/officeDocument/2006/relationships/image" Target="../media/image27.svg"/><Relationship Id="rId31" Type="http://schemas.openxmlformats.org/officeDocument/2006/relationships/image" Target="../media/image3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svg"/><Relationship Id="rId30"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71B6"/>
        </a:solidFill>
        <a:effectLst/>
      </p:bgPr>
    </p:bg>
    <p:spTree>
      <p:nvGrpSpPr>
        <p:cNvPr id="1" name=""/>
        <p:cNvGrpSpPr/>
        <p:nvPr/>
      </p:nvGrpSpPr>
      <p:grpSpPr>
        <a:xfrm>
          <a:off x="0" y="0"/>
          <a:ext cx="0" cy="0"/>
          <a:chOff x="0" y="0"/>
          <a:chExt cx="0" cy="0"/>
        </a:xfrm>
      </p:grpSpPr>
      <p:sp>
        <p:nvSpPr>
          <p:cNvPr id="2" name="Freeform 2"/>
          <p:cNvSpPr/>
          <p:nvPr/>
        </p:nvSpPr>
        <p:spPr>
          <a:xfrm rot="-933411">
            <a:off x="-1427860" y="4596303"/>
            <a:ext cx="5771514" cy="3856648"/>
          </a:xfrm>
          <a:custGeom>
            <a:avLst/>
            <a:gdLst/>
            <a:ahLst/>
            <a:cxnLst/>
            <a:rect l="l" t="t" r="r" b="b"/>
            <a:pathLst>
              <a:path w="8657271" h="5784972">
                <a:moveTo>
                  <a:pt x="0" y="0"/>
                </a:moveTo>
                <a:lnTo>
                  <a:pt x="8657270" y="0"/>
                </a:lnTo>
                <a:lnTo>
                  <a:pt x="8657270" y="5784972"/>
                </a:lnTo>
                <a:lnTo>
                  <a:pt x="0" y="578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13422">
            <a:off x="8242877" y="-2718905"/>
            <a:ext cx="5771514" cy="3856648"/>
          </a:xfrm>
          <a:custGeom>
            <a:avLst/>
            <a:gdLst/>
            <a:ahLst/>
            <a:cxnLst/>
            <a:rect l="l" t="t" r="r" b="b"/>
            <a:pathLst>
              <a:path w="8657271" h="5784972">
                <a:moveTo>
                  <a:pt x="0" y="0"/>
                </a:moveTo>
                <a:lnTo>
                  <a:pt x="8657271" y="0"/>
                </a:lnTo>
                <a:lnTo>
                  <a:pt x="8657271" y="5784972"/>
                </a:lnTo>
                <a:lnTo>
                  <a:pt x="0" y="578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063366" y="900530"/>
            <a:ext cx="7153989" cy="5171253"/>
            <a:chOff x="0" y="0"/>
            <a:chExt cx="2826267" cy="2042964"/>
          </a:xfrm>
        </p:grpSpPr>
        <p:sp>
          <p:nvSpPr>
            <p:cNvPr id="5" name="Freeform 5"/>
            <p:cNvSpPr/>
            <p:nvPr/>
          </p:nvSpPr>
          <p:spPr>
            <a:xfrm>
              <a:off x="0" y="0"/>
              <a:ext cx="2826267" cy="2042964"/>
            </a:xfrm>
            <a:custGeom>
              <a:avLst/>
              <a:gdLst/>
              <a:ahLst/>
              <a:cxnLst/>
              <a:rect l="l" t="t" r="r" b="b"/>
              <a:pathLst>
                <a:path w="2826267" h="2042964">
                  <a:moveTo>
                    <a:pt x="0" y="0"/>
                  </a:moveTo>
                  <a:lnTo>
                    <a:pt x="2826267" y="0"/>
                  </a:lnTo>
                  <a:lnTo>
                    <a:pt x="2826267" y="2042964"/>
                  </a:lnTo>
                  <a:lnTo>
                    <a:pt x="0" y="2042964"/>
                  </a:lnTo>
                  <a:close/>
                </a:path>
              </a:pathLst>
            </a:custGeom>
            <a:solidFill>
              <a:srgbClr val="FFF8ED"/>
            </a:solidFill>
            <a:ln w="19050" cap="sq">
              <a:solidFill>
                <a:srgbClr val="231F2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19050"/>
              <a:ext cx="2826267" cy="2062014"/>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7" name="Group 7"/>
          <p:cNvGrpSpPr/>
          <p:nvPr/>
        </p:nvGrpSpPr>
        <p:grpSpPr>
          <a:xfrm>
            <a:off x="7091772" y="2838686"/>
            <a:ext cx="4261961" cy="1743487"/>
            <a:chOff x="0" y="0"/>
            <a:chExt cx="1683738" cy="688785"/>
          </a:xfrm>
        </p:grpSpPr>
        <p:sp>
          <p:nvSpPr>
            <p:cNvPr id="8" name="Freeform 8"/>
            <p:cNvSpPr/>
            <p:nvPr/>
          </p:nvSpPr>
          <p:spPr>
            <a:xfrm>
              <a:off x="0" y="0"/>
              <a:ext cx="1683749" cy="688785"/>
            </a:xfrm>
            <a:custGeom>
              <a:avLst/>
              <a:gdLst/>
              <a:ahLst/>
              <a:cxnLst/>
              <a:rect l="l" t="t" r="r" b="b"/>
              <a:pathLst>
                <a:path w="1683749" h="688785">
                  <a:moveTo>
                    <a:pt x="1386472" y="0"/>
                  </a:moveTo>
                  <a:lnTo>
                    <a:pt x="282407" y="0"/>
                  </a:lnTo>
                  <a:cubicBezTo>
                    <a:pt x="126426" y="0"/>
                    <a:pt x="0" y="123512"/>
                    <a:pt x="0" y="263668"/>
                  </a:cubicBezTo>
                  <a:cubicBezTo>
                    <a:pt x="0" y="363754"/>
                    <a:pt x="66279" y="458895"/>
                    <a:pt x="162037" y="503036"/>
                  </a:cubicBezTo>
                  <a:lnTo>
                    <a:pt x="162037" y="688785"/>
                  </a:lnTo>
                  <a:lnTo>
                    <a:pt x="353844" y="529318"/>
                  </a:lnTo>
                  <a:lnTo>
                    <a:pt x="1386472" y="529318"/>
                  </a:lnTo>
                  <a:cubicBezTo>
                    <a:pt x="1557300" y="529318"/>
                    <a:pt x="1683738" y="405805"/>
                    <a:pt x="1683738" y="263661"/>
                  </a:cubicBezTo>
                  <a:cubicBezTo>
                    <a:pt x="1683749" y="123512"/>
                    <a:pt x="1557300" y="0"/>
                    <a:pt x="1386472" y="0"/>
                  </a:cubicBezTo>
                  <a:close/>
                </a:path>
              </a:pathLst>
            </a:custGeom>
            <a:solidFill>
              <a:srgbClr val="F8D9C1"/>
            </a:solidFill>
            <a:ln w="19050" cap="sq">
              <a:solidFill>
                <a:srgbClr val="231F20"/>
              </a:solidFill>
              <a:prstDash val="solid"/>
              <a:miter/>
            </a:ln>
          </p:spPr>
          <p:txBody>
            <a:bodyPr/>
            <a:lstStyle/>
            <a:p>
              <a:pPr defTabSz="609630"/>
              <a:endParaRPr lang="en-US" sz="1200">
                <a:solidFill>
                  <a:prstClr val="black"/>
                </a:solidFill>
                <a:latin typeface="Calibri"/>
              </a:endParaRPr>
            </a:p>
          </p:txBody>
        </p:sp>
        <p:sp>
          <p:nvSpPr>
            <p:cNvPr id="9" name="TextBox 9"/>
            <p:cNvSpPr txBox="1"/>
            <p:nvPr/>
          </p:nvSpPr>
          <p:spPr>
            <a:xfrm>
              <a:off x="0" y="19050"/>
              <a:ext cx="1683738" cy="479235"/>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10" name="Freeform 10"/>
          <p:cNvSpPr/>
          <p:nvPr/>
        </p:nvSpPr>
        <p:spPr>
          <a:xfrm flipH="1">
            <a:off x="7672198" y="3655209"/>
            <a:ext cx="3751385" cy="2743200"/>
          </a:xfrm>
          <a:custGeom>
            <a:avLst/>
            <a:gdLst/>
            <a:ahLst/>
            <a:cxnLst/>
            <a:rect l="l" t="t" r="r" b="b"/>
            <a:pathLst>
              <a:path w="5627077" h="4114800">
                <a:moveTo>
                  <a:pt x="5627077" y="0"/>
                </a:moveTo>
                <a:lnTo>
                  <a:pt x="0" y="0"/>
                </a:lnTo>
                <a:lnTo>
                  <a:pt x="0" y="4114800"/>
                </a:lnTo>
                <a:lnTo>
                  <a:pt x="5627077" y="4114800"/>
                </a:lnTo>
                <a:lnTo>
                  <a:pt x="56270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flipH="1">
            <a:off x="7602348" y="3598059"/>
            <a:ext cx="3751385" cy="2743200"/>
          </a:xfrm>
          <a:custGeom>
            <a:avLst/>
            <a:gdLst/>
            <a:ahLst/>
            <a:cxnLst/>
            <a:rect l="l" t="t" r="r" b="b"/>
            <a:pathLst>
              <a:path w="5627077" h="4114800">
                <a:moveTo>
                  <a:pt x="5627077" y="0"/>
                </a:moveTo>
                <a:lnTo>
                  <a:pt x="0" y="0"/>
                </a:lnTo>
                <a:lnTo>
                  <a:pt x="0" y="4114800"/>
                </a:lnTo>
                <a:lnTo>
                  <a:pt x="5627077" y="4114800"/>
                </a:lnTo>
                <a:lnTo>
                  <a:pt x="562707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16" name="Picture 15" descr="A red and green text on a black background&#10;&#10;AI-generated content may be incorrect.">
            <a:extLst>
              <a:ext uri="{FF2B5EF4-FFF2-40B4-BE49-F238E27FC236}">
                <a16:creationId xmlns:a16="http://schemas.microsoft.com/office/drawing/2014/main" id="{AABA70FE-5D29-FB95-F4BD-9FB6981145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67293" y="1464711"/>
            <a:ext cx="6314846" cy="48658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31381AFE-DC9A-41B9-8350-41A48CE61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9"/>
            <a:ext cx="1258582" cy="1564557"/>
          </a:xfrm>
          <a:prstGeom prst="rect">
            <a:avLst/>
          </a:prstGeom>
        </p:spPr>
      </p:pic>
      <p:sp>
        <p:nvSpPr>
          <p:cNvPr id="16" name="文本框 18">
            <a:extLst>
              <a:ext uri="{FF2B5EF4-FFF2-40B4-BE49-F238E27FC236}">
                <a16:creationId xmlns:a16="http://schemas.microsoft.com/office/drawing/2014/main" id="{DDFEB82D-2464-4421-ADBA-A6A47BB1BB09}"/>
              </a:ext>
            </a:extLst>
          </p:cNvPr>
          <p:cNvSpPr txBox="1"/>
          <p:nvPr/>
        </p:nvSpPr>
        <p:spPr>
          <a:xfrm flipH="1">
            <a:off x="313734" y="203683"/>
            <a:ext cx="11564532" cy="6555641"/>
          </a:xfrm>
          <a:prstGeom prst="rect">
            <a:avLst/>
          </a:prstGeom>
          <a:noFill/>
        </p:spPr>
        <p:txBody>
          <a:bodyPr wrap="square" rtlCol="0">
            <a:spAutoFit/>
          </a:bodyPr>
          <a:lstStyle/>
          <a:p>
            <a:pPr algn="r">
              <a:spcBef>
                <a:spcPct val="50000"/>
              </a:spcBef>
            </a:pPr>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Hà Nội, ngày 22 tháng 11 năm </a:t>
            </a:r>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2025</a:t>
            </a:r>
            <a:endPar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a:p>
            <a:pPr algn="r">
              <a:spcBef>
                <a:spcPct val="50000"/>
              </a:spcBef>
            </a:pPr>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Chú Sơn yêu quý!</a:t>
            </a:r>
          </a:p>
          <a:p>
            <a:pPr algn="just">
              <a:spcBef>
                <a:spcPct val="50000"/>
              </a:spcBef>
            </a:pP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Đã rất lâu rồi chú không về thăm nhà, cả nhà mình ai cũng nhớ chú lắm! Ông bà nội, các bác và cả bố mẹ cháu cứ nhắc đến chú mãi. Chú dạo này vẫn khỏe chứ ạ? Công việc của chú ở đó vẫn thuận lợi phải không ạ?</a:t>
            </a:r>
          </a:p>
          <a:p>
            <a:pPr algn="just">
              <a:spcBef>
                <a:spcPct val="50000"/>
              </a:spcBef>
            </a:pP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Gia đình mình dạo này vẫn khỏe chú ạ. Hôm vừa rồi, cả gia đình tổ chức một chuyến dã ngoại nhỏ. Mặc dù cũng rất vui nhưng cả nhà ai cũng nhớ và nhắc đến chú. Cháu vẫn nhớ lần trước, chú cũng đi cùng cả nhà. Chú còn pha trò cho cả nhà cười nữa.</a:t>
            </a:r>
          </a:p>
          <a:p>
            <a:pPr algn="just">
              <a:spcBef>
                <a:spcPct val="50000"/>
              </a:spcBef>
            </a:pPr>
            <a:r>
              <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Cháu hi vọng là vào chuyến dã ngoại sau của gia đình mình sẽ có chú. Cháu chúc chú luôn mạnh khỏe, sớm hoàn thành nhiệm vụ để trở về với gia đình.</a:t>
            </a:r>
          </a:p>
          <a:p>
            <a:pPr algn="r">
              <a:spcBef>
                <a:spcPct val="50000"/>
              </a:spcBef>
            </a:pP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Cháu của chú</a:t>
            </a:r>
          </a:p>
          <a:p>
            <a:pPr algn="r">
              <a:spcBef>
                <a:spcPct val="50000"/>
              </a:spcBef>
            </a:pP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Linh</a:t>
            </a:r>
          </a:p>
          <a:p>
            <a:pPr algn="r">
              <a:spcBef>
                <a:spcPct val="50000"/>
              </a:spcBef>
            </a:pPr>
            <a:r>
              <a:rPr lang="vi-VN" sz="2400" b="1" dirty="0">
                <a:solidFill>
                  <a:srgbClr val="002060"/>
                </a:solidFill>
                <a:latin typeface="Cambria" panose="02040503050406030204" pitchFamily="18" charset="0"/>
                <a:ea typeface="Cambria" panose="02040503050406030204" pitchFamily="18" charset="0"/>
                <a:cs typeface="Arial-Rounded" panose="020B0500000000000000" pitchFamily="34" charset="0"/>
              </a:rPr>
              <a:t>Nguyễn Khánh Linh</a:t>
            </a:r>
          </a:p>
        </p:txBody>
      </p:sp>
    </p:spTree>
    <p:extLst>
      <p:ext uri="{BB962C8B-B14F-4D97-AF65-F5344CB8AC3E}">
        <p14:creationId xmlns:p14="http://schemas.microsoft.com/office/powerpoint/2010/main" val="64222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02</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3" name="Picture 2">
            <a:extLst>
              <a:ext uri="{FF2B5EF4-FFF2-40B4-BE49-F238E27FC236}">
                <a16:creationId xmlns:a16="http://schemas.microsoft.com/office/drawing/2014/main" id="{870CDCE5-5D38-4B6F-9402-D1B5D75C3410}"/>
              </a:ext>
            </a:extLst>
          </p:cNvPr>
          <p:cNvPicPr>
            <a:picLocks noChangeAspect="1"/>
          </p:cNvPicPr>
          <p:nvPr/>
        </p:nvPicPr>
        <p:blipFill>
          <a:blip r:embed="rId14"/>
          <a:stretch>
            <a:fillRect/>
          </a:stretch>
        </p:blipFill>
        <p:spPr>
          <a:xfrm>
            <a:off x="866736" y="2679585"/>
            <a:ext cx="4706520" cy="1682642"/>
          </a:xfrm>
          <a:prstGeom prst="rect">
            <a:avLst/>
          </a:prstGeom>
        </p:spPr>
      </p:pic>
    </p:spTree>
    <p:extLst>
      <p:ext uri="{BB962C8B-B14F-4D97-AF65-F5344CB8AC3E}">
        <p14:creationId xmlns:p14="http://schemas.microsoft.com/office/powerpoint/2010/main" val="399582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inVertical)">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a:extLst>
              <a:ext uri="{FF2B5EF4-FFF2-40B4-BE49-F238E27FC236}">
                <a16:creationId xmlns:a16="http://schemas.microsoft.com/office/drawing/2014/main" id="{A8424A5B-71F8-4582-9ACF-F76355DD2DFB}"/>
              </a:ext>
            </a:extLst>
          </p:cNvPr>
          <p:cNvSpPr txBox="1"/>
          <p:nvPr/>
        </p:nvSpPr>
        <p:spPr>
          <a:xfrm>
            <a:off x="563882" y="253999"/>
            <a:ext cx="11958320" cy="646331"/>
          </a:xfrm>
          <a:prstGeom prst="rect">
            <a:avLst/>
          </a:prstGeom>
          <a:noFill/>
        </p:spPr>
        <p:txBody>
          <a:bodyPr wrap="square" rtlCol="0">
            <a:spAutoFit/>
          </a:bodyPr>
          <a:lstStyle/>
          <a:p>
            <a:pPr algn="ctr"/>
            <a:r>
              <a:rPr lang="vi-VN" sz="3600" b="1" dirty="0">
                <a:solidFill>
                  <a:srgbClr val="002060"/>
                </a:solidFill>
              </a:rPr>
              <a:t>Em quan sát kĩ phong bì thư mẫu và tập viết.</a:t>
            </a:r>
          </a:p>
        </p:txBody>
      </p:sp>
      <p:pic>
        <p:nvPicPr>
          <p:cNvPr id="5" name="Picture 4">
            <a:extLst>
              <a:ext uri="{FF2B5EF4-FFF2-40B4-BE49-F238E27FC236}">
                <a16:creationId xmlns:a16="http://schemas.microsoft.com/office/drawing/2014/main" id="{B2B6DDD3-670C-4509-BDAE-32919F57B6B3}"/>
              </a:ext>
            </a:extLst>
          </p:cNvPr>
          <p:cNvPicPr>
            <a:picLocks noChangeAspect="1"/>
          </p:cNvPicPr>
          <p:nvPr/>
        </p:nvPicPr>
        <p:blipFill>
          <a:blip r:embed="rId4"/>
          <a:stretch>
            <a:fillRect/>
          </a:stretch>
        </p:blipFill>
        <p:spPr>
          <a:xfrm>
            <a:off x="2975927" y="1428432"/>
            <a:ext cx="6991033" cy="4514210"/>
          </a:xfrm>
          <a:prstGeom prst="rect">
            <a:avLst/>
          </a:prstGeom>
        </p:spPr>
      </p:pic>
    </p:spTree>
    <p:extLst>
      <p:ext uri="{BB962C8B-B14F-4D97-AF65-F5344CB8AC3E}">
        <p14:creationId xmlns:p14="http://schemas.microsoft.com/office/powerpoint/2010/main" val="139096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sp>
        <p:nvSpPr>
          <p:cNvPr id="2" name="TextBox 1">
            <a:extLst>
              <a:ext uri="{FF2B5EF4-FFF2-40B4-BE49-F238E27FC236}">
                <a16:creationId xmlns:a16="http://schemas.microsoft.com/office/drawing/2014/main" id="{A8424A5B-71F8-4582-9ACF-F76355DD2DFB}"/>
              </a:ext>
            </a:extLst>
          </p:cNvPr>
          <p:cNvSpPr txBox="1"/>
          <p:nvPr/>
        </p:nvSpPr>
        <p:spPr>
          <a:xfrm>
            <a:off x="563882" y="253999"/>
            <a:ext cx="11958320" cy="1200329"/>
          </a:xfrm>
          <a:prstGeom prst="rect">
            <a:avLst/>
          </a:prstGeom>
          <a:noFill/>
        </p:spPr>
        <p:txBody>
          <a:bodyPr wrap="square" rtlCol="0">
            <a:spAutoFit/>
          </a:bodyPr>
          <a:lstStyle/>
          <a:p>
            <a:pPr lvl="0" algn="ctr"/>
            <a:r>
              <a:rPr lang="vi-VN" sz="3600" b="1" dirty="0">
                <a:solidFill>
                  <a:srgbClr val="002060"/>
                </a:solidFill>
              </a:rPr>
              <a:t>Chia sẻ bức thư của em trong nhóm và nghe góp ý của các bạn để chỉnh sửa.</a:t>
            </a:r>
          </a:p>
        </p:txBody>
      </p:sp>
      <p:grpSp>
        <p:nvGrpSpPr>
          <p:cNvPr id="6" name="Group 5">
            <a:extLst>
              <a:ext uri="{FF2B5EF4-FFF2-40B4-BE49-F238E27FC236}">
                <a16:creationId xmlns:a16="http://schemas.microsoft.com/office/drawing/2014/main" id="{CC08CFF1-41A3-4983-83E2-EDE356C1FF5B}"/>
              </a:ext>
            </a:extLst>
          </p:cNvPr>
          <p:cNvGrpSpPr/>
          <p:nvPr/>
        </p:nvGrpSpPr>
        <p:grpSpPr>
          <a:xfrm>
            <a:off x="3027183" y="-158401"/>
            <a:ext cx="6440079" cy="7164394"/>
            <a:chOff x="9650363" y="3808778"/>
            <a:chExt cx="2758716" cy="2758716"/>
          </a:xfrm>
        </p:grpSpPr>
        <p:pic>
          <p:nvPicPr>
            <p:cNvPr id="7" name="Picture 6" descr="Shape&#10;&#10;Description automatically generated">
              <a:extLst>
                <a:ext uri="{FF2B5EF4-FFF2-40B4-BE49-F238E27FC236}">
                  <a16:creationId xmlns:a16="http://schemas.microsoft.com/office/drawing/2014/main" id="{5237385F-171B-453D-A6D1-E1C52BF24D0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0363" y="3808778"/>
              <a:ext cx="2758716" cy="2758716"/>
            </a:xfrm>
            <a:prstGeom prst="rect">
              <a:avLst/>
            </a:prstGeom>
          </p:spPr>
        </p:pic>
        <p:sp>
          <p:nvSpPr>
            <p:cNvPr id="8" name="TextBox 7">
              <a:extLst>
                <a:ext uri="{FF2B5EF4-FFF2-40B4-BE49-F238E27FC236}">
                  <a16:creationId xmlns:a16="http://schemas.microsoft.com/office/drawing/2014/main" id="{6CC9BB9C-120D-4B67-B844-326D1B0CCF75}"/>
                </a:ext>
              </a:extLst>
            </p:cNvPr>
            <p:cNvSpPr txBox="1"/>
            <p:nvPr/>
          </p:nvSpPr>
          <p:spPr>
            <a:xfrm>
              <a:off x="10737129" y="6226614"/>
              <a:ext cx="585183" cy="142215"/>
            </a:xfrm>
            <a:prstGeom prst="rect">
              <a:avLst/>
            </a:prstGeom>
            <a:noFill/>
          </p:spPr>
          <p:txBody>
            <a:bodyPr wrap="none" rtlCol="0">
              <a:spAutoFit/>
            </a:bodyPr>
            <a:lstStyle/>
            <a:p>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23170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071B6"/>
        </a:solidFill>
        <a:effectLst/>
      </p:bgPr>
    </p:bg>
    <p:spTree>
      <p:nvGrpSpPr>
        <p:cNvPr id="1" name="">
          <a:extLst>
            <a:ext uri="{FF2B5EF4-FFF2-40B4-BE49-F238E27FC236}">
              <a16:creationId xmlns:a16="http://schemas.microsoft.com/office/drawing/2014/main" id="{F4B788AA-0D6B-A698-0128-8552B249605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C95F795-54E6-EA6C-92D9-AC8B2281D438}"/>
              </a:ext>
            </a:extLst>
          </p:cNvPr>
          <p:cNvSpPr/>
          <p:nvPr/>
        </p:nvSpPr>
        <p:spPr>
          <a:xfrm rot="-933411">
            <a:off x="-1427860" y="4596303"/>
            <a:ext cx="5771514" cy="3856648"/>
          </a:xfrm>
          <a:custGeom>
            <a:avLst/>
            <a:gdLst/>
            <a:ahLst/>
            <a:cxnLst/>
            <a:rect l="l" t="t" r="r" b="b"/>
            <a:pathLst>
              <a:path w="8657271" h="5784972">
                <a:moveTo>
                  <a:pt x="0" y="0"/>
                </a:moveTo>
                <a:lnTo>
                  <a:pt x="8657270" y="0"/>
                </a:lnTo>
                <a:lnTo>
                  <a:pt x="8657270" y="5784972"/>
                </a:lnTo>
                <a:lnTo>
                  <a:pt x="0" y="578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38E5489-7A87-5851-DFD4-82DE14A94090}"/>
              </a:ext>
            </a:extLst>
          </p:cNvPr>
          <p:cNvSpPr/>
          <p:nvPr/>
        </p:nvSpPr>
        <p:spPr>
          <a:xfrm rot="-713422">
            <a:off x="8242877" y="-2718905"/>
            <a:ext cx="5771514" cy="3856648"/>
          </a:xfrm>
          <a:custGeom>
            <a:avLst/>
            <a:gdLst/>
            <a:ahLst/>
            <a:cxnLst/>
            <a:rect l="l" t="t" r="r" b="b"/>
            <a:pathLst>
              <a:path w="8657271" h="5784972">
                <a:moveTo>
                  <a:pt x="0" y="0"/>
                </a:moveTo>
                <a:lnTo>
                  <a:pt x="8657271" y="0"/>
                </a:lnTo>
                <a:lnTo>
                  <a:pt x="8657271" y="5784972"/>
                </a:lnTo>
                <a:lnTo>
                  <a:pt x="0" y="578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62912469-7ECB-5767-7860-1193DAF2733D}"/>
              </a:ext>
            </a:extLst>
          </p:cNvPr>
          <p:cNvGrpSpPr/>
          <p:nvPr/>
        </p:nvGrpSpPr>
        <p:grpSpPr>
          <a:xfrm>
            <a:off x="1063366" y="900530"/>
            <a:ext cx="7153989" cy="5171253"/>
            <a:chOff x="0" y="0"/>
            <a:chExt cx="2826267" cy="2042964"/>
          </a:xfrm>
        </p:grpSpPr>
        <p:sp>
          <p:nvSpPr>
            <p:cNvPr id="5" name="Freeform 5">
              <a:extLst>
                <a:ext uri="{FF2B5EF4-FFF2-40B4-BE49-F238E27FC236}">
                  <a16:creationId xmlns:a16="http://schemas.microsoft.com/office/drawing/2014/main" id="{6B45D13C-6D50-7B5B-226C-EC6DEEE6D87B}"/>
                </a:ext>
              </a:extLst>
            </p:cNvPr>
            <p:cNvSpPr/>
            <p:nvPr/>
          </p:nvSpPr>
          <p:spPr>
            <a:xfrm>
              <a:off x="0" y="0"/>
              <a:ext cx="2826267" cy="2042964"/>
            </a:xfrm>
            <a:custGeom>
              <a:avLst/>
              <a:gdLst/>
              <a:ahLst/>
              <a:cxnLst/>
              <a:rect l="l" t="t" r="r" b="b"/>
              <a:pathLst>
                <a:path w="2826267" h="2042964">
                  <a:moveTo>
                    <a:pt x="0" y="0"/>
                  </a:moveTo>
                  <a:lnTo>
                    <a:pt x="2826267" y="0"/>
                  </a:lnTo>
                  <a:lnTo>
                    <a:pt x="2826267" y="2042964"/>
                  </a:lnTo>
                  <a:lnTo>
                    <a:pt x="0" y="2042964"/>
                  </a:lnTo>
                  <a:close/>
                </a:path>
              </a:pathLst>
            </a:custGeom>
            <a:solidFill>
              <a:srgbClr val="FFF8ED"/>
            </a:solidFill>
            <a:ln w="19050" cap="sq">
              <a:solidFill>
                <a:srgbClr val="231F2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0F685FFB-8466-5397-F4C2-0D78891BEA7D}"/>
                </a:ext>
              </a:extLst>
            </p:cNvPr>
            <p:cNvSpPr txBox="1"/>
            <p:nvPr/>
          </p:nvSpPr>
          <p:spPr>
            <a:xfrm>
              <a:off x="0" y="-19050"/>
              <a:ext cx="2826267" cy="2062014"/>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D67623C0-2B71-FEA8-69B1-086E50379930}"/>
              </a:ext>
            </a:extLst>
          </p:cNvPr>
          <p:cNvGrpSpPr/>
          <p:nvPr/>
        </p:nvGrpSpPr>
        <p:grpSpPr>
          <a:xfrm>
            <a:off x="7091772" y="2838686"/>
            <a:ext cx="4261961" cy="1743487"/>
            <a:chOff x="0" y="0"/>
            <a:chExt cx="1683738" cy="688785"/>
          </a:xfrm>
        </p:grpSpPr>
        <p:sp>
          <p:nvSpPr>
            <p:cNvPr id="8" name="Freeform 8">
              <a:extLst>
                <a:ext uri="{FF2B5EF4-FFF2-40B4-BE49-F238E27FC236}">
                  <a16:creationId xmlns:a16="http://schemas.microsoft.com/office/drawing/2014/main" id="{B0AAC70A-C0D7-FE0C-A85C-C9F17842DFC2}"/>
                </a:ext>
              </a:extLst>
            </p:cNvPr>
            <p:cNvSpPr/>
            <p:nvPr/>
          </p:nvSpPr>
          <p:spPr>
            <a:xfrm>
              <a:off x="0" y="0"/>
              <a:ext cx="1683749" cy="688785"/>
            </a:xfrm>
            <a:custGeom>
              <a:avLst/>
              <a:gdLst/>
              <a:ahLst/>
              <a:cxnLst/>
              <a:rect l="l" t="t" r="r" b="b"/>
              <a:pathLst>
                <a:path w="1683749" h="688785">
                  <a:moveTo>
                    <a:pt x="1386472" y="0"/>
                  </a:moveTo>
                  <a:lnTo>
                    <a:pt x="282407" y="0"/>
                  </a:lnTo>
                  <a:cubicBezTo>
                    <a:pt x="126426" y="0"/>
                    <a:pt x="0" y="123512"/>
                    <a:pt x="0" y="263668"/>
                  </a:cubicBezTo>
                  <a:cubicBezTo>
                    <a:pt x="0" y="363754"/>
                    <a:pt x="66279" y="458895"/>
                    <a:pt x="162037" y="503036"/>
                  </a:cubicBezTo>
                  <a:lnTo>
                    <a:pt x="162037" y="688785"/>
                  </a:lnTo>
                  <a:lnTo>
                    <a:pt x="353844" y="529318"/>
                  </a:lnTo>
                  <a:lnTo>
                    <a:pt x="1386472" y="529318"/>
                  </a:lnTo>
                  <a:cubicBezTo>
                    <a:pt x="1557300" y="529318"/>
                    <a:pt x="1683738" y="405805"/>
                    <a:pt x="1683738" y="263661"/>
                  </a:cubicBezTo>
                  <a:cubicBezTo>
                    <a:pt x="1683749" y="123512"/>
                    <a:pt x="1557300" y="0"/>
                    <a:pt x="1386472" y="0"/>
                  </a:cubicBezTo>
                  <a:close/>
                </a:path>
              </a:pathLst>
            </a:custGeom>
            <a:solidFill>
              <a:srgbClr val="F8D9C1"/>
            </a:solidFill>
            <a:ln w="19050" cap="sq">
              <a:solidFill>
                <a:srgbClr val="231F2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1695BA1F-ECF4-C4A0-ECEB-DE85FB321458}"/>
                </a:ext>
              </a:extLst>
            </p:cNvPr>
            <p:cNvSpPr txBox="1"/>
            <p:nvPr/>
          </p:nvSpPr>
          <p:spPr>
            <a:xfrm>
              <a:off x="0" y="19050"/>
              <a:ext cx="1683738" cy="479235"/>
            </a:xfrm>
            <a:prstGeom prst="rect">
              <a:avLst/>
            </a:prstGeom>
          </p:spPr>
          <p:txBody>
            <a:bodyPr lIns="33867" tIns="33867" rIns="33867" bIns="33867" rtlCol="0" anchor="ctr"/>
            <a:lstStyle/>
            <a:p>
              <a:pPr marL="0" marR="0" lvl="0" indent="0" algn="ctr" defTabSz="609630" rtl="0" eaLnBrk="1" fontAlgn="auto" latinLnBrk="0" hangingPunct="1">
                <a:lnSpc>
                  <a:spcPts val="190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a:extLst>
              <a:ext uri="{FF2B5EF4-FFF2-40B4-BE49-F238E27FC236}">
                <a16:creationId xmlns:a16="http://schemas.microsoft.com/office/drawing/2014/main" id="{63F509E0-0C00-CE82-83E3-4D9D3508FCC2}"/>
              </a:ext>
            </a:extLst>
          </p:cNvPr>
          <p:cNvSpPr/>
          <p:nvPr/>
        </p:nvSpPr>
        <p:spPr>
          <a:xfrm flipH="1">
            <a:off x="7672198" y="3655209"/>
            <a:ext cx="3751385" cy="2743200"/>
          </a:xfrm>
          <a:custGeom>
            <a:avLst/>
            <a:gdLst/>
            <a:ahLst/>
            <a:cxnLst/>
            <a:rect l="l" t="t" r="r" b="b"/>
            <a:pathLst>
              <a:path w="5627077" h="4114800">
                <a:moveTo>
                  <a:pt x="5627077" y="0"/>
                </a:moveTo>
                <a:lnTo>
                  <a:pt x="0" y="0"/>
                </a:lnTo>
                <a:lnTo>
                  <a:pt x="0" y="4114800"/>
                </a:lnTo>
                <a:lnTo>
                  <a:pt x="5627077" y="4114800"/>
                </a:lnTo>
                <a:lnTo>
                  <a:pt x="562707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A3881FBE-F4AE-F9EF-0686-7F231D95E57F}"/>
              </a:ext>
            </a:extLst>
          </p:cNvPr>
          <p:cNvSpPr/>
          <p:nvPr/>
        </p:nvSpPr>
        <p:spPr>
          <a:xfrm flipH="1">
            <a:off x="7602348" y="3598059"/>
            <a:ext cx="3751385" cy="2743200"/>
          </a:xfrm>
          <a:custGeom>
            <a:avLst/>
            <a:gdLst/>
            <a:ahLst/>
            <a:cxnLst/>
            <a:rect l="l" t="t" r="r" b="b"/>
            <a:pathLst>
              <a:path w="5627077" h="4114800">
                <a:moveTo>
                  <a:pt x="5627077" y="0"/>
                </a:moveTo>
                <a:lnTo>
                  <a:pt x="0" y="0"/>
                </a:lnTo>
                <a:lnTo>
                  <a:pt x="0" y="4114800"/>
                </a:lnTo>
                <a:lnTo>
                  <a:pt x="5627077" y="4114800"/>
                </a:lnTo>
                <a:lnTo>
                  <a:pt x="562707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Picture 12" descr="A green and red text on a black background&#10;&#10;AI-generated content may be incorrect.">
            <a:extLst>
              <a:ext uri="{FF2B5EF4-FFF2-40B4-BE49-F238E27FC236}">
                <a16:creationId xmlns:a16="http://schemas.microsoft.com/office/drawing/2014/main" id="{4F349DD4-49F6-4FD1-1DD9-DD3802C392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6695" y="841493"/>
            <a:ext cx="7193903" cy="5791702"/>
          </a:xfrm>
          <a:prstGeom prst="rect">
            <a:avLst/>
          </a:prstGeom>
        </p:spPr>
      </p:pic>
    </p:spTree>
    <p:extLst>
      <p:ext uri="{BB962C8B-B14F-4D97-AF65-F5344CB8AC3E}">
        <p14:creationId xmlns:p14="http://schemas.microsoft.com/office/powerpoint/2010/main" val="596343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80010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2125218" y="-2743200"/>
            <a:ext cx="7941564" cy="82296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1408479"/>
            <a:ext cx="828517" cy="828517"/>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5151120" y="2672080"/>
            <a:ext cx="4846320" cy="388112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Oval 11">
            <a:extLst>
              <a:ext uri="{FF2B5EF4-FFF2-40B4-BE49-F238E27FC236}">
                <a16:creationId xmlns:a16="http://schemas.microsoft.com/office/drawing/2014/main" id="{A94E975A-9D35-8CEB-6B3D-648A4CE39A04}"/>
              </a:ext>
            </a:extLst>
          </p:cNvPr>
          <p:cNvSpPr/>
          <p:nvPr/>
        </p:nvSpPr>
        <p:spPr>
          <a:xfrm>
            <a:off x="5775325" y="3616501"/>
            <a:ext cx="76200" cy="60496"/>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5741514" y="3494598"/>
            <a:ext cx="191340" cy="283033"/>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5784766" y="3562564"/>
            <a:ext cx="98077" cy="165024"/>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4815261" y="2349293"/>
            <a:ext cx="4972388" cy="4136809"/>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126512" y="1524000"/>
            <a:ext cx="7398488" cy="738664"/>
          </a:xfrm>
          <a:prstGeom prst="rect">
            <a:avLst/>
          </a:prstGeom>
          <a:noFill/>
        </p:spPr>
        <p:txBody>
          <a:bodyPr wrap="square" lIns="0" tIns="0" rIns="0" bIns="0" rtlCol="0">
            <a:spAutoFit/>
          </a:bodyPr>
          <a:lstStyle/>
          <a:p>
            <a:pPr lvl="0">
              <a:defRPr/>
            </a:pPr>
            <a:r>
              <a:rPr lang="vi-VN" sz="4800" dirty="0">
                <a:solidFill>
                  <a:srgbClr val="15F4FD"/>
                </a:solidFill>
                <a:latin typeface="Cambria" panose="02040503050406030204" pitchFamily="18" charset="0"/>
                <a:ea typeface="Cambria" panose="02040503050406030204" pitchFamily="18" charset="0"/>
              </a:rPr>
              <a:t>Người ta viết thư để làm gì?</a:t>
            </a:r>
            <a:endParaRPr lang="en-US" sz="4800" dirty="0">
              <a:solidFill>
                <a:srgbClr val="15F4FD"/>
              </a:solidFill>
              <a:latin typeface="Cambria" panose="02040503050406030204" pitchFamily="18" charset="0"/>
              <a:ea typeface="Cambria" panose="02040503050406030204" pitchFamily="18" charset="0"/>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1773821" y="3053257"/>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1949214" y="3187325"/>
              <a:ext cx="3654143" cy="1015663"/>
            </a:xfrm>
            <a:prstGeom prst="rect">
              <a:avLst/>
            </a:prstGeom>
            <a:noFill/>
          </p:spPr>
          <p:txBody>
            <a:bodyPr wrap="square">
              <a:spAutoFit/>
            </a:bodyPr>
            <a:lstStyle/>
            <a:p>
              <a:pPr lvl="0">
                <a:defRPr/>
              </a:pPr>
              <a:r>
                <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A. </a:t>
              </a:r>
              <a:r>
                <a:rPr lang="vi-VN" sz="2000" dirty="0">
                  <a:solidFill>
                    <a:schemeClr val="bg1"/>
                  </a:solidFill>
                  <a:latin typeface="Times New Roman" pitchFamily="18" charset="0"/>
                  <a:cs typeface="Times New Roman" pitchFamily="18" charset="0"/>
                </a:rPr>
                <a:t>Thăm hỏi, thông báo tin tức cho nhau, trao đổi ý kiến, chia vui, chia buồn, bày tỏ tình cảm.</a:t>
              </a:r>
              <a:endParaRPr kumimoji="0" lang="en-US" sz="2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830997"/>
            </a:xfrm>
            <a:prstGeom prst="rect">
              <a:avLst/>
            </a:prstGeom>
            <a:noFill/>
          </p:spPr>
          <p:txBody>
            <a:bodyPr wrap="square">
              <a:spAutoFit/>
            </a:bodyPr>
            <a:lstStyle/>
            <a:p>
              <a:pPr lvl="0">
                <a:defRPr/>
              </a:pP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B. </a:t>
              </a:r>
              <a:r>
                <a:rPr lang="vi-VN" sz="2400" dirty="0">
                  <a:solidFill>
                    <a:schemeClr val="bg1"/>
                  </a:solidFill>
                  <a:latin typeface="Times New Roman" pitchFamily="18" charset="0"/>
                  <a:cs typeface="Times New Roman" pitchFamily="18" charset="0"/>
                </a:rPr>
                <a:t>Chỉ viết thư để thông báo tin vui.</a:t>
              </a:r>
              <a:endPar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6232967" y="481654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3024890" cy="830997"/>
            </a:xfrm>
            <a:prstGeom prst="rect">
              <a:avLst/>
            </a:prstGeom>
            <a:noFill/>
          </p:spPr>
          <p:txBody>
            <a:bodyPr wrap="square">
              <a:spAutoFit/>
            </a:bodyPr>
            <a:lstStyle/>
            <a:p>
              <a:pPr lvl="0">
                <a:defRPr/>
              </a:pP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C. </a:t>
              </a:r>
              <a:r>
                <a:rPr lang="vi-VN" sz="2400" dirty="0">
                  <a:solidFill>
                    <a:schemeClr val="bg1"/>
                  </a:solidFill>
                  <a:latin typeface="Times New Roman" panose="02020603050405020304" pitchFamily="18" charset="0"/>
                </a:rPr>
                <a:t>Chỉ viết thư để chúc mừng sinh nhật</a:t>
              </a:r>
              <a:endPar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53" presetClass="entr" presetSubtype="16" fill="hold"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p:cTn id="9" dur="500" fill="hold"/>
                                        <p:tgtEl>
                                          <p:spTgt spid="39"/>
                                        </p:tgtEl>
                                        <p:attrNameLst>
                                          <p:attrName>ppt_w</p:attrName>
                                        </p:attrNameLst>
                                      </p:cBhvr>
                                      <p:tavLst>
                                        <p:tav tm="0">
                                          <p:val>
                                            <p:fltVal val="0"/>
                                          </p:val>
                                        </p:tav>
                                        <p:tav tm="100000">
                                          <p:val>
                                            <p:strVal val="#ppt_w"/>
                                          </p:val>
                                        </p:tav>
                                      </p:tavLst>
                                    </p:anim>
                                    <p:anim calcmode="lin" valueType="num">
                                      <p:cBhvr>
                                        <p:cTn id="10" dur="500" fill="hold"/>
                                        <p:tgtEl>
                                          <p:spTgt spid="39"/>
                                        </p:tgtEl>
                                        <p:attrNameLst>
                                          <p:attrName>ppt_h</p:attrName>
                                        </p:attrNameLst>
                                      </p:cBhvr>
                                      <p:tavLst>
                                        <p:tav tm="0">
                                          <p:val>
                                            <p:fltVal val="0"/>
                                          </p:val>
                                        </p:tav>
                                        <p:tav tm="100000">
                                          <p:val>
                                            <p:strVal val="#ppt_h"/>
                                          </p:val>
                                        </p:tav>
                                      </p:tavLst>
                                    </p:anim>
                                    <p:animEffect transition="in" filter="fade">
                                      <p:cBhvr>
                                        <p:cTn id="11" dur="500"/>
                                        <p:tgtEl>
                                          <p:spTgt spid="39"/>
                                        </p:tgtEl>
                                      </p:cBhvr>
                                    </p:animEffect>
                                  </p:childTnLst>
                                </p:cTn>
                              </p:par>
                              <p:par>
                                <p:cTn id="12" presetID="53" presetClass="entr" presetSubtype="16"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par>
                                <p:cTn id="17" presetID="53"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6000" fill="hold"/>
                                        <p:tgtEl>
                                          <p:spTgt spid="7"/>
                                        </p:tgtEl>
                                      </p:cBhvr>
                                    </p:cmd>
                                  </p:childTnLst>
                                </p:cTn>
                              </p:par>
                              <p:par>
                                <p:cTn id="26" presetID="1" presetClass="mediacall" presetSubtype="0" fill="hold" nodeType="withEffect">
                                  <p:stCondLst>
                                    <p:cond delay="0"/>
                                  </p:stCondLst>
                                  <p:childTnLst>
                                    <p:cmd type="call" cmd="playFrom(0.0)">
                                      <p:cBhvr>
                                        <p:cTn id="27"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4"/>
                </p:tgtEl>
              </p:cMediaNode>
            </p:audio>
            <p:audio>
              <p:cMediaNode vol="80000">
                <p:cTn id="29" fill="hold" display="0">
                  <p:stCondLst>
                    <p:cond delay="indefinite"/>
                  </p:stCondLst>
                  <p:endCondLst>
                    <p:cond evt="onStopAudio" delay="0">
                      <p:tgtEl>
                        <p:sldTgt/>
                      </p:tgtEl>
                    </p:cond>
                  </p:endCondLst>
                </p:cTn>
                <p:tgtEl>
                  <p:spTgt spid="55"/>
                </p:tgtEl>
              </p:cMediaNode>
            </p:audio>
            <p:seq concurrent="1" nextAc="seek">
              <p:cTn id="30" restart="whenNotActive" fill="hold" evtFilter="cancelBubble" nodeType="interactiveSeq">
                <p:stCondLst>
                  <p:cond evt="onClick" delay="0">
                    <p:tgtEl>
                      <p:spTgt spid="39"/>
                    </p:tgtEl>
                  </p:cond>
                </p:stCondLst>
                <p:endSync evt="end" delay="0">
                  <p:rtn val="all"/>
                </p:endSync>
                <p:childTnLst>
                  <p:par>
                    <p:cTn id="31" fill="hold">
                      <p:stCondLst>
                        <p:cond delay="0"/>
                      </p:stCondLst>
                      <p:childTnLst>
                        <p:par>
                          <p:cTn id="32" fill="hold">
                            <p:stCondLst>
                              <p:cond delay="0"/>
                            </p:stCondLst>
                            <p:childTnLst>
                              <p:par>
                                <p:cTn id="33" presetID="32" presetClass="emph" presetSubtype="0" fill="hold" nodeType="withEffect">
                                  <p:stCondLst>
                                    <p:cond delay="250"/>
                                  </p:stCondLst>
                                  <p:childTnLst>
                                    <p:animRot by="120000">
                                      <p:cBhvr>
                                        <p:cTn id="34" dur="100" fill="hold">
                                          <p:stCondLst>
                                            <p:cond delay="0"/>
                                          </p:stCondLst>
                                        </p:cTn>
                                        <p:tgtEl>
                                          <p:spTgt spid="39"/>
                                        </p:tgtEl>
                                        <p:attrNameLst>
                                          <p:attrName>r</p:attrName>
                                        </p:attrNameLst>
                                      </p:cBhvr>
                                    </p:animRot>
                                    <p:animRot by="-240000">
                                      <p:cBhvr>
                                        <p:cTn id="35" dur="200" fill="hold">
                                          <p:stCondLst>
                                            <p:cond delay="200"/>
                                          </p:stCondLst>
                                        </p:cTn>
                                        <p:tgtEl>
                                          <p:spTgt spid="39"/>
                                        </p:tgtEl>
                                        <p:attrNameLst>
                                          <p:attrName>r</p:attrName>
                                        </p:attrNameLst>
                                      </p:cBhvr>
                                    </p:animRot>
                                    <p:animRot by="240000">
                                      <p:cBhvr>
                                        <p:cTn id="36" dur="200" fill="hold">
                                          <p:stCondLst>
                                            <p:cond delay="400"/>
                                          </p:stCondLst>
                                        </p:cTn>
                                        <p:tgtEl>
                                          <p:spTgt spid="39"/>
                                        </p:tgtEl>
                                        <p:attrNameLst>
                                          <p:attrName>r</p:attrName>
                                        </p:attrNameLst>
                                      </p:cBhvr>
                                    </p:animRot>
                                    <p:animRot by="-240000">
                                      <p:cBhvr>
                                        <p:cTn id="37" dur="200" fill="hold">
                                          <p:stCondLst>
                                            <p:cond delay="600"/>
                                          </p:stCondLst>
                                        </p:cTn>
                                        <p:tgtEl>
                                          <p:spTgt spid="39"/>
                                        </p:tgtEl>
                                        <p:attrNameLst>
                                          <p:attrName>r</p:attrName>
                                        </p:attrNameLst>
                                      </p:cBhvr>
                                    </p:animRot>
                                    <p:animRot by="120000">
                                      <p:cBhvr>
                                        <p:cTn id="38" dur="200" fill="hold">
                                          <p:stCondLst>
                                            <p:cond delay="800"/>
                                          </p:stCondLst>
                                        </p:cTn>
                                        <p:tgtEl>
                                          <p:spTgt spid="39"/>
                                        </p:tgtEl>
                                        <p:attrNameLst>
                                          <p:attrName>r</p:attrName>
                                        </p:attrNameLst>
                                      </p:cBhvr>
                                    </p:animRot>
                                  </p:childTnLst>
                                </p:cTn>
                              </p:par>
                              <p:par>
                                <p:cTn id="39" presetID="1" presetClass="mediacall" presetSubtype="0" fill="hold" nodeType="withEffect">
                                  <p:stCondLst>
                                    <p:cond delay="250"/>
                                  </p:stCondLst>
                                  <p:childTnLst>
                                    <p:cmd type="call" cmd="playFrom(0.0)">
                                      <p:cBhvr>
                                        <p:cTn id="40" dur="4214" fill="hold"/>
                                        <p:tgtEl>
                                          <p:spTgt spid="54"/>
                                        </p:tgtEl>
                                      </p:cBhvr>
                                    </p:cmd>
                                  </p:childTnLst>
                                </p:cTn>
                              </p:par>
                              <p:par>
                                <p:cTn id="41" presetID="1" presetClass="exit" presetSubtype="0" fill="hold" nodeType="withEffect">
                                  <p:stCondLst>
                                    <p:cond delay="25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nodeType="withEffect">
                                  <p:stCondLst>
                                    <p:cond delay="250"/>
                                  </p:stCondLst>
                                  <p:childTnLst>
                                    <p:set>
                                      <p:cBhvr>
                                        <p:cTn id="44"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5" restart="whenNotActive" fill="hold" evtFilter="cancelBubble" nodeType="interactiveSeq">
                <p:stCondLst>
                  <p:cond evt="onClick" delay="0">
                    <p:tgtEl>
                      <p:spTgt spid="41"/>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41"/>
                                        </p:tgtEl>
                                      </p:cBhvr>
                                    </p:animEffect>
                                    <p:anim calcmode="lin" valueType="num">
                                      <p:cBhvr>
                                        <p:cTn id="50" dur="1000"/>
                                        <p:tgtEl>
                                          <p:spTgt spid="41"/>
                                        </p:tgtEl>
                                        <p:attrNameLst>
                                          <p:attrName>ppt_x</p:attrName>
                                        </p:attrNameLst>
                                      </p:cBhvr>
                                      <p:tavLst>
                                        <p:tav tm="0">
                                          <p:val>
                                            <p:strVal val="ppt_x"/>
                                          </p:val>
                                        </p:tav>
                                        <p:tav tm="100000">
                                          <p:val>
                                            <p:strVal val="ppt_x"/>
                                          </p:val>
                                        </p:tav>
                                      </p:tavLst>
                                    </p:anim>
                                    <p:anim calcmode="lin" valueType="num">
                                      <p:cBhvr>
                                        <p:cTn id="51" dur="1000"/>
                                        <p:tgtEl>
                                          <p:spTgt spid="41"/>
                                        </p:tgtEl>
                                        <p:attrNameLst>
                                          <p:attrName>ppt_y</p:attrName>
                                        </p:attrNameLst>
                                      </p:cBhvr>
                                      <p:tavLst>
                                        <p:tav tm="0">
                                          <p:val>
                                            <p:strVal val="ppt_y"/>
                                          </p:val>
                                        </p:tav>
                                        <p:tav tm="100000">
                                          <p:val>
                                            <p:strVal val="ppt_y-.1"/>
                                          </p:val>
                                        </p:tav>
                                      </p:tavLst>
                                    </p:anim>
                                    <p:set>
                                      <p:cBhvr>
                                        <p:cTn id="52" dur="1" fill="hold">
                                          <p:stCondLst>
                                            <p:cond delay="999"/>
                                          </p:stCondLst>
                                        </p:cTn>
                                        <p:tgtEl>
                                          <p:spTgt spid="41"/>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44" fill="hold"/>
                                        <p:tgtEl>
                                          <p:spTgt spid="55"/>
                                        </p:tgtEl>
                                      </p:cBhvr>
                                    </p:cmd>
                                  </p:childTnLst>
                                </p:cTn>
                              </p:par>
                            </p:childTnLst>
                          </p:cTn>
                        </p:par>
                      </p:childTnLst>
                    </p:cTn>
                  </p:par>
                </p:childTnLst>
              </p:cTn>
              <p:nextCondLst>
                <p:cond evt="onClick" delay="0">
                  <p:tgtEl>
                    <p:spTgt spid="41"/>
                  </p:tgtEl>
                </p:cond>
              </p:nextCondLst>
            </p:seq>
            <p:seq concurrent="1" nextAc="seek">
              <p:cTn id="55" restart="whenNotActive" fill="hold" evtFilter="cancelBubble" nodeType="interactiveSeq">
                <p:stCondLst>
                  <p:cond evt="onClick" delay="0">
                    <p:tgtEl>
                      <p:spTgt spid="40"/>
                    </p:tgtEl>
                  </p:cond>
                </p:stCondLst>
                <p:endSync evt="end" delay="0">
                  <p:rtn val="all"/>
                </p:endSync>
                <p:childTnLst>
                  <p:par>
                    <p:cTn id="56" fill="hold">
                      <p:stCondLst>
                        <p:cond delay="0"/>
                      </p:stCondLst>
                      <p:childTnLst>
                        <p:par>
                          <p:cTn id="57" fill="hold">
                            <p:stCondLst>
                              <p:cond delay="0"/>
                            </p:stCondLst>
                            <p:childTnLst>
                              <p:par>
                                <p:cTn id="58" presetID="47" presetClass="exit" presetSubtype="0" fill="hold" nodeType="clickEffect">
                                  <p:stCondLst>
                                    <p:cond delay="0"/>
                                  </p:stCondLst>
                                  <p:childTnLst>
                                    <p:animEffect transition="out" filter="fade">
                                      <p:cBhvr>
                                        <p:cTn id="59" dur="1000"/>
                                        <p:tgtEl>
                                          <p:spTgt spid="40"/>
                                        </p:tgtEl>
                                      </p:cBhvr>
                                    </p:animEffect>
                                    <p:anim calcmode="lin" valueType="num">
                                      <p:cBhvr>
                                        <p:cTn id="60" dur="1000"/>
                                        <p:tgtEl>
                                          <p:spTgt spid="40"/>
                                        </p:tgtEl>
                                        <p:attrNameLst>
                                          <p:attrName>ppt_x</p:attrName>
                                        </p:attrNameLst>
                                      </p:cBhvr>
                                      <p:tavLst>
                                        <p:tav tm="0">
                                          <p:val>
                                            <p:strVal val="ppt_x"/>
                                          </p:val>
                                        </p:tav>
                                        <p:tav tm="100000">
                                          <p:val>
                                            <p:strVal val="ppt_x"/>
                                          </p:val>
                                        </p:tav>
                                      </p:tavLst>
                                    </p:anim>
                                    <p:anim calcmode="lin" valueType="num">
                                      <p:cBhvr>
                                        <p:cTn id="61" dur="1000"/>
                                        <p:tgtEl>
                                          <p:spTgt spid="40"/>
                                        </p:tgtEl>
                                        <p:attrNameLst>
                                          <p:attrName>ppt_y</p:attrName>
                                        </p:attrNameLst>
                                      </p:cBhvr>
                                      <p:tavLst>
                                        <p:tav tm="0">
                                          <p:val>
                                            <p:strVal val="ppt_y"/>
                                          </p:val>
                                        </p:tav>
                                        <p:tav tm="100000">
                                          <p:val>
                                            <p:strVal val="ppt_y-.1"/>
                                          </p:val>
                                        </p:tav>
                                      </p:tavLst>
                                    </p:anim>
                                    <p:set>
                                      <p:cBhvr>
                                        <p:cTn id="62" dur="1" fill="hold">
                                          <p:stCondLst>
                                            <p:cond delay="999"/>
                                          </p:stCondLst>
                                        </p:cTn>
                                        <p:tgtEl>
                                          <p:spTgt spid="40"/>
                                        </p:tgtEl>
                                        <p:attrNameLst>
                                          <p:attrName>style.visibility</p:attrName>
                                        </p:attrNameLst>
                                      </p:cBhvr>
                                      <p:to>
                                        <p:strVal val="hidden"/>
                                      </p:to>
                                    </p:set>
                                  </p:childTnLst>
                                </p:cTn>
                              </p:par>
                              <p:par>
                                <p:cTn id="63" presetID="1" presetClass="mediacall" presetSubtype="0" fill="hold" nodeType="withEffect">
                                  <p:stCondLst>
                                    <p:cond delay="0"/>
                                  </p:stCondLst>
                                  <p:childTnLst>
                                    <p:cmd type="call" cmd="playFrom(0.0)">
                                      <p:cBhvr>
                                        <p:cTn id="64" dur="1044" fill="hold"/>
                                        <p:tgtEl>
                                          <p:spTgt spid="55"/>
                                        </p:tgtEl>
                                      </p:cBhvr>
                                    </p:cmd>
                                  </p:childTnLst>
                                </p:cTn>
                              </p:par>
                            </p:childTnLst>
                          </p:cTn>
                        </p:par>
                      </p:childTnLst>
                    </p:cTn>
                  </p:par>
                </p:childTnLst>
              </p:cTn>
              <p:nextCondLst>
                <p:cond evt="onClick" delay="0">
                  <p:tgtEl>
                    <p:spTgt spid="40"/>
                  </p:tgtEl>
                </p:cond>
              </p:nextCondLst>
            </p:seq>
            <p:video>
              <p:cMediaNode vol="80000">
                <p:cTn id="65" fill="hold" display="0">
                  <p:stCondLst>
                    <p:cond delay="indefinite"/>
                  </p:stCondLst>
                </p:cTn>
                <p:tgtEl>
                  <p:spTgt spid="7"/>
                </p:tgtEl>
              </p:cMediaNode>
            </p:video>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7"/>
                                        </p:tgtEl>
                                      </p:cBhvr>
                                    </p:cmd>
                                  </p:childTnLst>
                                </p:cTn>
                              </p:par>
                            </p:childTnLst>
                          </p:cTn>
                        </p:par>
                      </p:childTnLst>
                    </p:cTn>
                  </p:par>
                </p:childTnLst>
              </p:cTn>
              <p:nextCondLst>
                <p:cond evt="onClick" delay="0">
                  <p:tgtEl>
                    <p:spTgt spid="7"/>
                  </p:tgtEl>
                </p:cond>
              </p:nextCondLst>
            </p:seq>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881423" y="1524000"/>
            <a:ext cx="6643577"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Một bức thư gồm có:</a:t>
            </a:r>
            <a:endParaRPr kumimoji="0" lang="vi-VN" sz="5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6377651" y="4816549"/>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204397" y="3283019"/>
              <a:ext cx="3133216" cy="830997"/>
            </a:xfrm>
            <a:prstGeom prst="rect">
              <a:avLst/>
            </a:prstGeom>
            <a:noFill/>
          </p:spPr>
          <p:txBody>
            <a:bodyPr wrap="square">
              <a:spAutoFit/>
            </a:bodyPr>
            <a:lstStyle/>
            <a:p>
              <a:pPr lvl="0">
                <a:defRPr/>
              </a:pP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C. </a:t>
              </a:r>
              <a:r>
                <a:rPr lang="vi-VN" sz="2400" dirty="0">
                  <a:solidFill>
                    <a:schemeClr val="bg1"/>
                  </a:solidFill>
                  <a:latin typeface="Times New Roman" pitchFamily="18" charset="0"/>
                  <a:cs typeface="Times New Roman" pitchFamily="18" charset="0"/>
                </a:rPr>
                <a:t>Phần đầu thư, phần chính, phần cuối thư</a:t>
              </a:r>
              <a:endPar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775751" y="4816549"/>
            <a:ext cx="4038600" cy="1368075"/>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Phần</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chính</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775751" y="2990959"/>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Phần</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đầu</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thư</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2192000" cy="80772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594344" y="1056167"/>
            <a:ext cx="7430386"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Trên phong bì thư thường ghi những thông tin gì?</a:t>
            </a:r>
            <a:endParaRPr kumimoji="0" lang="en-US" sz="48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sp>
        <p:nvSpPr>
          <p:cNvPr id="21" name="Freeform 7">
            <a:extLst>
              <a:ext uri="{FF2B5EF4-FFF2-40B4-BE49-F238E27FC236}">
                <a16:creationId xmlns:a16="http://schemas.microsoft.com/office/drawing/2014/main" id="{66F455E1-A4C2-743E-BACF-5C16597295C3}"/>
              </a:ext>
            </a:extLst>
          </p:cNvPr>
          <p:cNvSpPr/>
          <p:nvPr/>
        </p:nvSpPr>
        <p:spPr>
          <a:xfrm>
            <a:off x="6655561" y="2607293"/>
            <a:ext cx="3034418" cy="2105127"/>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7097161" y="4853741"/>
            <a:ext cx="4038600" cy="1368075"/>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91343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C. </a:t>
              </a:r>
              <a:r>
                <a:rPr kumimoji="0" lang="en-US" sz="24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Cả</a:t>
              </a: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2 </a:t>
              </a:r>
              <a:r>
                <a:rPr kumimoji="0" lang="en-US" sz="24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đáp</a:t>
              </a: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án</a:t>
              </a: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24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trên</a:t>
              </a:r>
              <a:endPar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1834045" y="2844223"/>
            <a:ext cx="4038600" cy="1636964"/>
            <a:chOff x="1775751" y="4816549"/>
            <a:chExt cx="4038600" cy="1636964"/>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723980" cy="1200329"/>
            </a:xfrm>
            <a:prstGeom prst="rect">
              <a:avLst/>
            </a:prstGeom>
            <a:noFill/>
          </p:spPr>
          <p:txBody>
            <a:bodyPr wrap="square">
              <a:spAutoFit/>
            </a:bodyPr>
            <a:lstStyle/>
            <a:p>
              <a:pPr>
                <a:defRPr/>
              </a:pP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Tên</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người</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gửi</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và</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địa</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chỉ</a:t>
              </a:r>
              <a:endParaRPr lang="en-US" sz="2400" dirty="0">
                <a:solidFill>
                  <a:schemeClr val="bg1"/>
                </a:solidFill>
                <a:latin typeface="Cambria" panose="02040503050406030204" pitchFamily="18" charset="0"/>
                <a:ea typeface="Cambria" panose="02040503050406030204" pitchFamily="18" charset="0"/>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1808421" y="4758047"/>
            <a:ext cx="4038600" cy="1368075"/>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830997"/>
            </a:xfrm>
            <a:prstGeom prst="rect">
              <a:avLst/>
            </a:prstGeom>
            <a:noFill/>
          </p:spPr>
          <p:txBody>
            <a:bodyPr wrap="square">
              <a:spAutoFit/>
            </a:bodyPr>
            <a:lstStyle/>
            <a:p>
              <a:pPr lvl="0">
                <a:defRPr/>
              </a:pPr>
              <a:r>
                <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B.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Tên</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người</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nhận</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và</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địa</a:t>
              </a:r>
              <a:r>
                <a:rPr lang="en-US" sz="2400" dirty="0">
                  <a:solidFill>
                    <a:schemeClr val="bg1"/>
                  </a:solidFill>
                  <a:latin typeface="Cambria" panose="02040503050406030204" pitchFamily="18" charset="0"/>
                  <a:ea typeface="Cambria" panose="02040503050406030204" pitchFamily="18" charset="0"/>
                  <a:cs typeface="Times New Roman" pitchFamily="18" charset="0"/>
                </a:rPr>
                <a:t> </a:t>
              </a:r>
              <a:r>
                <a:rPr lang="en-US" sz="2400" dirty="0" err="1">
                  <a:solidFill>
                    <a:schemeClr val="bg1"/>
                  </a:solidFill>
                  <a:latin typeface="Cambria" panose="02040503050406030204" pitchFamily="18" charset="0"/>
                  <a:ea typeface="Cambria" panose="02040503050406030204" pitchFamily="18" charset="0"/>
                  <a:cs typeface="Times New Roman" pitchFamily="18" charset="0"/>
                </a:rPr>
                <a:t>chỉ</a:t>
              </a:r>
              <a:endParaRPr kumimoji="0" lang="en-US" sz="24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8455" y="-3124200"/>
            <a:ext cx="468313" cy="468313"/>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2905212" y="-2630088"/>
            <a:ext cx="468313" cy="468313"/>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2012621" y="494112"/>
            <a:ext cx="1697125" cy="482498"/>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7467600" y="-1237903"/>
            <a:ext cx="487363" cy="487363"/>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000" fill="hold"/>
                                        <p:tgtEl>
                                          <p:spTgt spid="2"/>
                                        </p:tgtEl>
                                      </p:cBhvr>
                                    </p:cmd>
                                  </p:childTnLst>
                                </p:cTn>
                              </p:par>
                              <p:par>
                                <p:cTn id="11" presetID="1" presetClass="mediacall" presetSubtype="0" fill="hold" nodeType="withEffect">
                                  <p:stCondLst>
                                    <p:cond delay="0"/>
                                  </p:stCondLst>
                                  <p:childTnLst>
                                    <p:cmd type="call" cmd="playFrom(0.0)">
                                      <p:cBhvr>
                                        <p:cTn id="12"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4"/>
                </p:tgtEl>
              </p:cMediaNode>
            </p:audio>
            <p:audio>
              <p:cMediaNode vol="80000">
                <p:cTn id="14" fill="hold" display="0">
                  <p:stCondLst>
                    <p:cond delay="indefinite"/>
                  </p:stCondLst>
                  <p:endCondLst>
                    <p:cond evt="onStopAudio" delay="0">
                      <p:tgtEl>
                        <p:sldTgt/>
                      </p:tgtEl>
                    </p:cond>
                  </p:endCondLst>
                </p:cTn>
                <p:tgtEl>
                  <p:spTgt spid="55"/>
                </p:tgtEl>
              </p:cMediaNode>
            </p:audio>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nodeType="withEffect">
                                  <p:stCondLst>
                                    <p:cond delay="250"/>
                                  </p:stCondLst>
                                  <p:childTnLst>
                                    <p:animRot by="120000">
                                      <p:cBhvr>
                                        <p:cTn id="19" dur="100" fill="hold">
                                          <p:stCondLst>
                                            <p:cond delay="0"/>
                                          </p:stCondLst>
                                        </p:cTn>
                                        <p:tgtEl>
                                          <p:spTgt spid="39"/>
                                        </p:tgtEl>
                                        <p:attrNameLst>
                                          <p:attrName>r</p:attrName>
                                        </p:attrNameLst>
                                      </p:cBhvr>
                                    </p:animRot>
                                    <p:animRot by="-240000">
                                      <p:cBhvr>
                                        <p:cTn id="20" dur="200" fill="hold">
                                          <p:stCondLst>
                                            <p:cond delay="200"/>
                                          </p:stCondLst>
                                        </p:cTn>
                                        <p:tgtEl>
                                          <p:spTgt spid="39"/>
                                        </p:tgtEl>
                                        <p:attrNameLst>
                                          <p:attrName>r</p:attrName>
                                        </p:attrNameLst>
                                      </p:cBhvr>
                                    </p:animRot>
                                    <p:animRot by="240000">
                                      <p:cBhvr>
                                        <p:cTn id="21" dur="200" fill="hold">
                                          <p:stCondLst>
                                            <p:cond delay="400"/>
                                          </p:stCondLst>
                                        </p:cTn>
                                        <p:tgtEl>
                                          <p:spTgt spid="39"/>
                                        </p:tgtEl>
                                        <p:attrNameLst>
                                          <p:attrName>r</p:attrName>
                                        </p:attrNameLst>
                                      </p:cBhvr>
                                    </p:animRot>
                                    <p:animRot by="-240000">
                                      <p:cBhvr>
                                        <p:cTn id="22" dur="200" fill="hold">
                                          <p:stCondLst>
                                            <p:cond delay="600"/>
                                          </p:stCondLst>
                                        </p:cTn>
                                        <p:tgtEl>
                                          <p:spTgt spid="39"/>
                                        </p:tgtEl>
                                        <p:attrNameLst>
                                          <p:attrName>r</p:attrName>
                                        </p:attrNameLst>
                                      </p:cBhvr>
                                    </p:animRot>
                                    <p:animRot by="120000">
                                      <p:cBhvr>
                                        <p:cTn id="23" dur="200" fill="hold">
                                          <p:stCondLst>
                                            <p:cond delay="800"/>
                                          </p:stCondLst>
                                        </p:cTn>
                                        <p:tgtEl>
                                          <p:spTgt spid="39"/>
                                        </p:tgtEl>
                                        <p:attrNameLst>
                                          <p:attrName>r</p:attrName>
                                        </p:attrNameLst>
                                      </p:cBhvr>
                                    </p:animRot>
                                  </p:childTnLst>
                                </p:cTn>
                              </p:par>
                              <p:par>
                                <p:cTn id="24" presetID="1" presetClass="mediacall" presetSubtype="0" fill="hold" nodeType="withEffect">
                                  <p:stCondLst>
                                    <p:cond delay="250"/>
                                  </p:stCondLst>
                                  <p:childTnLst>
                                    <p:cmd type="call" cmd="playFrom(0.0)">
                                      <p:cBhvr>
                                        <p:cTn id="25" dur="4214" fill="hold"/>
                                        <p:tgtEl>
                                          <p:spTgt spid="54"/>
                                        </p:tgtEl>
                                      </p:cBhvr>
                                    </p:cmd>
                                  </p:childTnLst>
                                </p:cTn>
                              </p:par>
                              <p:par>
                                <p:cTn id="26" presetID="1" presetClass="exit" presetSubtype="0" fill="hold" nodeType="withEffect">
                                  <p:stCondLst>
                                    <p:cond delay="250"/>
                                  </p:stCondLst>
                                  <p:childTnLst>
                                    <p:set>
                                      <p:cBhvr>
                                        <p:cTn id="27" dur="1" fill="hold">
                                          <p:stCondLst>
                                            <p:cond delay="0"/>
                                          </p:stCondLst>
                                        </p:cTn>
                                        <p:tgtEl>
                                          <p:spTgt spid="41"/>
                                        </p:tgtEl>
                                        <p:attrNameLst>
                                          <p:attrName>style.visibility</p:attrName>
                                        </p:attrNameLst>
                                      </p:cBhvr>
                                      <p:to>
                                        <p:strVal val="hidden"/>
                                      </p:to>
                                    </p:set>
                                  </p:childTnLst>
                                </p:cTn>
                              </p:par>
                              <p:par>
                                <p:cTn id="28" presetID="1" presetClass="exit" presetSubtype="0" fill="hold" nodeType="withEffect">
                                  <p:stCondLst>
                                    <p:cond delay="250"/>
                                  </p:stCondLst>
                                  <p:childTnLst>
                                    <p:set>
                                      <p:cBhvr>
                                        <p:cTn id="29"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47" presetClass="exit" presetSubtype="0" fill="hold" nodeType="clickEffect">
                                  <p:stCondLst>
                                    <p:cond delay="0"/>
                                  </p:stCondLst>
                                  <p:childTnLst>
                                    <p:animEffect transition="out" filter="fade">
                                      <p:cBhvr>
                                        <p:cTn id="34" dur="1000"/>
                                        <p:tgtEl>
                                          <p:spTgt spid="41"/>
                                        </p:tgtEl>
                                      </p:cBhvr>
                                    </p:animEffect>
                                    <p:anim calcmode="lin" valueType="num">
                                      <p:cBhvr>
                                        <p:cTn id="35" dur="1000"/>
                                        <p:tgtEl>
                                          <p:spTgt spid="41"/>
                                        </p:tgtEl>
                                        <p:attrNameLst>
                                          <p:attrName>ppt_x</p:attrName>
                                        </p:attrNameLst>
                                      </p:cBhvr>
                                      <p:tavLst>
                                        <p:tav tm="0">
                                          <p:val>
                                            <p:strVal val="ppt_x"/>
                                          </p:val>
                                        </p:tav>
                                        <p:tav tm="100000">
                                          <p:val>
                                            <p:strVal val="ppt_x"/>
                                          </p:val>
                                        </p:tav>
                                      </p:tavLst>
                                    </p:anim>
                                    <p:anim calcmode="lin" valueType="num">
                                      <p:cBhvr>
                                        <p:cTn id="36" dur="1000"/>
                                        <p:tgtEl>
                                          <p:spTgt spid="41"/>
                                        </p:tgtEl>
                                        <p:attrNameLst>
                                          <p:attrName>ppt_y</p:attrName>
                                        </p:attrNameLst>
                                      </p:cBhvr>
                                      <p:tavLst>
                                        <p:tav tm="0">
                                          <p:val>
                                            <p:strVal val="ppt_y"/>
                                          </p:val>
                                        </p:tav>
                                        <p:tav tm="100000">
                                          <p:val>
                                            <p:strVal val="ppt_y-.1"/>
                                          </p:val>
                                        </p:tav>
                                      </p:tavLst>
                                    </p:anim>
                                    <p:set>
                                      <p:cBhvr>
                                        <p:cTn id="37" dur="1" fill="hold">
                                          <p:stCondLst>
                                            <p:cond delay="999"/>
                                          </p:stCondLst>
                                        </p:cTn>
                                        <p:tgtEl>
                                          <p:spTgt spid="41"/>
                                        </p:tgtEl>
                                        <p:attrNameLst>
                                          <p:attrName>style.visibility</p:attrName>
                                        </p:attrNameLst>
                                      </p:cBhvr>
                                      <p:to>
                                        <p:strVal val="hidden"/>
                                      </p:to>
                                    </p:set>
                                  </p:childTnLst>
                                </p:cTn>
                              </p:par>
                              <p:par>
                                <p:cTn id="38" presetID="1" presetClass="mediacall" presetSubtype="0" fill="hold" nodeType="withEffect">
                                  <p:stCondLst>
                                    <p:cond delay="0"/>
                                  </p:stCondLst>
                                  <p:childTnLst>
                                    <p:cmd type="call" cmd="playFrom(0.0)">
                                      <p:cBhvr>
                                        <p:cTn id="39" dur="1044" fill="hold"/>
                                        <p:tgtEl>
                                          <p:spTgt spid="55"/>
                                        </p:tgtEl>
                                      </p:cBhvr>
                                    </p:cmd>
                                  </p:childTnLst>
                                </p:cTn>
                              </p:par>
                            </p:childTnLst>
                          </p:cTn>
                        </p:par>
                      </p:childTnLst>
                    </p:cTn>
                  </p:par>
                </p:childTnLst>
              </p:cTn>
              <p:nextCondLst>
                <p:cond evt="onClick" delay="0">
                  <p:tgtEl>
                    <p:spTgt spid="41"/>
                  </p:tgtEl>
                </p:cond>
              </p:nextCondLst>
            </p:seq>
            <p:seq concurrent="1" nextAc="seek">
              <p:cTn id="40" restart="whenNotActive" fill="hold" evtFilter="cancelBubble" nodeType="interactiveSeq">
                <p:stCondLst>
                  <p:cond evt="onClick" delay="0">
                    <p:tgtEl>
                      <p:spTgt spid="40"/>
                    </p:tgtEl>
                  </p:cond>
                </p:stCondLst>
                <p:endSync evt="end" delay="0">
                  <p:rtn val="all"/>
                </p:endSync>
                <p:childTnLst>
                  <p:par>
                    <p:cTn id="41" fill="hold">
                      <p:stCondLst>
                        <p:cond delay="0"/>
                      </p:stCondLst>
                      <p:childTnLst>
                        <p:par>
                          <p:cTn id="42" fill="hold">
                            <p:stCondLst>
                              <p:cond delay="0"/>
                            </p:stCondLst>
                            <p:childTnLst>
                              <p:par>
                                <p:cTn id="43" presetID="47" presetClass="exit" presetSubtype="0" fill="hold" nodeType="clickEffect">
                                  <p:stCondLst>
                                    <p:cond delay="0"/>
                                  </p:stCondLst>
                                  <p:childTnLst>
                                    <p:animEffect transition="out" filter="fade">
                                      <p:cBhvr>
                                        <p:cTn id="44" dur="1000"/>
                                        <p:tgtEl>
                                          <p:spTgt spid="40"/>
                                        </p:tgtEl>
                                      </p:cBhvr>
                                    </p:animEffect>
                                    <p:anim calcmode="lin" valueType="num">
                                      <p:cBhvr>
                                        <p:cTn id="45" dur="1000"/>
                                        <p:tgtEl>
                                          <p:spTgt spid="40"/>
                                        </p:tgtEl>
                                        <p:attrNameLst>
                                          <p:attrName>ppt_x</p:attrName>
                                        </p:attrNameLst>
                                      </p:cBhvr>
                                      <p:tavLst>
                                        <p:tav tm="0">
                                          <p:val>
                                            <p:strVal val="ppt_x"/>
                                          </p:val>
                                        </p:tav>
                                        <p:tav tm="100000">
                                          <p:val>
                                            <p:strVal val="ppt_x"/>
                                          </p:val>
                                        </p:tav>
                                      </p:tavLst>
                                    </p:anim>
                                    <p:anim calcmode="lin" valueType="num">
                                      <p:cBhvr>
                                        <p:cTn id="46" dur="1000"/>
                                        <p:tgtEl>
                                          <p:spTgt spid="40"/>
                                        </p:tgtEl>
                                        <p:attrNameLst>
                                          <p:attrName>ppt_y</p:attrName>
                                        </p:attrNameLst>
                                      </p:cBhvr>
                                      <p:tavLst>
                                        <p:tav tm="0">
                                          <p:val>
                                            <p:strVal val="ppt_y"/>
                                          </p:val>
                                        </p:tav>
                                        <p:tav tm="100000">
                                          <p:val>
                                            <p:strVal val="ppt_y-.1"/>
                                          </p:val>
                                        </p:tav>
                                      </p:tavLst>
                                    </p:anim>
                                    <p:set>
                                      <p:cBhvr>
                                        <p:cTn id="47" dur="1" fill="hold">
                                          <p:stCondLst>
                                            <p:cond delay="999"/>
                                          </p:stCondLst>
                                        </p:cTn>
                                        <p:tgtEl>
                                          <p:spTgt spid="40"/>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044" fill="hold"/>
                                        <p:tgtEl>
                                          <p:spTgt spid="55"/>
                                        </p:tgtEl>
                                      </p:cBhvr>
                                    </p:cmd>
                                  </p:childTnLst>
                                </p:cTn>
                              </p:par>
                            </p:childTnLst>
                          </p:cTn>
                        </p:par>
                      </p:childTnLst>
                    </p:cTn>
                  </p:par>
                </p:childTnLst>
              </p:cTn>
              <p:nextCondLst>
                <p:cond evt="onClick" delay="0">
                  <p:tgtEl>
                    <p:spTgt spid="40"/>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2"/>
                                        </p:tgtEl>
                                      </p:cBhvr>
                                    </p:cmd>
                                  </p:childTnLst>
                                </p:cTn>
                              </p:par>
                            </p:childTnLst>
                          </p:cTn>
                        </p:par>
                      </p:childTnLst>
                    </p:cTn>
                  </p:par>
                </p:childTnLst>
              </p:cTn>
              <p:nextCondLst>
                <p:cond evt="onClick" delay="0">
                  <p:tgtEl>
                    <p:spTgt spid="2"/>
                  </p:tgtEl>
                </p:cond>
              </p:nextCondLst>
            </p:seq>
            <p:video>
              <p:cMediaNode vol="80000">
                <p:cTn id="55" fill="hold" display="0">
                  <p:stCondLst>
                    <p:cond delay="indefinite"/>
                  </p:stCondLst>
                </p:cTn>
                <p:tgtEl>
                  <p:spTgt spid="2"/>
                </p:tgtEl>
              </p:cMediaNode>
            </p:video>
            <p:audio>
              <p:cMediaNode vol="80000">
                <p:cTn id="56"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2192000" cy="6858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Freeform 2">
            <a:extLst>
              <a:ext uri="{FF2B5EF4-FFF2-40B4-BE49-F238E27FC236}">
                <a16:creationId xmlns:a16="http://schemas.microsoft.com/office/drawing/2014/main" id="{D8300592-A463-2592-B0A0-7230F0C54F4C}"/>
              </a:ext>
            </a:extLst>
          </p:cNvPr>
          <p:cNvSpPr/>
          <p:nvPr/>
        </p:nvSpPr>
        <p:spPr>
          <a:xfrm>
            <a:off x="5750140" y="541758"/>
            <a:ext cx="5341398" cy="5774484"/>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074353" y="-259037"/>
            <a:ext cx="7941564" cy="82296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694856" y="2086048"/>
            <a:ext cx="5085764" cy="35394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BE1D"/>
                </a:solidFill>
                <a:effectLst/>
                <a:uLnTx/>
                <a:uFillTx/>
                <a:latin typeface="#9Slide03 IcielNovecento sans E" panose="00000900000000000000" pitchFamily="2" charset="0"/>
                <a:ea typeface="+mn-ea"/>
                <a:cs typeface="+mn-cs"/>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1351899" y="455675"/>
            <a:ext cx="2309622" cy="161693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1408479"/>
            <a:ext cx="828517" cy="828517"/>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Lớp_Học (1)">
            <a:hlinkClick r:id="" action="ppaction://media"/>
            <a:extLst>
              <a:ext uri="{FF2B5EF4-FFF2-40B4-BE49-F238E27FC236}">
                <a16:creationId xmlns:a16="http://schemas.microsoft.com/office/drawing/2014/main" id="{D80B35A2-3CD9-C17F-3EF1-AF175915DA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2" cy="6858001"/>
          </a:xfrm>
          <a:prstGeom prst="rect">
            <a:avLst/>
          </a:prstGeom>
        </p:spPr>
      </p:pic>
      <p:pic>
        <p:nvPicPr>
          <p:cNvPr id="3" name="Picture 2">
            <a:extLst>
              <a:ext uri="{FF2B5EF4-FFF2-40B4-BE49-F238E27FC236}">
                <a16:creationId xmlns:a16="http://schemas.microsoft.com/office/drawing/2014/main" id="{9366C6CF-09FC-54D5-030E-BBFD26BA12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738" y="0"/>
            <a:ext cx="1477062" cy="1477062"/>
          </a:xfrm>
          <a:prstGeom prst="rect">
            <a:avLst/>
          </a:prstGeom>
        </p:spPr>
      </p:pic>
    </p:spTree>
    <p:extLst>
      <p:ext uri="{BB962C8B-B14F-4D97-AF65-F5344CB8AC3E}">
        <p14:creationId xmlns:p14="http://schemas.microsoft.com/office/powerpoint/2010/main" val="66714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071B6"/>
        </a:solidFill>
        <a:effectLst/>
      </p:bgPr>
    </p:bg>
    <p:spTree>
      <p:nvGrpSpPr>
        <p:cNvPr id="1" name=""/>
        <p:cNvGrpSpPr/>
        <p:nvPr/>
      </p:nvGrpSpPr>
      <p:grpSpPr>
        <a:xfrm>
          <a:off x="0" y="0"/>
          <a:ext cx="0" cy="0"/>
          <a:chOff x="0" y="0"/>
          <a:chExt cx="0" cy="0"/>
        </a:xfrm>
      </p:grpSpPr>
      <p:grpSp>
        <p:nvGrpSpPr>
          <p:cNvPr id="21" name="Group 21"/>
          <p:cNvGrpSpPr/>
          <p:nvPr/>
        </p:nvGrpSpPr>
        <p:grpSpPr>
          <a:xfrm>
            <a:off x="2864164" y="1716428"/>
            <a:ext cx="9230331" cy="2919367"/>
            <a:chOff x="0" y="0"/>
            <a:chExt cx="3646551" cy="647700"/>
          </a:xfrm>
        </p:grpSpPr>
        <p:sp>
          <p:nvSpPr>
            <p:cNvPr id="22" name="Freeform 22"/>
            <p:cNvSpPr/>
            <p:nvPr/>
          </p:nvSpPr>
          <p:spPr>
            <a:xfrm>
              <a:off x="0" y="0"/>
              <a:ext cx="3646562" cy="647700"/>
            </a:xfrm>
            <a:custGeom>
              <a:avLst/>
              <a:gdLst/>
              <a:ahLst/>
              <a:cxnLst/>
              <a:rect l="l" t="t" r="r" b="b"/>
              <a:pathLst>
                <a:path w="3646562" h="647700">
                  <a:moveTo>
                    <a:pt x="3315847" y="0"/>
                  </a:moveTo>
                  <a:lnTo>
                    <a:pt x="282407" y="0"/>
                  </a:lnTo>
                  <a:cubicBezTo>
                    <a:pt x="126426" y="0"/>
                    <a:pt x="0" y="123512"/>
                    <a:pt x="0" y="241300"/>
                  </a:cubicBezTo>
                  <a:cubicBezTo>
                    <a:pt x="0" y="322669"/>
                    <a:pt x="66279" y="417810"/>
                    <a:pt x="162037" y="461951"/>
                  </a:cubicBezTo>
                  <a:lnTo>
                    <a:pt x="162037" y="647700"/>
                  </a:lnTo>
                  <a:lnTo>
                    <a:pt x="353844" y="488232"/>
                  </a:lnTo>
                  <a:lnTo>
                    <a:pt x="3315847" y="488232"/>
                  </a:lnTo>
                  <a:cubicBezTo>
                    <a:pt x="3520113" y="488232"/>
                    <a:pt x="3646551" y="364720"/>
                    <a:pt x="3646551" y="241300"/>
                  </a:cubicBezTo>
                  <a:cubicBezTo>
                    <a:pt x="3646562" y="123512"/>
                    <a:pt x="3520113" y="0"/>
                    <a:pt x="3315847" y="0"/>
                  </a:cubicBezTo>
                  <a:close/>
                </a:path>
              </a:pathLst>
            </a:custGeom>
            <a:solidFill>
              <a:srgbClr val="F8D9C1"/>
            </a:solidFill>
            <a:ln w="19050" cap="sq">
              <a:solidFill>
                <a:srgbClr val="231F20"/>
              </a:solidFill>
              <a:prstDash val="solid"/>
              <a:miter/>
            </a:ln>
          </p:spPr>
          <p:txBody>
            <a:bodyPr/>
            <a:lstStyle/>
            <a:p>
              <a:pPr defTabSz="609630"/>
              <a:endParaRPr lang="en-US" sz="1200">
                <a:solidFill>
                  <a:prstClr val="black"/>
                </a:solidFill>
                <a:latin typeface="Calibri"/>
              </a:endParaRPr>
            </a:p>
          </p:txBody>
        </p:sp>
        <p:sp>
          <p:nvSpPr>
            <p:cNvPr id="23" name="TextBox 23"/>
            <p:cNvSpPr txBox="1"/>
            <p:nvPr/>
          </p:nvSpPr>
          <p:spPr>
            <a:xfrm>
              <a:off x="0" y="19050"/>
              <a:ext cx="3646551" cy="438150"/>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sp>
        <p:nvSpPr>
          <p:cNvPr id="24" name="TextBox 24"/>
          <p:cNvSpPr txBox="1"/>
          <p:nvPr/>
        </p:nvSpPr>
        <p:spPr>
          <a:xfrm>
            <a:off x="3242423" y="1944065"/>
            <a:ext cx="8473815" cy="1846659"/>
          </a:xfrm>
          <a:prstGeom prst="rect">
            <a:avLst/>
          </a:prstGeom>
        </p:spPr>
        <p:txBody>
          <a:bodyPr lIns="0" tIns="0" rIns="0" bIns="0" rtlCol="0" anchor="t">
            <a:spAutoFit/>
          </a:bodyPr>
          <a:lstStyle/>
          <a:p>
            <a:pPr marL="457200" indent="-457200" algn="just" defTabSz="609630">
              <a:buFont typeface="Arial" panose="020B0604020202020204" pitchFamily="34" charset="0"/>
              <a:buChar char="•"/>
            </a:pPr>
            <a:r>
              <a:rPr lang="vi-VN" sz="4000" dirty="0">
                <a:solidFill>
                  <a:srgbClr val="231F20"/>
                </a:solidFill>
                <a:latin typeface="Cambria" panose="02040503050406030204" pitchFamily="18" charset="0"/>
                <a:ea typeface="Cambria" panose="02040503050406030204" pitchFamily="18" charset="0"/>
                <a:cs typeface="IM Fell"/>
                <a:sym typeface="IM Fell"/>
              </a:rPr>
              <a:t>Tự làm phong bì thư để gửi cho một người bạn.</a:t>
            </a:r>
          </a:p>
          <a:p>
            <a:pPr marL="457200" indent="-457200" algn="just" defTabSz="609630">
              <a:buFont typeface="Arial" panose="020B0604020202020204" pitchFamily="34" charset="0"/>
              <a:buChar char="•"/>
            </a:pPr>
            <a:r>
              <a:rPr lang="vi-VN" sz="4000" dirty="0">
                <a:solidFill>
                  <a:srgbClr val="231F20"/>
                </a:solidFill>
                <a:latin typeface="Cambria" panose="02040503050406030204" pitchFamily="18" charset="0"/>
                <a:ea typeface="Cambria" panose="02040503050406030204" pitchFamily="18" charset="0"/>
                <a:cs typeface="IM Fell"/>
                <a:sym typeface="IM Fell"/>
              </a:rPr>
              <a:t>Viết các thông tin trên phong bì.</a:t>
            </a:r>
          </a:p>
        </p:txBody>
      </p:sp>
      <p:grpSp>
        <p:nvGrpSpPr>
          <p:cNvPr id="28" name="Group 28"/>
          <p:cNvGrpSpPr/>
          <p:nvPr/>
        </p:nvGrpSpPr>
        <p:grpSpPr>
          <a:xfrm>
            <a:off x="861672" y="1663470"/>
            <a:ext cx="2136709" cy="4885817"/>
            <a:chOff x="0" y="0"/>
            <a:chExt cx="4273418" cy="9771635"/>
          </a:xfrm>
        </p:grpSpPr>
        <p:sp>
          <p:nvSpPr>
            <p:cNvPr id="29" name="Freeform 29"/>
            <p:cNvSpPr/>
            <p:nvPr/>
          </p:nvSpPr>
          <p:spPr>
            <a:xfrm>
              <a:off x="83147" y="83147"/>
              <a:ext cx="4190271" cy="9688488"/>
            </a:xfrm>
            <a:custGeom>
              <a:avLst/>
              <a:gdLst/>
              <a:ahLst/>
              <a:cxnLst/>
              <a:rect l="l" t="t" r="r" b="b"/>
              <a:pathLst>
                <a:path w="4190271" h="9688488">
                  <a:moveTo>
                    <a:pt x="0" y="0"/>
                  </a:moveTo>
                  <a:lnTo>
                    <a:pt x="4190271" y="0"/>
                  </a:lnTo>
                  <a:lnTo>
                    <a:pt x="4190271" y="9688488"/>
                  </a:lnTo>
                  <a:lnTo>
                    <a:pt x="0" y="9688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0" y="0"/>
              <a:ext cx="4190271" cy="9688488"/>
            </a:xfrm>
            <a:custGeom>
              <a:avLst/>
              <a:gdLst/>
              <a:ahLst/>
              <a:cxnLst/>
              <a:rect l="l" t="t" r="r" b="b"/>
              <a:pathLst>
                <a:path w="4190271" h="9688488">
                  <a:moveTo>
                    <a:pt x="0" y="0"/>
                  </a:moveTo>
                  <a:lnTo>
                    <a:pt x="4190271" y="0"/>
                  </a:lnTo>
                  <a:lnTo>
                    <a:pt x="4190271" y="9688488"/>
                  </a:lnTo>
                  <a:lnTo>
                    <a:pt x="0" y="9688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pic>
        <p:nvPicPr>
          <p:cNvPr id="37" name="Picture 36">
            <a:extLst>
              <a:ext uri="{FF2B5EF4-FFF2-40B4-BE49-F238E27FC236}">
                <a16:creationId xmlns:a16="http://schemas.microsoft.com/office/drawing/2014/main" id="{F557A375-573D-9405-5F8C-104575672E36}"/>
              </a:ext>
            </a:extLst>
          </p:cNvPr>
          <p:cNvPicPr>
            <a:picLocks noChangeAspect="1"/>
          </p:cNvPicPr>
          <p:nvPr/>
        </p:nvPicPr>
        <p:blipFill>
          <a:blip r:embed="rId6"/>
          <a:stretch>
            <a:fillRect/>
          </a:stretch>
        </p:blipFill>
        <p:spPr>
          <a:xfrm>
            <a:off x="5859128" y="437727"/>
            <a:ext cx="4407790" cy="11766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6B9C"/>
        </a:solidFill>
        <a:effectLst/>
      </p:bgPr>
    </p:bg>
    <p:spTree>
      <p:nvGrpSpPr>
        <p:cNvPr id="1" name=""/>
        <p:cNvGrpSpPr/>
        <p:nvPr/>
      </p:nvGrpSpPr>
      <p:grpSpPr>
        <a:xfrm>
          <a:off x="0" y="0"/>
          <a:ext cx="0" cy="0"/>
          <a:chOff x="0" y="0"/>
          <a:chExt cx="0" cy="0"/>
        </a:xfrm>
      </p:grpSpPr>
      <p:sp>
        <p:nvSpPr>
          <p:cNvPr id="2" name="Freeform 2"/>
          <p:cNvSpPr/>
          <p:nvPr/>
        </p:nvSpPr>
        <p:spPr>
          <a:xfrm rot="-933411">
            <a:off x="4317164" y="4590306"/>
            <a:ext cx="5363981" cy="3584326"/>
          </a:xfrm>
          <a:custGeom>
            <a:avLst/>
            <a:gdLst/>
            <a:ahLst/>
            <a:cxnLst/>
            <a:rect l="l" t="t" r="r" b="b"/>
            <a:pathLst>
              <a:path w="8045972" h="5376489">
                <a:moveTo>
                  <a:pt x="0" y="0"/>
                </a:moveTo>
                <a:lnTo>
                  <a:pt x="8045972" y="0"/>
                </a:lnTo>
                <a:lnTo>
                  <a:pt x="8045972" y="5376489"/>
                </a:lnTo>
                <a:lnTo>
                  <a:pt x="0" y="5376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2024196">
            <a:off x="-509951" y="232402"/>
            <a:ext cx="5363981" cy="3584326"/>
          </a:xfrm>
          <a:custGeom>
            <a:avLst/>
            <a:gdLst/>
            <a:ahLst/>
            <a:cxnLst/>
            <a:rect l="l" t="t" r="r" b="b"/>
            <a:pathLst>
              <a:path w="8045972" h="5376489">
                <a:moveTo>
                  <a:pt x="0" y="0"/>
                </a:moveTo>
                <a:lnTo>
                  <a:pt x="8045972" y="0"/>
                </a:lnTo>
                <a:lnTo>
                  <a:pt x="8045972" y="5376488"/>
                </a:lnTo>
                <a:lnTo>
                  <a:pt x="0" y="53764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416022" y="1676240"/>
            <a:ext cx="7123977" cy="3940713"/>
            <a:chOff x="0" y="0"/>
            <a:chExt cx="2814410" cy="1556825"/>
          </a:xfrm>
        </p:grpSpPr>
        <p:sp>
          <p:nvSpPr>
            <p:cNvPr id="5" name="Freeform 5"/>
            <p:cNvSpPr/>
            <p:nvPr/>
          </p:nvSpPr>
          <p:spPr>
            <a:xfrm>
              <a:off x="0" y="0"/>
              <a:ext cx="2814410" cy="1556825"/>
            </a:xfrm>
            <a:custGeom>
              <a:avLst/>
              <a:gdLst/>
              <a:ahLst/>
              <a:cxnLst/>
              <a:rect l="l" t="t" r="r" b="b"/>
              <a:pathLst>
                <a:path w="2814410" h="1556825">
                  <a:moveTo>
                    <a:pt x="0" y="0"/>
                  </a:moveTo>
                  <a:lnTo>
                    <a:pt x="2814410" y="0"/>
                  </a:lnTo>
                  <a:lnTo>
                    <a:pt x="2814410" y="1556825"/>
                  </a:lnTo>
                  <a:lnTo>
                    <a:pt x="0" y="1556825"/>
                  </a:lnTo>
                  <a:close/>
                </a:path>
              </a:pathLst>
            </a:custGeom>
            <a:solidFill>
              <a:srgbClr val="FFF8ED"/>
            </a:solidFill>
            <a:ln w="19050" cap="sq">
              <a:solidFill>
                <a:srgbClr val="231F20"/>
              </a:solidFill>
              <a:prstDash val="solid"/>
              <a:miter/>
            </a:ln>
          </p:spPr>
          <p:txBody>
            <a:bodyPr/>
            <a:lstStyle/>
            <a:p>
              <a:pPr defTabSz="609630"/>
              <a:endParaRPr lang="en-US" sz="1200">
                <a:solidFill>
                  <a:prstClr val="black"/>
                </a:solidFill>
                <a:latin typeface="Calibri"/>
              </a:endParaRPr>
            </a:p>
          </p:txBody>
        </p:sp>
        <p:sp>
          <p:nvSpPr>
            <p:cNvPr id="6" name="TextBox 6"/>
            <p:cNvSpPr txBox="1"/>
            <p:nvPr/>
          </p:nvSpPr>
          <p:spPr>
            <a:xfrm>
              <a:off x="0" y="-19050"/>
              <a:ext cx="2814410" cy="1575875"/>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9" name="Group 9"/>
          <p:cNvGrpSpPr/>
          <p:nvPr/>
        </p:nvGrpSpPr>
        <p:grpSpPr>
          <a:xfrm>
            <a:off x="8686472" y="1247237"/>
            <a:ext cx="3505528" cy="4412245"/>
            <a:chOff x="0" y="0"/>
            <a:chExt cx="7011056" cy="8824491"/>
          </a:xfrm>
        </p:grpSpPr>
        <p:sp>
          <p:nvSpPr>
            <p:cNvPr id="10" name="Freeform 10"/>
            <p:cNvSpPr/>
            <p:nvPr/>
          </p:nvSpPr>
          <p:spPr>
            <a:xfrm rot="1110387">
              <a:off x="956640" y="825196"/>
              <a:ext cx="4154524" cy="5862452"/>
            </a:xfrm>
            <a:custGeom>
              <a:avLst/>
              <a:gdLst/>
              <a:ahLst/>
              <a:cxnLst/>
              <a:rect l="l" t="t" r="r" b="b"/>
              <a:pathLst>
                <a:path w="4154524" h="5862452">
                  <a:moveTo>
                    <a:pt x="0" y="0"/>
                  </a:moveTo>
                  <a:lnTo>
                    <a:pt x="4154524" y="0"/>
                  </a:lnTo>
                  <a:lnTo>
                    <a:pt x="4154524" y="5862452"/>
                  </a:lnTo>
                  <a:lnTo>
                    <a:pt x="0" y="58624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1110387">
              <a:off x="822985" y="507767"/>
              <a:ext cx="4154524" cy="5862452"/>
            </a:xfrm>
            <a:custGeom>
              <a:avLst/>
              <a:gdLst/>
              <a:ahLst/>
              <a:cxnLst/>
              <a:rect l="l" t="t" r="r" b="b"/>
              <a:pathLst>
                <a:path w="4154524" h="5862452">
                  <a:moveTo>
                    <a:pt x="0" y="0"/>
                  </a:moveTo>
                  <a:lnTo>
                    <a:pt x="4154525" y="0"/>
                  </a:lnTo>
                  <a:lnTo>
                    <a:pt x="4154525" y="5862452"/>
                  </a:lnTo>
                  <a:lnTo>
                    <a:pt x="0" y="58624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027659" flipH="1">
              <a:off x="2102143" y="2293534"/>
              <a:ext cx="4107583" cy="6060500"/>
            </a:xfrm>
            <a:custGeom>
              <a:avLst/>
              <a:gdLst/>
              <a:ahLst/>
              <a:cxnLst/>
              <a:rect l="l" t="t" r="r" b="b"/>
              <a:pathLst>
                <a:path w="4107583" h="6060500">
                  <a:moveTo>
                    <a:pt x="4107582" y="0"/>
                  </a:moveTo>
                  <a:lnTo>
                    <a:pt x="0" y="0"/>
                  </a:lnTo>
                  <a:lnTo>
                    <a:pt x="0" y="6060501"/>
                  </a:lnTo>
                  <a:lnTo>
                    <a:pt x="4107582" y="6060501"/>
                  </a:lnTo>
                  <a:lnTo>
                    <a:pt x="410758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27659" flipH="1">
              <a:off x="1988534" y="2159880"/>
              <a:ext cx="4107583" cy="6060500"/>
            </a:xfrm>
            <a:custGeom>
              <a:avLst/>
              <a:gdLst/>
              <a:ahLst/>
              <a:cxnLst/>
              <a:rect l="l" t="t" r="r" b="b"/>
              <a:pathLst>
                <a:path w="4107583" h="6060500">
                  <a:moveTo>
                    <a:pt x="4107582" y="0"/>
                  </a:moveTo>
                  <a:lnTo>
                    <a:pt x="0" y="0"/>
                  </a:lnTo>
                  <a:lnTo>
                    <a:pt x="0" y="6060500"/>
                  </a:lnTo>
                  <a:lnTo>
                    <a:pt x="4107582" y="6060500"/>
                  </a:lnTo>
                  <a:lnTo>
                    <a:pt x="410758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pic>
        <p:nvPicPr>
          <p:cNvPr id="15" name="Picture 14" descr="A blue and orange text&#10;&#10;AI-generated content may be incorrect.">
            <a:extLst>
              <a:ext uri="{FF2B5EF4-FFF2-40B4-BE49-F238E27FC236}">
                <a16:creationId xmlns:a16="http://schemas.microsoft.com/office/drawing/2014/main" id="{4028FED8-90F9-A7EF-2D7C-613B1085C63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1721" y="2562313"/>
            <a:ext cx="7065479" cy="24421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66"/>
          <p:cNvGrpSpPr/>
          <p:nvPr/>
        </p:nvGrpSpPr>
        <p:grpSpPr>
          <a:xfrm>
            <a:off x="4646428" y="785426"/>
            <a:ext cx="6719777" cy="4222509"/>
            <a:chOff x="749229" y="2602111"/>
            <a:chExt cx="5156200" cy="3545035"/>
          </a:xfrm>
        </p:grpSpPr>
        <p:sp>
          <p:nvSpPr>
            <p:cNvPr id="22" name="同侧圆角矩形 6"/>
            <p:cNvSpPr/>
            <p:nvPr/>
          </p:nvSpPr>
          <p:spPr>
            <a:xfrm>
              <a:off x="749229" y="2602111"/>
              <a:ext cx="5156200" cy="3545035"/>
            </a:xfrm>
            <a:prstGeom prst="round2SameRect">
              <a:avLst>
                <a:gd name="adj1" fmla="val 1621"/>
                <a:gd name="adj2" fmla="val 12999"/>
              </a:avLst>
            </a:prstGeom>
            <a:solidFill>
              <a:srgbClr val="EFD0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3" name="任意多边形 25"/>
            <p:cNvSpPr/>
            <p:nvPr/>
          </p:nvSpPr>
          <p:spPr>
            <a:xfrm>
              <a:off x="749229" y="2602111"/>
              <a:ext cx="5156200" cy="1932135"/>
            </a:xfrm>
            <a:custGeom>
              <a:avLst/>
              <a:gdLst>
                <a:gd name="connsiteX0" fmla="*/ 2564360 w 5156200"/>
                <a:gd name="connsiteY0" fmla="*/ 1062495 h 1932135"/>
                <a:gd name="connsiteX1" fmla="*/ 2452712 w 5156200"/>
                <a:gd name="connsiteY1" fmla="*/ 1174143 h 1932135"/>
                <a:gd name="connsiteX2" fmla="*/ 2452712 w 5156200"/>
                <a:gd name="connsiteY2" fmla="*/ 1660869 h 1932135"/>
                <a:gd name="connsiteX3" fmla="*/ 2564360 w 5156200"/>
                <a:gd name="connsiteY3" fmla="*/ 1772517 h 1932135"/>
                <a:gd name="connsiteX4" fmla="*/ 2591840 w 5156200"/>
                <a:gd name="connsiteY4" fmla="*/ 1772517 h 1932135"/>
                <a:gd name="connsiteX5" fmla="*/ 2703488 w 5156200"/>
                <a:gd name="connsiteY5" fmla="*/ 1660869 h 1932135"/>
                <a:gd name="connsiteX6" fmla="*/ 2703488 w 5156200"/>
                <a:gd name="connsiteY6" fmla="*/ 1174143 h 1932135"/>
                <a:gd name="connsiteX7" fmla="*/ 2591840 w 5156200"/>
                <a:gd name="connsiteY7" fmla="*/ 1062495 h 1932135"/>
                <a:gd name="connsiteX8" fmla="*/ 0 w 5156200"/>
                <a:gd name="connsiteY8" fmla="*/ 0 h 1932135"/>
                <a:gd name="connsiteX9" fmla="*/ 5156200 w 5156200"/>
                <a:gd name="connsiteY9" fmla="*/ 0 h 1932135"/>
                <a:gd name="connsiteX10" fmla="*/ 2578100 w 5156200"/>
                <a:gd name="connsiteY10" fmla="*/ 1932135 h 1932135"/>
                <a:gd name="connsiteX11" fmla="*/ 0 w 5156200"/>
                <a:gd name="connsiteY11" fmla="*/ 0 h 193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6200" h="1932135">
                  <a:moveTo>
                    <a:pt x="2564360" y="1062495"/>
                  </a:moveTo>
                  <a:cubicBezTo>
                    <a:pt x="2502699" y="1062495"/>
                    <a:pt x="2452712" y="1112482"/>
                    <a:pt x="2452712" y="1174143"/>
                  </a:cubicBezTo>
                  <a:lnTo>
                    <a:pt x="2452712" y="1660869"/>
                  </a:lnTo>
                  <a:cubicBezTo>
                    <a:pt x="2452712" y="1722530"/>
                    <a:pt x="2502699" y="1772517"/>
                    <a:pt x="2564360" y="1772517"/>
                  </a:cubicBezTo>
                  <a:lnTo>
                    <a:pt x="2591840" y="1772517"/>
                  </a:lnTo>
                  <a:cubicBezTo>
                    <a:pt x="2653501" y="1772517"/>
                    <a:pt x="2703488" y="1722530"/>
                    <a:pt x="2703488" y="1660869"/>
                  </a:cubicBezTo>
                  <a:lnTo>
                    <a:pt x="2703488" y="1174143"/>
                  </a:lnTo>
                  <a:cubicBezTo>
                    <a:pt x="2703488" y="1112482"/>
                    <a:pt x="2653501" y="1062495"/>
                    <a:pt x="2591840" y="1062495"/>
                  </a:cubicBezTo>
                  <a:close/>
                  <a:moveTo>
                    <a:pt x="0" y="0"/>
                  </a:moveTo>
                  <a:lnTo>
                    <a:pt x="5156200" y="0"/>
                  </a:lnTo>
                  <a:cubicBezTo>
                    <a:pt x="5156200" y="1067089"/>
                    <a:pt x="4001945" y="1932135"/>
                    <a:pt x="2578100" y="1932135"/>
                  </a:cubicBezTo>
                  <a:cubicBezTo>
                    <a:pt x="1154255" y="1932135"/>
                    <a:pt x="0" y="1067089"/>
                    <a:pt x="0" y="0"/>
                  </a:cubicBezTo>
                  <a:close/>
                </a:path>
              </a:pathLst>
            </a:custGeom>
            <a:solidFill>
              <a:srgbClr val="1E2B5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任意多边形 31"/>
            <p:cNvSpPr/>
            <p:nvPr/>
          </p:nvSpPr>
          <p:spPr>
            <a:xfrm>
              <a:off x="3577735" y="3667781"/>
              <a:ext cx="286735" cy="700198"/>
            </a:xfrm>
            <a:custGeom>
              <a:avLst/>
              <a:gdLst>
                <a:gd name="connsiteX0" fmla="*/ 0 w 286735"/>
                <a:gd name="connsiteY0" fmla="*/ 0 h 700198"/>
                <a:gd name="connsiteX1" fmla="*/ 5311 w 286735"/>
                <a:gd name="connsiteY1" fmla="*/ 542 h 700198"/>
                <a:gd name="connsiteX2" fmla="*/ 286735 w 286735"/>
                <a:gd name="connsiteY2" fmla="*/ 350099 h 700198"/>
                <a:gd name="connsiteX3" fmla="*/ 5311 w 286735"/>
                <a:gd name="connsiteY3" fmla="*/ 699656 h 700198"/>
                <a:gd name="connsiteX4" fmla="*/ 0 w 286735"/>
                <a:gd name="connsiteY4" fmla="*/ 700198 h 700198"/>
                <a:gd name="connsiteX5" fmla="*/ 0 w 286735"/>
                <a:gd name="connsiteY5" fmla="*/ 0 h 7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35" h="700198">
                  <a:moveTo>
                    <a:pt x="0" y="0"/>
                  </a:moveTo>
                  <a:lnTo>
                    <a:pt x="5311" y="542"/>
                  </a:lnTo>
                  <a:cubicBezTo>
                    <a:pt x="165920" y="33813"/>
                    <a:pt x="286735" y="177672"/>
                    <a:pt x="286735" y="350099"/>
                  </a:cubicBezTo>
                  <a:cubicBezTo>
                    <a:pt x="286735" y="522526"/>
                    <a:pt x="165920" y="666385"/>
                    <a:pt x="5311" y="699656"/>
                  </a:cubicBezTo>
                  <a:lnTo>
                    <a:pt x="0" y="700198"/>
                  </a:lnTo>
                  <a:lnTo>
                    <a:pt x="0" y="0"/>
                  </a:lnTo>
                  <a:close/>
                </a:path>
              </a:pathLst>
            </a:custGeom>
            <a:solidFill>
              <a:srgbClr val="E6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任意多边形 34"/>
            <p:cNvSpPr/>
            <p:nvPr/>
          </p:nvSpPr>
          <p:spPr>
            <a:xfrm flipH="1">
              <a:off x="2821474" y="3667781"/>
              <a:ext cx="286735" cy="700198"/>
            </a:xfrm>
            <a:custGeom>
              <a:avLst/>
              <a:gdLst>
                <a:gd name="connsiteX0" fmla="*/ 0 w 286735"/>
                <a:gd name="connsiteY0" fmla="*/ 0 h 700198"/>
                <a:gd name="connsiteX1" fmla="*/ 5311 w 286735"/>
                <a:gd name="connsiteY1" fmla="*/ 542 h 700198"/>
                <a:gd name="connsiteX2" fmla="*/ 286735 w 286735"/>
                <a:gd name="connsiteY2" fmla="*/ 350099 h 700198"/>
                <a:gd name="connsiteX3" fmla="*/ 5311 w 286735"/>
                <a:gd name="connsiteY3" fmla="*/ 699656 h 700198"/>
                <a:gd name="connsiteX4" fmla="*/ 0 w 286735"/>
                <a:gd name="connsiteY4" fmla="*/ 700198 h 700198"/>
                <a:gd name="connsiteX5" fmla="*/ 0 w 286735"/>
                <a:gd name="connsiteY5" fmla="*/ 0 h 7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735" h="700198">
                  <a:moveTo>
                    <a:pt x="0" y="0"/>
                  </a:moveTo>
                  <a:lnTo>
                    <a:pt x="5311" y="542"/>
                  </a:lnTo>
                  <a:cubicBezTo>
                    <a:pt x="165920" y="33813"/>
                    <a:pt x="286735" y="177672"/>
                    <a:pt x="286735" y="350099"/>
                  </a:cubicBezTo>
                  <a:cubicBezTo>
                    <a:pt x="286735" y="522526"/>
                    <a:pt x="165920" y="666385"/>
                    <a:pt x="5311" y="699656"/>
                  </a:cubicBezTo>
                  <a:lnTo>
                    <a:pt x="0" y="700198"/>
                  </a:lnTo>
                  <a:lnTo>
                    <a:pt x="0" y="0"/>
                  </a:lnTo>
                  <a:close/>
                </a:path>
              </a:pathLst>
            </a:custGeom>
            <a:solidFill>
              <a:srgbClr val="E6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6" name="同侧圆角矩形 70"/>
            <p:cNvSpPr/>
            <p:nvPr/>
          </p:nvSpPr>
          <p:spPr>
            <a:xfrm>
              <a:off x="888439" y="2633533"/>
              <a:ext cx="4877779" cy="3353613"/>
            </a:xfrm>
            <a:prstGeom prst="round2SameRect">
              <a:avLst>
                <a:gd name="adj1" fmla="val 1621"/>
                <a:gd name="adj2" fmla="val 12999"/>
              </a:avLst>
            </a:prstGeom>
            <a:noFill/>
            <a:ln w="25400">
              <a:solidFill>
                <a:srgbClr val="1E2B5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8" name="文本框 223"/>
          <p:cNvSpPr txBox="1"/>
          <p:nvPr/>
        </p:nvSpPr>
        <p:spPr>
          <a:xfrm>
            <a:off x="5468486" y="3365853"/>
            <a:ext cx="542988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Chúng</a:t>
            </a:r>
            <a:r>
              <a:rPr kumimoji="0" lang="en-US" altLang="en-US" sz="4000" b="1" i="0" u="none" strike="noStrike" kern="1200" cap="none" spc="0" normalizeH="0" noProof="0" dirty="0">
                <a:ln>
                  <a:noFill/>
                </a:ln>
                <a:solidFill>
                  <a:srgbClr val="C00000"/>
                </a:solidFill>
                <a:effectLst/>
                <a:uLnTx/>
                <a:uFillTx/>
                <a:latin typeface="Arial" panose="020B0604020202020204" pitchFamily="34" charset="0"/>
                <a:cs typeface="Arial" panose="020B0604020202020204" pitchFamily="34" charset="0"/>
              </a:rPr>
              <a:t> ta </a:t>
            </a:r>
            <a:r>
              <a:rPr kumimoji="0" lang="en-US" alt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viết</a:t>
            </a: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thư</a:t>
            </a: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để</a:t>
            </a: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làm</a:t>
            </a: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altLang="en-US" sz="4000" b="1"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gì</a:t>
            </a: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p>
        </p:txBody>
      </p:sp>
      <p:grpSp>
        <p:nvGrpSpPr>
          <p:cNvPr id="160" name="组合 4">
            <a:extLst>
              <a:ext uri="{FF2B5EF4-FFF2-40B4-BE49-F238E27FC236}">
                <a16:creationId xmlns:a16="http://schemas.microsoft.com/office/drawing/2014/main" id="{856D6C98-5352-4D2F-945C-086AD4AA3B31}"/>
              </a:ext>
            </a:extLst>
          </p:cNvPr>
          <p:cNvGrpSpPr/>
          <p:nvPr/>
        </p:nvGrpSpPr>
        <p:grpSpPr>
          <a:xfrm>
            <a:off x="-588" y="0"/>
            <a:ext cx="12192588" cy="6858000"/>
            <a:chOff x="-588" y="0"/>
            <a:chExt cx="12192588" cy="6858000"/>
          </a:xfrm>
        </p:grpSpPr>
        <p:sp>
          <p:nvSpPr>
            <p:cNvPr id="161" name="Freeform 19">
              <a:extLst>
                <a:ext uri="{FF2B5EF4-FFF2-40B4-BE49-F238E27FC236}">
                  <a16:creationId xmlns:a16="http://schemas.microsoft.com/office/drawing/2014/main" id="{55787046-D2C5-4FBD-9563-B8A49311E0B4}"/>
                </a:ext>
              </a:extLst>
            </p:cNvPr>
            <p:cNvSpPr/>
            <p:nvPr/>
          </p:nvSpPr>
          <p:spPr bwMode="auto">
            <a:xfrm>
              <a:off x="0"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2" name="Freeform 19">
              <a:extLst>
                <a:ext uri="{FF2B5EF4-FFF2-40B4-BE49-F238E27FC236}">
                  <a16:creationId xmlns:a16="http://schemas.microsoft.com/office/drawing/2014/main" id="{A73335B9-3A1D-4462-A443-EB383D4633B3}"/>
                </a:ext>
              </a:extLst>
            </p:cNvPr>
            <p:cNvSpPr/>
            <p:nvPr/>
          </p:nvSpPr>
          <p:spPr bwMode="auto">
            <a:xfrm>
              <a:off x="1198573"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3" name="Freeform 19">
              <a:extLst>
                <a:ext uri="{FF2B5EF4-FFF2-40B4-BE49-F238E27FC236}">
                  <a16:creationId xmlns:a16="http://schemas.microsoft.com/office/drawing/2014/main" id="{388C4263-09FF-4E97-963A-8823EE4F158D}"/>
                </a:ext>
              </a:extLst>
            </p:cNvPr>
            <p:cNvSpPr/>
            <p:nvPr/>
          </p:nvSpPr>
          <p:spPr bwMode="auto">
            <a:xfrm>
              <a:off x="2397146"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4" name="Freeform 19">
              <a:extLst>
                <a:ext uri="{FF2B5EF4-FFF2-40B4-BE49-F238E27FC236}">
                  <a16:creationId xmlns:a16="http://schemas.microsoft.com/office/drawing/2014/main" id="{8EB8669C-A48A-4C87-8869-1733D6222B3B}"/>
                </a:ext>
              </a:extLst>
            </p:cNvPr>
            <p:cNvSpPr/>
            <p:nvPr/>
          </p:nvSpPr>
          <p:spPr bwMode="auto">
            <a:xfrm>
              <a:off x="3595719"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5" name="Freeform 19">
              <a:extLst>
                <a:ext uri="{FF2B5EF4-FFF2-40B4-BE49-F238E27FC236}">
                  <a16:creationId xmlns:a16="http://schemas.microsoft.com/office/drawing/2014/main" id="{02CF2D94-257F-4C29-954D-2BEAE17112F0}"/>
                </a:ext>
              </a:extLst>
            </p:cNvPr>
            <p:cNvSpPr/>
            <p:nvPr/>
          </p:nvSpPr>
          <p:spPr bwMode="auto">
            <a:xfrm>
              <a:off x="4794293"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6" name="Freeform 165">
              <a:extLst>
                <a:ext uri="{FF2B5EF4-FFF2-40B4-BE49-F238E27FC236}">
                  <a16:creationId xmlns:a16="http://schemas.microsoft.com/office/drawing/2014/main" id="{A48995E8-A7E8-45C9-BAE0-22DF93C4EDE4}"/>
                </a:ext>
              </a:extLst>
            </p:cNvPr>
            <p:cNvSpPr/>
            <p:nvPr/>
          </p:nvSpPr>
          <p:spPr bwMode="auto">
            <a:xfrm>
              <a:off x="5992866"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7" name="Freeform 19">
              <a:extLst>
                <a:ext uri="{FF2B5EF4-FFF2-40B4-BE49-F238E27FC236}">
                  <a16:creationId xmlns:a16="http://schemas.microsoft.com/office/drawing/2014/main" id="{59EC4A76-FD1F-43B3-98AD-2ABF24978820}"/>
                </a:ext>
              </a:extLst>
            </p:cNvPr>
            <p:cNvSpPr/>
            <p:nvPr/>
          </p:nvSpPr>
          <p:spPr bwMode="auto">
            <a:xfrm>
              <a:off x="7191439"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8" name="Freeform 19">
              <a:extLst>
                <a:ext uri="{FF2B5EF4-FFF2-40B4-BE49-F238E27FC236}">
                  <a16:creationId xmlns:a16="http://schemas.microsoft.com/office/drawing/2014/main" id="{791D4BBA-EB63-4B63-83B6-DCF6206EADB7}"/>
                </a:ext>
              </a:extLst>
            </p:cNvPr>
            <p:cNvSpPr/>
            <p:nvPr/>
          </p:nvSpPr>
          <p:spPr bwMode="auto">
            <a:xfrm>
              <a:off x="8390012"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69" name="Freeform 19">
              <a:extLst>
                <a:ext uri="{FF2B5EF4-FFF2-40B4-BE49-F238E27FC236}">
                  <a16:creationId xmlns:a16="http://schemas.microsoft.com/office/drawing/2014/main" id="{609E616B-45F6-4A90-A383-4DD1BC24914C}"/>
                </a:ext>
              </a:extLst>
            </p:cNvPr>
            <p:cNvSpPr/>
            <p:nvPr/>
          </p:nvSpPr>
          <p:spPr bwMode="auto">
            <a:xfrm>
              <a:off x="9524190"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0" name="Freeform 19">
              <a:extLst>
                <a:ext uri="{FF2B5EF4-FFF2-40B4-BE49-F238E27FC236}">
                  <a16:creationId xmlns:a16="http://schemas.microsoft.com/office/drawing/2014/main" id="{388264C4-CA12-4470-AAEE-CD87E1536038}"/>
                </a:ext>
              </a:extLst>
            </p:cNvPr>
            <p:cNvSpPr/>
            <p:nvPr/>
          </p:nvSpPr>
          <p:spPr bwMode="auto">
            <a:xfrm>
              <a:off x="10658369" y="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1" name="Freeform 19">
              <a:extLst>
                <a:ext uri="{FF2B5EF4-FFF2-40B4-BE49-F238E27FC236}">
                  <a16:creationId xmlns:a16="http://schemas.microsoft.com/office/drawing/2014/main" id="{290E1E9D-D50A-4383-B76A-E0A33F305162}"/>
                </a:ext>
              </a:extLst>
            </p:cNvPr>
            <p:cNvSpPr/>
            <p:nvPr/>
          </p:nvSpPr>
          <p:spPr bwMode="auto">
            <a:xfrm flipH="1">
              <a:off x="10793509"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2" name="Freeform 19">
              <a:extLst>
                <a:ext uri="{FF2B5EF4-FFF2-40B4-BE49-F238E27FC236}">
                  <a16:creationId xmlns:a16="http://schemas.microsoft.com/office/drawing/2014/main" id="{9D2911C8-7810-4AFA-A1AC-9BE5CF84767D}"/>
                </a:ext>
              </a:extLst>
            </p:cNvPr>
            <p:cNvSpPr/>
            <p:nvPr/>
          </p:nvSpPr>
          <p:spPr bwMode="auto">
            <a:xfrm flipH="1">
              <a:off x="9594936"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3" name="Freeform 19">
              <a:extLst>
                <a:ext uri="{FF2B5EF4-FFF2-40B4-BE49-F238E27FC236}">
                  <a16:creationId xmlns:a16="http://schemas.microsoft.com/office/drawing/2014/main" id="{7A587EFE-EFC7-447E-A040-A0FC5C2BDCDD}"/>
                </a:ext>
              </a:extLst>
            </p:cNvPr>
            <p:cNvSpPr/>
            <p:nvPr/>
          </p:nvSpPr>
          <p:spPr bwMode="auto">
            <a:xfrm flipH="1">
              <a:off x="8396363"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4" name="Freeform 19">
              <a:extLst>
                <a:ext uri="{FF2B5EF4-FFF2-40B4-BE49-F238E27FC236}">
                  <a16:creationId xmlns:a16="http://schemas.microsoft.com/office/drawing/2014/main" id="{C7E80DC6-ECD2-461D-994C-3A5B5ED8195C}"/>
                </a:ext>
              </a:extLst>
            </p:cNvPr>
            <p:cNvSpPr/>
            <p:nvPr/>
          </p:nvSpPr>
          <p:spPr bwMode="auto">
            <a:xfrm flipH="1">
              <a:off x="7197790"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5" name="Freeform 19">
              <a:extLst>
                <a:ext uri="{FF2B5EF4-FFF2-40B4-BE49-F238E27FC236}">
                  <a16:creationId xmlns:a16="http://schemas.microsoft.com/office/drawing/2014/main" id="{489EB11A-C688-4CAA-8250-E5FF05CAF4BD}"/>
                </a:ext>
              </a:extLst>
            </p:cNvPr>
            <p:cNvSpPr/>
            <p:nvPr/>
          </p:nvSpPr>
          <p:spPr bwMode="auto">
            <a:xfrm flipH="1">
              <a:off x="5999216"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6" name="Freeform 19">
              <a:extLst>
                <a:ext uri="{FF2B5EF4-FFF2-40B4-BE49-F238E27FC236}">
                  <a16:creationId xmlns:a16="http://schemas.microsoft.com/office/drawing/2014/main" id="{59E6B7E1-5136-41E3-B533-979FE2317B2E}"/>
                </a:ext>
              </a:extLst>
            </p:cNvPr>
            <p:cNvSpPr/>
            <p:nvPr/>
          </p:nvSpPr>
          <p:spPr bwMode="auto">
            <a:xfrm flipH="1">
              <a:off x="4800643"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7" name="Freeform 19">
              <a:extLst>
                <a:ext uri="{FF2B5EF4-FFF2-40B4-BE49-F238E27FC236}">
                  <a16:creationId xmlns:a16="http://schemas.microsoft.com/office/drawing/2014/main" id="{0C8F7190-1E44-4B81-BADA-9F998F9CB69A}"/>
                </a:ext>
              </a:extLst>
            </p:cNvPr>
            <p:cNvSpPr/>
            <p:nvPr/>
          </p:nvSpPr>
          <p:spPr bwMode="auto">
            <a:xfrm flipH="1">
              <a:off x="3602070"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8" name="Freeform 19">
              <a:extLst>
                <a:ext uri="{FF2B5EF4-FFF2-40B4-BE49-F238E27FC236}">
                  <a16:creationId xmlns:a16="http://schemas.microsoft.com/office/drawing/2014/main" id="{3E67594D-08D5-4F00-A771-E023501C8500}"/>
                </a:ext>
              </a:extLst>
            </p:cNvPr>
            <p:cNvSpPr/>
            <p:nvPr/>
          </p:nvSpPr>
          <p:spPr bwMode="auto">
            <a:xfrm flipH="1">
              <a:off x="2403497"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79" name="Freeform 19">
              <a:extLst>
                <a:ext uri="{FF2B5EF4-FFF2-40B4-BE49-F238E27FC236}">
                  <a16:creationId xmlns:a16="http://schemas.microsoft.com/office/drawing/2014/main" id="{6A1CE354-1853-4AFF-9049-AA61667DC2E0}"/>
                </a:ext>
              </a:extLst>
            </p:cNvPr>
            <p:cNvSpPr/>
            <p:nvPr/>
          </p:nvSpPr>
          <p:spPr bwMode="auto">
            <a:xfrm flipH="1">
              <a:off x="1204924"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0" name="Freeform 19">
              <a:extLst>
                <a:ext uri="{FF2B5EF4-FFF2-40B4-BE49-F238E27FC236}">
                  <a16:creationId xmlns:a16="http://schemas.microsoft.com/office/drawing/2014/main" id="{C513C820-47EF-4EB9-AABB-6CEAE2281CFC}"/>
                </a:ext>
              </a:extLst>
            </p:cNvPr>
            <p:cNvSpPr/>
            <p:nvPr/>
          </p:nvSpPr>
          <p:spPr bwMode="auto">
            <a:xfrm flipH="1">
              <a:off x="6350" y="6604000"/>
              <a:ext cx="1023938" cy="254000"/>
            </a:xfrm>
            <a:custGeom>
              <a:avLst/>
              <a:gdLst>
                <a:gd name="T0" fmla="*/ 0 w 645"/>
                <a:gd name="T1" fmla="*/ 0 h 160"/>
                <a:gd name="T2" fmla="*/ 472 w 645"/>
                <a:gd name="T3" fmla="*/ 0 h 160"/>
                <a:gd name="T4" fmla="*/ 645 w 645"/>
                <a:gd name="T5" fmla="*/ 160 h 160"/>
                <a:gd name="T6" fmla="*/ 165 w 645"/>
                <a:gd name="T7" fmla="*/ 160 h 160"/>
                <a:gd name="T8" fmla="*/ 0 w 645"/>
                <a:gd name="T9" fmla="*/ 0 h 160"/>
              </a:gdLst>
              <a:ahLst/>
              <a:cxnLst>
                <a:cxn ang="0">
                  <a:pos x="T0" y="T1"/>
                </a:cxn>
                <a:cxn ang="0">
                  <a:pos x="T2" y="T3"/>
                </a:cxn>
                <a:cxn ang="0">
                  <a:pos x="T4" y="T5"/>
                </a:cxn>
                <a:cxn ang="0">
                  <a:pos x="T6" y="T7"/>
                </a:cxn>
                <a:cxn ang="0">
                  <a:pos x="T8" y="T9"/>
                </a:cxn>
              </a:cxnLst>
              <a:rect l="0" t="0" r="r" b="b"/>
              <a:pathLst>
                <a:path w="645" h="160">
                  <a:moveTo>
                    <a:pt x="0" y="0"/>
                  </a:moveTo>
                  <a:lnTo>
                    <a:pt x="472" y="0"/>
                  </a:lnTo>
                  <a:lnTo>
                    <a:pt x="645" y="160"/>
                  </a:lnTo>
                  <a:lnTo>
                    <a:pt x="165" y="160"/>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1" name="Freeform 37">
              <a:extLst>
                <a:ext uri="{FF2B5EF4-FFF2-40B4-BE49-F238E27FC236}">
                  <a16:creationId xmlns:a16="http://schemas.microsoft.com/office/drawing/2014/main" id="{3F4B4265-7D46-4BEC-AC8A-EA1A975F3637}"/>
                </a:ext>
              </a:extLst>
            </p:cNvPr>
            <p:cNvSpPr/>
            <p:nvPr/>
          </p:nvSpPr>
          <p:spPr bwMode="auto">
            <a:xfrm>
              <a:off x="6350" y="231773"/>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2" name="Freeform 37">
              <a:extLst>
                <a:ext uri="{FF2B5EF4-FFF2-40B4-BE49-F238E27FC236}">
                  <a16:creationId xmlns:a16="http://schemas.microsoft.com/office/drawing/2014/main" id="{AE01368E-B652-4439-8019-771C8016DB5A}"/>
                </a:ext>
              </a:extLst>
            </p:cNvPr>
            <p:cNvSpPr/>
            <p:nvPr/>
          </p:nvSpPr>
          <p:spPr bwMode="auto">
            <a:xfrm>
              <a:off x="0" y="10286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3" name="Freeform 37">
              <a:extLst>
                <a:ext uri="{FF2B5EF4-FFF2-40B4-BE49-F238E27FC236}">
                  <a16:creationId xmlns:a16="http://schemas.microsoft.com/office/drawing/2014/main" id="{78771A3A-FEB1-4258-BE44-229223106F23}"/>
                </a:ext>
              </a:extLst>
            </p:cNvPr>
            <p:cNvSpPr/>
            <p:nvPr/>
          </p:nvSpPr>
          <p:spPr bwMode="auto">
            <a:xfrm>
              <a:off x="0" y="18287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4" name="Freeform 183">
              <a:extLst>
                <a:ext uri="{FF2B5EF4-FFF2-40B4-BE49-F238E27FC236}">
                  <a16:creationId xmlns:a16="http://schemas.microsoft.com/office/drawing/2014/main" id="{280AF26C-CE67-40D3-9A0D-1532A7500663}"/>
                </a:ext>
              </a:extLst>
            </p:cNvPr>
            <p:cNvSpPr/>
            <p:nvPr/>
          </p:nvSpPr>
          <p:spPr bwMode="auto">
            <a:xfrm>
              <a:off x="0" y="26288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5" name="Freeform 37">
              <a:extLst>
                <a:ext uri="{FF2B5EF4-FFF2-40B4-BE49-F238E27FC236}">
                  <a16:creationId xmlns:a16="http://schemas.microsoft.com/office/drawing/2014/main" id="{3AA66B68-3193-4CD4-81DB-6F59923F742B}"/>
                </a:ext>
              </a:extLst>
            </p:cNvPr>
            <p:cNvSpPr/>
            <p:nvPr/>
          </p:nvSpPr>
          <p:spPr bwMode="auto">
            <a:xfrm>
              <a:off x="0" y="34289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6" name="Freeform 37">
              <a:extLst>
                <a:ext uri="{FF2B5EF4-FFF2-40B4-BE49-F238E27FC236}">
                  <a16:creationId xmlns:a16="http://schemas.microsoft.com/office/drawing/2014/main" id="{8B743EBA-6720-40E5-9BAA-59E4D99B9B8A}"/>
                </a:ext>
              </a:extLst>
            </p:cNvPr>
            <p:cNvSpPr/>
            <p:nvPr/>
          </p:nvSpPr>
          <p:spPr bwMode="auto">
            <a:xfrm>
              <a:off x="0" y="42290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7" name="Freeform 37">
              <a:extLst>
                <a:ext uri="{FF2B5EF4-FFF2-40B4-BE49-F238E27FC236}">
                  <a16:creationId xmlns:a16="http://schemas.microsoft.com/office/drawing/2014/main" id="{7BED501D-AF07-4874-9813-C2CA752672EA}"/>
                </a:ext>
              </a:extLst>
            </p:cNvPr>
            <p:cNvSpPr/>
            <p:nvPr/>
          </p:nvSpPr>
          <p:spPr bwMode="auto">
            <a:xfrm>
              <a:off x="0" y="502919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8" name="Freeform 37">
              <a:extLst>
                <a:ext uri="{FF2B5EF4-FFF2-40B4-BE49-F238E27FC236}">
                  <a16:creationId xmlns:a16="http://schemas.microsoft.com/office/drawing/2014/main" id="{83120518-DD96-42DF-A830-F40DF4F1E873}"/>
                </a:ext>
              </a:extLst>
            </p:cNvPr>
            <p:cNvSpPr/>
            <p:nvPr/>
          </p:nvSpPr>
          <p:spPr bwMode="auto">
            <a:xfrm>
              <a:off x="-588" y="5759606"/>
              <a:ext cx="256176" cy="793065"/>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 name="connsiteX0" fmla="*/ 0 w 10000"/>
                <a:gd name="connsiteY0" fmla="*/ 0 h 12673"/>
                <a:gd name="connsiteX1" fmla="*/ 10000 w 10000"/>
                <a:gd name="connsiteY1" fmla="*/ 3137 h 12673"/>
                <a:gd name="connsiteX2" fmla="*/ 10000 w 10000"/>
                <a:gd name="connsiteY2" fmla="*/ 10000 h 12673"/>
                <a:gd name="connsiteX3" fmla="*/ 248 w 10000"/>
                <a:gd name="connsiteY3" fmla="*/ 12673 h 12673"/>
                <a:gd name="connsiteX4" fmla="*/ 0 w 10000"/>
                <a:gd name="connsiteY4" fmla="*/ 0 h 12673"/>
                <a:gd name="connsiteX0-1" fmla="*/ 23 w 10023"/>
                <a:gd name="connsiteY0-2" fmla="*/ 0 h 12757"/>
                <a:gd name="connsiteX1-3" fmla="*/ 10023 w 10023"/>
                <a:gd name="connsiteY1-4" fmla="*/ 3137 h 12757"/>
                <a:gd name="connsiteX2-5" fmla="*/ 10023 w 10023"/>
                <a:gd name="connsiteY2-6" fmla="*/ 10000 h 12757"/>
                <a:gd name="connsiteX3-7" fmla="*/ 23 w 10023"/>
                <a:gd name="connsiteY3-8" fmla="*/ 12757 h 12757"/>
                <a:gd name="connsiteX4-9" fmla="*/ 23 w 10023"/>
                <a:gd name="connsiteY4-10" fmla="*/ 0 h 12757"/>
                <a:gd name="connsiteX0-11" fmla="*/ 23 w 10023"/>
                <a:gd name="connsiteY0-12" fmla="*/ 0 h 13010"/>
                <a:gd name="connsiteX1-13" fmla="*/ 10023 w 10023"/>
                <a:gd name="connsiteY1-14" fmla="*/ 3137 h 13010"/>
                <a:gd name="connsiteX2-15" fmla="*/ 10023 w 10023"/>
                <a:gd name="connsiteY2-16" fmla="*/ 10000 h 13010"/>
                <a:gd name="connsiteX3-17" fmla="*/ 23 w 10023"/>
                <a:gd name="connsiteY3-18" fmla="*/ 13010 h 13010"/>
                <a:gd name="connsiteX4-19" fmla="*/ 23 w 10023"/>
                <a:gd name="connsiteY4-20" fmla="*/ 0 h 13010"/>
              </a:gdLst>
              <a:ahLst/>
              <a:cxnLst>
                <a:cxn ang="0">
                  <a:pos x="connsiteX0-11" y="connsiteY0-12"/>
                </a:cxn>
                <a:cxn ang="0">
                  <a:pos x="connsiteX1-13" y="connsiteY1-14"/>
                </a:cxn>
                <a:cxn ang="0">
                  <a:pos x="connsiteX2-15" y="connsiteY2-16"/>
                </a:cxn>
                <a:cxn ang="0">
                  <a:pos x="connsiteX3-17" y="connsiteY3-18"/>
                </a:cxn>
                <a:cxn ang="0">
                  <a:pos x="connsiteX4-19" y="connsiteY4-20"/>
                </a:cxn>
              </a:cxnLst>
              <a:rect l="l" t="t" r="r" b="b"/>
              <a:pathLst>
                <a:path w="10023" h="13010">
                  <a:moveTo>
                    <a:pt x="23" y="0"/>
                  </a:moveTo>
                  <a:lnTo>
                    <a:pt x="10023" y="3137"/>
                  </a:lnTo>
                  <a:lnTo>
                    <a:pt x="10023" y="10000"/>
                  </a:lnTo>
                  <a:lnTo>
                    <a:pt x="23" y="13010"/>
                  </a:lnTo>
                  <a:cubicBezTo>
                    <a:pt x="-60" y="8786"/>
                    <a:pt x="106" y="4224"/>
                    <a:pt x="23" y="0"/>
                  </a:cubicBez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9" name="Freeform 37">
              <a:extLst>
                <a:ext uri="{FF2B5EF4-FFF2-40B4-BE49-F238E27FC236}">
                  <a16:creationId xmlns:a16="http://schemas.microsoft.com/office/drawing/2014/main" id="{978741B7-BA8F-4B0E-9381-6981C4C746F9}"/>
                </a:ext>
              </a:extLst>
            </p:cNvPr>
            <p:cNvSpPr/>
            <p:nvPr/>
          </p:nvSpPr>
          <p:spPr bwMode="auto">
            <a:xfrm flipH="1">
              <a:off x="11936412" y="283639"/>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0" name="Freeform 37">
              <a:extLst>
                <a:ext uri="{FF2B5EF4-FFF2-40B4-BE49-F238E27FC236}">
                  <a16:creationId xmlns:a16="http://schemas.microsoft.com/office/drawing/2014/main" id="{229BBE3F-C66D-4E0C-BD3C-0F0455C759A7}"/>
                </a:ext>
              </a:extLst>
            </p:cNvPr>
            <p:cNvSpPr/>
            <p:nvPr/>
          </p:nvSpPr>
          <p:spPr bwMode="auto">
            <a:xfrm flipH="1">
              <a:off x="11936412" y="10551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1" name="Freeform 37">
              <a:extLst>
                <a:ext uri="{FF2B5EF4-FFF2-40B4-BE49-F238E27FC236}">
                  <a16:creationId xmlns:a16="http://schemas.microsoft.com/office/drawing/2014/main" id="{36F90C17-B0AF-4541-959E-1517F00D7394}"/>
                </a:ext>
              </a:extLst>
            </p:cNvPr>
            <p:cNvSpPr/>
            <p:nvPr/>
          </p:nvSpPr>
          <p:spPr bwMode="auto">
            <a:xfrm flipH="1">
              <a:off x="11936412" y="18552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2" name="Freeform 37">
              <a:extLst>
                <a:ext uri="{FF2B5EF4-FFF2-40B4-BE49-F238E27FC236}">
                  <a16:creationId xmlns:a16="http://schemas.microsoft.com/office/drawing/2014/main" id="{556C157E-8EB5-4B17-8CCC-DEB56998CF59}"/>
                </a:ext>
              </a:extLst>
            </p:cNvPr>
            <p:cNvSpPr/>
            <p:nvPr/>
          </p:nvSpPr>
          <p:spPr bwMode="auto">
            <a:xfrm flipH="1">
              <a:off x="11936412" y="26553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3" name="Freeform 37">
              <a:extLst>
                <a:ext uri="{FF2B5EF4-FFF2-40B4-BE49-F238E27FC236}">
                  <a16:creationId xmlns:a16="http://schemas.microsoft.com/office/drawing/2014/main" id="{29C00D01-6F6F-4F55-AC82-F83E095E4551}"/>
                </a:ext>
              </a:extLst>
            </p:cNvPr>
            <p:cNvSpPr/>
            <p:nvPr/>
          </p:nvSpPr>
          <p:spPr bwMode="auto">
            <a:xfrm flipH="1">
              <a:off x="11936412" y="34554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4" name="Freeform 37">
              <a:extLst>
                <a:ext uri="{FF2B5EF4-FFF2-40B4-BE49-F238E27FC236}">
                  <a16:creationId xmlns:a16="http://schemas.microsoft.com/office/drawing/2014/main" id="{D610C58C-1D63-4605-8EA4-45A1BE5A20B8}"/>
                </a:ext>
              </a:extLst>
            </p:cNvPr>
            <p:cNvSpPr/>
            <p:nvPr/>
          </p:nvSpPr>
          <p:spPr bwMode="auto">
            <a:xfrm flipH="1">
              <a:off x="11936412" y="4255564"/>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5" name="Freeform 37">
              <a:extLst>
                <a:ext uri="{FF2B5EF4-FFF2-40B4-BE49-F238E27FC236}">
                  <a16:creationId xmlns:a16="http://schemas.microsoft.com/office/drawing/2014/main" id="{8380BA0E-C0BD-4C9A-A3C1-E53A1C486E0D}"/>
                </a:ext>
              </a:extLst>
            </p:cNvPr>
            <p:cNvSpPr/>
            <p:nvPr/>
          </p:nvSpPr>
          <p:spPr bwMode="auto">
            <a:xfrm flipH="1">
              <a:off x="11936412" y="5036612"/>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E6202D"/>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6" name="Freeform 37">
              <a:extLst>
                <a:ext uri="{FF2B5EF4-FFF2-40B4-BE49-F238E27FC236}">
                  <a16:creationId xmlns:a16="http://schemas.microsoft.com/office/drawing/2014/main" id="{64DC3498-16CB-475B-A05C-49764F178251}"/>
                </a:ext>
              </a:extLst>
            </p:cNvPr>
            <p:cNvSpPr/>
            <p:nvPr/>
          </p:nvSpPr>
          <p:spPr bwMode="auto">
            <a:xfrm flipH="1">
              <a:off x="11936412" y="5798608"/>
              <a:ext cx="255588" cy="754063"/>
            </a:xfrm>
            <a:custGeom>
              <a:avLst/>
              <a:gdLst>
                <a:gd name="T0" fmla="*/ 0 w 161"/>
                <a:gd name="T1" fmla="*/ 0 h 475"/>
                <a:gd name="T2" fmla="*/ 161 w 161"/>
                <a:gd name="T3" fmla="*/ 149 h 475"/>
                <a:gd name="T4" fmla="*/ 161 w 161"/>
                <a:gd name="T5" fmla="*/ 475 h 475"/>
                <a:gd name="T6" fmla="*/ 0 w 161"/>
                <a:gd name="T7" fmla="*/ 274 h 475"/>
                <a:gd name="T8" fmla="*/ 0 w 161"/>
                <a:gd name="T9" fmla="*/ 0 h 475"/>
              </a:gdLst>
              <a:ahLst/>
              <a:cxnLst>
                <a:cxn ang="0">
                  <a:pos x="T0" y="T1"/>
                </a:cxn>
                <a:cxn ang="0">
                  <a:pos x="T2" y="T3"/>
                </a:cxn>
                <a:cxn ang="0">
                  <a:pos x="T4" y="T5"/>
                </a:cxn>
                <a:cxn ang="0">
                  <a:pos x="T6" y="T7"/>
                </a:cxn>
                <a:cxn ang="0">
                  <a:pos x="T8" y="T9"/>
                </a:cxn>
              </a:cxnLst>
              <a:rect l="0" t="0" r="r" b="b"/>
              <a:pathLst>
                <a:path w="161" h="475">
                  <a:moveTo>
                    <a:pt x="0" y="0"/>
                  </a:moveTo>
                  <a:lnTo>
                    <a:pt x="161" y="149"/>
                  </a:lnTo>
                  <a:lnTo>
                    <a:pt x="161" y="475"/>
                  </a:lnTo>
                  <a:lnTo>
                    <a:pt x="0" y="274"/>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7" name="直角三角形 228">
              <a:extLst>
                <a:ext uri="{FF2B5EF4-FFF2-40B4-BE49-F238E27FC236}">
                  <a16:creationId xmlns:a16="http://schemas.microsoft.com/office/drawing/2014/main" id="{64A33D7D-DE45-4740-8B7C-01AE9D1EAA48}"/>
                </a:ext>
              </a:extLst>
            </p:cNvPr>
            <p:cNvSpPr/>
            <p:nvPr/>
          </p:nvSpPr>
          <p:spPr>
            <a:xfrm rot="16200000">
              <a:off x="11778349" y="6444349"/>
              <a:ext cx="413651" cy="413651"/>
            </a:xfrm>
            <a:prstGeom prst="rtTriangle">
              <a:avLst/>
            </a:prstGeom>
            <a:solidFill>
              <a:srgbClr val="E62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8" name="直角三角形 1">
              <a:extLst>
                <a:ext uri="{FF2B5EF4-FFF2-40B4-BE49-F238E27FC236}">
                  <a16:creationId xmlns:a16="http://schemas.microsoft.com/office/drawing/2014/main" id="{0B2D3EF8-4602-4F54-8735-B0565ED3D658}"/>
                </a:ext>
              </a:extLst>
            </p:cNvPr>
            <p:cNvSpPr/>
            <p:nvPr/>
          </p:nvSpPr>
          <p:spPr>
            <a:xfrm rot="10800000">
              <a:off x="11644886" y="0"/>
              <a:ext cx="291526" cy="254000"/>
            </a:xfrm>
            <a:prstGeom prst="rtTriangle">
              <a:avLst/>
            </a:prstGeom>
            <a:solidFill>
              <a:srgbClr val="1E2B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99" name="矩形 2">
              <a:extLst>
                <a:ext uri="{FF2B5EF4-FFF2-40B4-BE49-F238E27FC236}">
                  <a16:creationId xmlns:a16="http://schemas.microsoft.com/office/drawing/2014/main" id="{B6B8A307-888E-4B11-BD7C-803133C0EE09}"/>
                </a:ext>
              </a:extLst>
            </p:cNvPr>
            <p:cNvSpPr/>
            <p:nvPr/>
          </p:nvSpPr>
          <p:spPr>
            <a:xfrm>
              <a:off x="11936412" y="0"/>
              <a:ext cx="255588" cy="254000"/>
            </a:xfrm>
            <a:prstGeom prst="rect">
              <a:avLst/>
            </a:prstGeom>
            <a:solidFill>
              <a:srgbClr val="1E2B5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618" name="组合 501"/>
          <p:cNvGrpSpPr/>
          <p:nvPr/>
        </p:nvGrpSpPr>
        <p:grpSpPr>
          <a:xfrm>
            <a:off x="1229159" y="2626242"/>
            <a:ext cx="3162088" cy="3944553"/>
            <a:chOff x="9907194" y="1320800"/>
            <a:chExt cx="1271981" cy="2798762"/>
          </a:xfrm>
        </p:grpSpPr>
        <p:sp>
          <p:nvSpPr>
            <p:cNvPr id="619" name="Freeform 89"/>
            <p:cNvSpPr/>
            <p:nvPr/>
          </p:nvSpPr>
          <p:spPr bwMode="auto">
            <a:xfrm>
              <a:off x="9907194" y="1320800"/>
              <a:ext cx="1266824" cy="2798762"/>
            </a:xfrm>
            <a:custGeom>
              <a:avLst/>
              <a:gdLst>
                <a:gd name="T0" fmla="*/ 15 w 263"/>
                <a:gd name="T1" fmla="*/ 548 h 584"/>
                <a:gd name="T2" fmla="*/ 8 w 263"/>
                <a:gd name="T3" fmla="*/ 138 h 584"/>
                <a:gd name="T4" fmla="*/ 11 w 263"/>
                <a:gd name="T5" fmla="*/ 122 h 584"/>
                <a:gd name="T6" fmla="*/ 12 w 263"/>
                <a:gd name="T7" fmla="*/ 94 h 584"/>
                <a:gd name="T8" fmla="*/ 5 w 263"/>
                <a:gd name="T9" fmla="*/ 86 h 584"/>
                <a:gd name="T10" fmla="*/ 38 w 263"/>
                <a:gd name="T11" fmla="*/ 56 h 584"/>
                <a:gd name="T12" fmla="*/ 257 w 263"/>
                <a:gd name="T13" fmla="*/ 72 h 584"/>
                <a:gd name="T14" fmla="*/ 253 w 263"/>
                <a:gd name="T15" fmla="*/ 82 h 584"/>
                <a:gd name="T16" fmla="*/ 255 w 263"/>
                <a:gd name="T17" fmla="*/ 113 h 584"/>
                <a:gd name="T18" fmla="*/ 257 w 263"/>
                <a:gd name="T19" fmla="*/ 128 h 584"/>
                <a:gd name="T20" fmla="*/ 261 w 263"/>
                <a:gd name="T21" fmla="*/ 542 h 584"/>
                <a:gd name="T22" fmla="*/ 111 w 263"/>
                <a:gd name="T23" fmla="*/ 584 h 584"/>
                <a:gd name="T24" fmla="*/ 15 w 263"/>
                <a:gd name="T25" fmla="*/ 548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3" h="584">
                  <a:moveTo>
                    <a:pt x="15" y="548"/>
                  </a:moveTo>
                  <a:cubicBezTo>
                    <a:pt x="8" y="138"/>
                    <a:pt x="8" y="138"/>
                    <a:pt x="8" y="138"/>
                  </a:cubicBezTo>
                  <a:cubicBezTo>
                    <a:pt x="8" y="138"/>
                    <a:pt x="0" y="130"/>
                    <a:pt x="11" y="122"/>
                  </a:cubicBezTo>
                  <a:cubicBezTo>
                    <a:pt x="12" y="107"/>
                    <a:pt x="12" y="94"/>
                    <a:pt x="12" y="94"/>
                  </a:cubicBezTo>
                  <a:cubicBezTo>
                    <a:pt x="5" y="86"/>
                    <a:pt x="5" y="86"/>
                    <a:pt x="5" y="86"/>
                  </a:cubicBezTo>
                  <a:cubicBezTo>
                    <a:pt x="5" y="86"/>
                    <a:pt x="20" y="63"/>
                    <a:pt x="38" y="56"/>
                  </a:cubicBezTo>
                  <a:cubicBezTo>
                    <a:pt x="56" y="48"/>
                    <a:pt x="139" y="0"/>
                    <a:pt x="257" y="72"/>
                  </a:cubicBezTo>
                  <a:cubicBezTo>
                    <a:pt x="258" y="73"/>
                    <a:pt x="253" y="82"/>
                    <a:pt x="253" y="82"/>
                  </a:cubicBezTo>
                  <a:cubicBezTo>
                    <a:pt x="255" y="113"/>
                    <a:pt x="255" y="113"/>
                    <a:pt x="255" y="113"/>
                  </a:cubicBezTo>
                  <a:cubicBezTo>
                    <a:pt x="255" y="113"/>
                    <a:pt x="263" y="121"/>
                    <a:pt x="257" y="128"/>
                  </a:cubicBezTo>
                  <a:cubicBezTo>
                    <a:pt x="257" y="137"/>
                    <a:pt x="261" y="542"/>
                    <a:pt x="261" y="542"/>
                  </a:cubicBezTo>
                  <a:cubicBezTo>
                    <a:pt x="111" y="584"/>
                    <a:pt x="111" y="584"/>
                    <a:pt x="111" y="584"/>
                  </a:cubicBezTo>
                  <a:lnTo>
                    <a:pt x="15" y="548"/>
                  </a:lnTo>
                  <a:close/>
                </a:path>
              </a:pathLst>
            </a:custGeom>
            <a:solidFill>
              <a:srgbClr val="BC11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0" name="Freeform 90"/>
            <p:cNvSpPr>
              <a:spLocks noEditPoints="1"/>
            </p:cNvSpPr>
            <p:nvPr/>
          </p:nvSpPr>
          <p:spPr bwMode="auto">
            <a:xfrm>
              <a:off x="9921876" y="1427163"/>
              <a:ext cx="1257299" cy="2692399"/>
            </a:xfrm>
            <a:custGeom>
              <a:avLst/>
              <a:gdLst>
                <a:gd name="T0" fmla="*/ 108 w 261"/>
                <a:gd name="T1" fmla="*/ 562 h 562"/>
                <a:gd name="T2" fmla="*/ 10 w 261"/>
                <a:gd name="T3" fmla="*/ 525 h 562"/>
                <a:gd name="T4" fmla="*/ 3 w 261"/>
                <a:gd name="T5" fmla="*/ 115 h 562"/>
                <a:gd name="T6" fmla="*/ 0 w 261"/>
                <a:gd name="T7" fmla="*/ 107 h 562"/>
                <a:gd name="T8" fmla="*/ 6 w 261"/>
                <a:gd name="T9" fmla="*/ 97 h 562"/>
                <a:gd name="T10" fmla="*/ 7 w 261"/>
                <a:gd name="T11" fmla="*/ 71 h 562"/>
                <a:gd name="T12" fmla="*/ 0 w 261"/>
                <a:gd name="T13" fmla="*/ 63 h 562"/>
                <a:gd name="T14" fmla="*/ 0 w 261"/>
                <a:gd name="T15" fmla="*/ 61 h 562"/>
                <a:gd name="T16" fmla="*/ 34 w 261"/>
                <a:gd name="T17" fmla="*/ 30 h 562"/>
                <a:gd name="T18" fmla="*/ 40 w 261"/>
                <a:gd name="T19" fmla="*/ 27 h 562"/>
                <a:gd name="T20" fmla="*/ 162 w 261"/>
                <a:gd name="T21" fmla="*/ 10 h 562"/>
                <a:gd name="T22" fmla="*/ 255 w 261"/>
                <a:gd name="T23" fmla="*/ 46 h 562"/>
                <a:gd name="T24" fmla="*/ 252 w 261"/>
                <a:gd name="T25" fmla="*/ 59 h 562"/>
                <a:gd name="T26" fmla="*/ 254 w 261"/>
                <a:gd name="T27" fmla="*/ 88 h 562"/>
                <a:gd name="T28" fmla="*/ 256 w 261"/>
                <a:gd name="T29" fmla="*/ 105 h 562"/>
                <a:gd name="T30" fmla="*/ 260 w 261"/>
                <a:gd name="T31" fmla="*/ 518 h 562"/>
                <a:gd name="T32" fmla="*/ 260 w 261"/>
                <a:gd name="T33" fmla="*/ 519 h 562"/>
                <a:gd name="T34" fmla="*/ 108 w 261"/>
                <a:gd name="T35" fmla="*/ 562 h 562"/>
                <a:gd name="T36" fmla="*/ 14 w 261"/>
                <a:gd name="T37" fmla="*/ 523 h 562"/>
                <a:gd name="T38" fmla="*/ 108 w 261"/>
                <a:gd name="T39" fmla="*/ 558 h 562"/>
                <a:gd name="T40" fmla="*/ 256 w 261"/>
                <a:gd name="T41" fmla="*/ 516 h 562"/>
                <a:gd name="T42" fmla="*/ 252 w 261"/>
                <a:gd name="T43" fmla="*/ 104 h 562"/>
                <a:gd name="T44" fmla="*/ 252 w 261"/>
                <a:gd name="T45" fmla="*/ 103 h 562"/>
                <a:gd name="T46" fmla="*/ 252 w 261"/>
                <a:gd name="T47" fmla="*/ 102 h 562"/>
                <a:gd name="T48" fmla="*/ 250 w 261"/>
                <a:gd name="T49" fmla="*/ 90 h 562"/>
                <a:gd name="T50" fmla="*/ 250 w 261"/>
                <a:gd name="T51" fmla="*/ 90 h 562"/>
                <a:gd name="T52" fmla="*/ 248 w 261"/>
                <a:gd name="T53" fmla="*/ 58 h 562"/>
                <a:gd name="T54" fmla="*/ 248 w 261"/>
                <a:gd name="T55" fmla="*/ 57 h 562"/>
                <a:gd name="T56" fmla="*/ 252 w 261"/>
                <a:gd name="T57" fmla="*/ 49 h 562"/>
                <a:gd name="T58" fmla="*/ 161 w 261"/>
                <a:gd name="T59" fmla="*/ 14 h 562"/>
                <a:gd name="T60" fmla="*/ 42 w 261"/>
                <a:gd name="T61" fmla="*/ 31 h 562"/>
                <a:gd name="T62" fmla="*/ 36 w 261"/>
                <a:gd name="T63" fmla="*/ 33 h 562"/>
                <a:gd name="T64" fmla="*/ 5 w 261"/>
                <a:gd name="T65" fmla="*/ 62 h 562"/>
                <a:gd name="T66" fmla="*/ 11 w 261"/>
                <a:gd name="T67" fmla="*/ 69 h 562"/>
                <a:gd name="T68" fmla="*/ 11 w 261"/>
                <a:gd name="T69" fmla="*/ 70 h 562"/>
                <a:gd name="T70" fmla="*/ 10 w 261"/>
                <a:gd name="T71" fmla="*/ 98 h 562"/>
                <a:gd name="T72" fmla="*/ 10 w 261"/>
                <a:gd name="T73" fmla="*/ 99 h 562"/>
                <a:gd name="T74" fmla="*/ 9 w 261"/>
                <a:gd name="T75" fmla="*/ 99 h 562"/>
                <a:gd name="T76" fmla="*/ 4 w 261"/>
                <a:gd name="T77" fmla="*/ 107 h 562"/>
                <a:gd name="T78" fmla="*/ 7 w 261"/>
                <a:gd name="T79" fmla="*/ 113 h 562"/>
                <a:gd name="T80" fmla="*/ 7 w 261"/>
                <a:gd name="T81" fmla="*/ 114 h 562"/>
                <a:gd name="T82" fmla="*/ 7 w 261"/>
                <a:gd name="T83" fmla="*/ 114 h 562"/>
                <a:gd name="T84" fmla="*/ 14 w 261"/>
                <a:gd name="T85" fmla="*/ 523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1" h="562">
                  <a:moveTo>
                    <a:pt x="108" y="562"/>
                  </a:moveTo>
                  <a:cubicBezTo>
                    <a:pt x="10" y="525"/>
                    <a:pt x="10" y="525"/>
                    <a:pt x="10" y="525"/>
                  </a:cubicBezTo>
                  <a:cubicBezTo>
                    <a:pt x="3" y="115"/>
                    <a:pt x="3" y="115"/>
                    <a:pt x="3" y="115"/>
                  </a:cubicBezTo>
                  <a:cubicBezTo>
                    <a:pt x="2" y="114"/>
                    <a:pt x="0" y="111"/>
                    <a:pt x="0" y="107"/>
                  </a:cubicBezTo>
                  <a:cubicBezTo>
                    <a:pt x="0" y="103"/>
                    <a:pt x="2" y="100"/>
                    <a:pt x="6" y="97"/>
                  </a:cubicBezTo>
                  <a:cubicBezTo>
                    <a:pt x="7" y="84"/>
                    <a:pt x="7" y="73"/>
                    <a:pt x="7" y="71"/>
                  </a:cubicBezTo>
                  <a:cubicBezTo>
                    <a:pt x="0" y="63"/>
                    <a:pt x="0" y="63"/>
                    <a:pt x="0" y="63"/>
                  </a:cubicBezTo>
                  <a:cubicBezTo>
                    <a:pt x="0" y="61"/>
                    <a:pt x="0" y="61"/>
                    <a:pt x="0" y="61"/>
                  </a:cubicBezTo>
                  <a:cubicBezTo>
                    <a:pt x="1" y="60"/>
                    <a:pt x="16" y="37"/>
                    <a:pt x="34" y="30"/>
                  </a:cubicBezTo>
                  <a:cubicBezTo>
                    <a:pt x="36" y="29"/>
                    <a:pt x="38" y="28"/>
                    <a:pt x="40" y="27"/>
                  </a:cubicBezTo>
                  <a:cubicBezTo>
                    <a:pt x="58" y="19"/>
                    <a:pt x="101" y="0"/>
                    <a:pt x="162" y="10"/>
                  </a:cubicBezTo>
                  <a:cubicBezTo>
                    <a:pt x="192" y="15"/>
                    <a:pt x="224" y="27"/>
                    <a:pt x="255" y="46"/>
                  </a:cubicBezTo>
                  <a:cubicBezTo>
                    <a:pt x="257" y="47"/>
                    <a:pt x="258" y="48"/>
                    <a:pt x="252" y="59"/>
                  </a:cubicBezTo>
                  <a:cubicBezTo>
                    <a:pt x="254" y="88"/>
                    <a:pt x="254" y="88"/>
                    <a:pt x="254" y="88"/>
                  </a:cubicBezTo>
                  <a:cubicBezTo>
                    <a:pt x="257" y="91"/>
                    <a:pt x="261" y="99"/>
                    <a:pt x="256" y="105"/>
                  </a:cubicBezTo>
                  <a:cubicBezTo>
                    <a:pt x="256" y="127"/>
                    <a:pt x="260" y="502"/>
                    <a:pt x="260" y="518"/>
                  </a:cubicBezTo>
                  <a:cubicBezTo>
                    <a:pt x="260" y="519"/>
                    <a:pt x="260" y="519"/>
                    <a:pt x="260" y="519"/>
                  </a:cubicBezTo>
                  <a:cubicBezTo>
                    <a:pt x="108" y="562"/>
                    <a:pt x="108" y="562"/>
                    <a:pt x="108" y="562"/>
                  </a:cubicBezTo>
                  <a:close/>
                  <a:moveTo>
                    <a:pt x="14" y="523"/>
                  </a:moveTo>
                  <a:cubicBezTo>
                    <a:pt x="108" y="558"/>
                    <a:pt x="108" y="558"/>
                    <a:pt x="108" y="558"/>
                  </a:cubicBezTo>
                  <a:cubicBezTo>
                    <a:pt x="256" y="516"/>
                    <a:pt x="256" y="516"/>
                    <a:pt x="256" y="516"/>
                  </a:cubicBezTo>
                  <a:cubicBezTo>
                    <a:pt x="256" y="489"/>
                    <a:pt x="252" y="113"/>
                    <a:pt x="252" y="104"/>
                  </a:cubicBezTo>
                  <a:cubicBezTo>
                    <a:pt x="252" y="103"/>
                    <a:pt x="252" y="103"/>
                    <a:pt x="252" y="103"/>
                  </a:cubicBezTo>
                  <a:cubicBezTo>
                    <a:pt x="252" y="102"/>
                    <a:pt x="252" y="102"/>
                    <a:pt x="252" y="102"/>
                  </a:cubicBezTo>
                  <a:cubicBezTo>
                    <a:pt x="257" y="97"/>
                    <a:pt x="251" y="90"/>
                    <a:pt x="250" y="90"/>
                  </a:cubicBezTo>
                  <a:cubicBezTo>
                    <a:pt x="250" y="90"/>
                    <a:pt x="250" y="90"/>
                    <a:pt x="250" y="90"/>
                  </a:cubicBezTo>
                  <a:cubicBezTo>
                    <a:pt x="248" y="58"/>
                    <a:pt x="248" y="58"/>
                    <a:pt x="248" y="58"/>
                  </a:cubicBezTo>
                  <a:cubicBezTo>
                    <a:pt x="248" y="57"/>
                    <a:pt x="248" y="57"/>
                    <a:pt x="248" y="57"/>
                  </a:cubicBezTo>
                  <a:cubicBezTo>
                    <a:pt x="250" y="54"/>
                    <a:pt x="252" y="51"/>
                    <a:pt x="252" y="49"/>
                  </a:cubicBezTo>
                  <a:cubicBezTo>
                    <a:pt x="222" y="31"/>
                    <a:pt x="191" y="19"/>
                    <a:pt x="161" y="14"/>
                  </a:cubicBezTo>
                  <a:cubicBezTo>
                    <a:pt x="101" y="4"/>
                    <a:pt x="59" y="23"/>
                    <a:pt x="42" y="31"/>
                  </a:cubicBezTo>
                  <a:cubicBezTo>
                    <a:pt x="39" y="32"/>
                    <a:pt x="37" y="33"/>
                    <a:pt x="36" y="33"/>
                  </a:cubicBezTo>
                  <a:cubicBezTo>
                    <a:pt x="21" y="39"/>
                    <a:pt x="8" y="57"/>
                    <a:pt x="5" y="62"/>
                  </a:cubicBezTo>
                  <a:cubicBezTo>
                    <a:pt x="11" y="69"/>
                    <a:pt x="11" y="69"/>
                    <a:pt x="11" y="69"/>
                  </a:cubicBezTo>
                  <a:cubicBezTo>
                    <a:pt x="11" y="70"/>
                    <a:pt x="11" y="70"/>
                    <a:pt x="11" y="70"/>
                  </a:cubicBezTo>
                  <a:cubicBezTo>
                    <a:pt x="11" y="70"/>
                    <a:pt x="11" y="83"/>
                    <a:pt x="10" y="98"/>
                  </a:cubicBezTo>
                  <a:cubicBezTo>
                    <a:pt x="10" y="99"/>
                    <a:pt x="10" y="99"/>
                    <a:pt x="10" y="99"/>
                  </a:cubicBezTo>
                  <a:cubicBezTo>
                    <a:pt x="9" y="99"/>
                    <a:pt x="9" y="99"/>
                    <a:pt x="9" y="99"/>
                  </a:cubicBezTo>
                  <a:cubicBezTo>
                    <a:pt x="6" y="102"/>
                    <a:pt x="4" y="104"/>
                    <a:pt x="4" y="107"/>
                  </a:cubicBezTo>
                  <a:cubicBezTo>
                    <a:pt x="4" y="110"/>
                    <a:pt x="7" y="113"/>
                    <a:pt x="7" y="113"/>
                  </a:cubicBezTo>
                  <a:cubicBezTo>
                    <a:pt x="7" y="114"/>
                    <a:pt x="7" y="114"/>
                    <a:pt x="7" y="114"/>
                  </a:cubicBezTo>
                  <a:cubicBezTo>
                    <a:pt x="7" y="114"/>
                    <a:pt x="7" y="114"/>
                    <a:pt x="7" y="114"/>
                  </a:cubicBezTo>
                  <a:cubicBezTo>
                    <a:pt x="14" y="523"/>
                    <a:pt x="14" y="523"/>
                    <a:pt x="14" y="52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1" name="Freeform 91"/>
            <p:cNvSpPr/>
            <p:nvPr/>
          </p:nvSpPr>
          <p:spPr bwMode="auto">
            <a:xfrm>
              <a:off x="9955213" y="1579563"/>
              <a:ext cx="511175" cy="2511425"/>
            </a:xfrm>
            <a:custGeom>
              <a:avLst/>
              <a:gdLst>
                <a:gd name="T0" fmla="*/ 101 w 106"/>
                <a:gd name="T1" fmla="*/ 524 h 524"/>
                <a:gd name="T2" fmla="*/ 101 w 106"/>
                <a:gd name="T3" fmla="*/ 19 h 524"/>
                <a:gd name="T4" fmla="*/ 43 w 106"/>
                <a:gd name="T5" fmla="*/ 9 h 524"/>
                <a:gd name="T6" fmla="*/ 3 w 106"/>
                <a:gd name="T7" fmla="*/ 39 h 524"/>
                <a:gd name="T8" fmla="*/ 0 w 106"/>
                <a:gd name="T9" fmla="*/ 37 h 524"/>
                <a:gd name="T10" fmla="*/ 42 w 106"/>
                <a:gd name="T11" fmla="*/ 5 h 524"/>
                <a:gd name="T12" fmla="*/ 105 w 106"/>
                <a:gd name="T13" fmla="*/ 18 h 524"/>
                <a:gd name="T14" fmla="*/ 106 w 106"/>
                <a:gd name="T15" fmla="*/ 18 h 524"/>
                <a:gd name="T16" fmla="*/ 105 w 106"/>
                <a:gd name="T17" fmla="*/ 19 h 524"/>
                <a:gd name="T18" fmla="*/ 105 w 106"/>
                <a:gd name="T19" fmla="*/ 524 h 524"/>
                <a:gd name="T20" fmla="*/ 101 w 106"/>
                <a:gd name="T21" fmla="*/ 5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524">
                  <a:moveTo>
                    <a:pt x="101" y="524"/>
                  </a:moveTo>
                  <a:cubicBezTo>
                    <a:pt x="101" y="505"/>
                    <a:pt x="100" y="44"/>
                    <a:pt x="101" y="19"/>
                  </a:cubicBezTo>
                  <a:cubicBezTo>
                    <a:pt x="95" y="8"/>
                    <a:pt x="71" y="3"/>
                    <a:pt x="43" y="9"/>
                  </a:cubicBezTo>
                  <a:cubicBezTo>
                    <a:pt x="18" y="13"/>
                    <a:pt x="4" y="38"/>
                    <a:pt x="3" y="39"/>
                  </a:cubicBezTo>
                  <a:cubicBezTo>
                    <a:pt x="0" y="37"/>
                    <a:pt x="0" y="37"/>
                    <a:pt x="0" y="37"/>
                  </a:cubicBezTo>
                  <a:cubicBezTo>
                    <a:pt x="1" y="36"/>
                    <a:pt x="15" y="10"/>
                    <a:pt x="42" y="5"/>
                  </a:cubicBezTo>
                  <a:cubicBezTo>
                    <a:pt x="67" y="0"/>
                    <a:pt x="97" y="2"/>
                    <a:pt x="105" y="18"/>
                  </a:cubicBezTo>
                  <a:cubicBezTo>
                    <a:pt x="106" y="18"/>
                    <a:pt x="106" y="18"/>
                    <a:pt x="106" y="18"/>
                  </a:cubicBezTo>
                  <a:cubicBezTo>
                    <a:pt x="105" y="19"/>
                    <a:pt x="105" y="19"/>
                    <a:pt x="105" y="19"/>
                  </a:cubicBezTo>
                  <a:cubicBezTo>
                    <a:pt x="104" y="34"/>
                    <a:pt x="105" y="520"/>
                    <a:pt x="105" y="524"/>
                  </a:cubicBezTo>
                  <a:cubicBezTo>
                    <a:pt x="101" y="524"/>
                    <a:pt x="101" y="524"/>
                    <a:pt x="101" y="52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2" name="Freeform 92"/>
            <p:cNvSpPr/>
            <p:nvPr/>
          </p:nvSpPr>
          <p:spPr bwMode="auto">
            <a:xfrm>
              <a:off x="10447338" y="1517650"/>
              <a:ext cx="684212" cy="196850"/>
            </a:xfrm>
            <a:custGeom>
              <a:avLst/>
              <a:gdLst>
                <a:gd name="T0" fmla="*/ 3 w 142"/>
                <a:gd name="T1" fmla="*/ 33 h 41"/>
                <a:gd name="T2" fmla="*/ 0 w 142"/>
                <a:gd name="T3" fmla="*/ 30 h 41"/>
                <a:gd name="T4" fmla="*/ 73 w 142"/>
                <a:gd name="T5" fmla="*/ 4 h 41"/>
                <a:gd name="T6" fmla="*/ 141 w 142"/>
                <a:gd name="T7" fmla="*/ 37 h 41"/>
                <a:gd name="T8" fmla="*/ 142 w 142"/>
                <a:gd name="T9" fmla="*/ 38 h 41"/>
                <a:gd name="T10" fmla="*/ 140 w 142"/>
                <a:gd name="T11" fmla="*/ 41 h 41"/>
                <a:gd name="T12" fmla="*/ 139 w 142"/>
                <a:gd name="T13" fmla="*/ 40 h 41"/>
                <a:gd name="T14" fmla="*/ 72 w 142"/>
                <a:gd name="T15" fmla="*/ 8 h 41"/>
                <a:gd name="T16" fmla="*/ 3 w 142"/>
                <a:gd name="T1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41">
                  <a:moveTo>
                    <a:pt x="3" y="33"/>
                  </a:moveTo>
                  <a:cubicBezTo>
                    <a:pt x="0" y="30"/>
                    <a:pt x="0" y="30"/>
                    <a:pt x="0" y="30"/>
                  </a:cubicBezTo>
                  <a:cubicBezTo>
                    <a:pt x="2" y="29"/>
                    <a:pt x="38" y="0"/>
                    <a:pt x="73" y="4"/>
                  </a:cubicBezTo>
                  <a:cubicBezTo>
                    <a:pt x="106" y="8"/>
                    <a:pt x="129" y="27"/>
                    <a:pt x="141" y="37"/>
                  </a:cubicBezTo>
                  <a:cubicBezTo>
                    <a:pt x="142" y="38"/>
                    <a:pt x="142" y="38"/>
                    <a:pt x="142" y="38"/>
                  </a:cubicBezTo>
                  <a:cubicBezTo>
                    <a:pt x="140" y="41"/>
                    <a:pt x="140" y="41"/>
                    <a:pt x="140" y="41"/>
                  </a:cubicBezTo>
                  <a:cubicBezTo>
                    <a:pt x="139" y="40"/>
                    <a:pt x="139" y="40"/>
                    <a:pt x="139" y="40"/>
                  </a:cubicBezTo>
                  <a:cubicBezTo>
                    <a:pt x="127" y="30"/>
                    <a:pt x="105" y="12"/>
                    <a:pt x="72" y="8"/>
                  </a:cubicBezTo>
                  <a:cubicBezTo>
                    <a:pt x="39" y="4"/>
                    <a:pt x="3" y="33"/>
                    <a:pt x="3" y="3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3" name="Freeform 93"/>
            <p:cNvSpPr/>
            <p:nvPr/>
          </p:nvSpPr>
          <p:spPr bwMode="auto">
            <a:xfrm>
              <a:off x="9945688" y="1920875"/>
              <a:ext cx="457200" cy="2146300"/>
            </a:xfrm>
            <a:custGeom>
              <a:avLst/>
              <a:gdLst>
                <a:gd name="T0" fmla="*/ 276 w 288"/>
                <a:gd name="T1" fmla="*/ 1352 h 1352"/>
                <a:gd name="T2" fmla="*/ 267 w 288"/>
                <a:gd name="T3" fmla="*/ 15 h 1352"/>
                <a:gd name="T4" fmla="*/ 3 w 288"/>
                <a:gd name="T5" fmla="*/ 39 h 1352"/>
                <a:gd name="T6" fmla="*/ 0 w 288"/>
                <a:gd name="T7" fmla="*/ 27 h 1352"/>
                <a:gd name="T8" fmla="*/ 279 w 288"/>
                <a:gd name="T9" fmla="*/ 0 h 1352"/>
                <a:gd name="T10" fmla="*/ 288 w 288"/>
                <a:gd name="T11" fmla="*/ 1352 h 1352"/>
                <a:gd name="T12" fmla="*/ 276 w 288"/>
                <a:gd name="T13" fmla="*/ 1352 h 1352"/>
                <a:gd name="T14" fmla="*/ 276 w 288"/>
                <a:gd name="T15" fmla="*/ 1352 h 1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8" h="1352">
                  <a:moveTo>
                    <a:pt x="276" y="1352"/>
                  </a:moveTo>
                  <a:lnTo>
                    <a:pt x="267" y="15"/>
                  </a:lnTo>
                  <a:lnTo>
                    <a:pt x="3" y="39"/>
                  </a:lnTo>
                  <a:lnTo>
                    <a:pt x="0" y="27"/>
                  </a:lnTo>
                  <a:lnTo>
                    <a:pt x="279" y="0"/>
                  </a:lnTo>
                  <a:lnTo>
                    <a:pt x="288" y="1352"/>
                  </a:lnTo>
                  <a:lnTo>
                    <a:pt x="276" y="1352"/>
                  </a:lnTo>
                  <a:lnTo>
                    <a:pt x="276" y="135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4" name="Freeform 94"/>
            <p:cNvSpPr/>
            <p:nvPr/>
          </p:nvSpPr>
          <p:spPr bwMode="auto">
            <a:xfrm>
              <a:off x="10518775" y="1911350"/>
              <a:ext cx="608012" cy="2146300"/>
            </a:xfrm>
            <a:custGeom>
              <a:avLst/>
              <a:gdLst>
                <a:gd name="T0" fmla="*/ 9 w 383"/>
                <a:gd name="T1" fmla="*/ 1352 h 1352"/>
                <a:gd name="T2" fmla="*/ 0 w 383"/>
                <a:gd name="T3" fmla="*/ 0 h 1352"/>
                <a:gd name="T4" fmla="*/ 383 w 383"/>
                <a:gd name="T5" fmla="*/ 6 h 1352"/>
                <a:gd name="T6" fmla="*/ 383 w 383"/>
                <a:gd name="T7" fmla="*/ 18 h 1352"/>
                <a:gd name="T8" fmla="*/ 12 w 383"/>
                <a:gd name="T9" fmla="*/ 12 h 1352"/>
                <a:gd name="T10" fmla="*/ 22 w 383"/>
                <a:gd name="T11" fmla="*/ 1352 h 1352"/>
                <a:gd name="T12" fmla="*/ 9 w 383"/>
                <a:gd name="T13" fmla="*/ 1352 h 1352"/>
                <a:gd name="T14" fmla="*/ 9 w 383"/>
                <a:gd name="T15" fmla="*/ 1352 h 13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3" h="1352">
                  <a:moveTo>
                    <a:pt x="9" y="1352"/>
                  </a:moveTo>
                  <a:lnTo>
                    <a:pt x="0" y="0"/>
                  </a:lnTo>
                  <a:lnTo>
                    <a:pt x="383" y="6"/>
                  </a:lnTo>
                  <a:lnTo>
                    <a:pt x="383" y="18"/>
                  </a:lnTo>
                  <a:lnTo>
                    <a:pt x="12" y="12"/>
                  </a:lnTo>
                  <a:lnTo>
                    <a:pt x="22" y="1352"/>
                  </a:lnTo>
                  <a:lnTo>
                    <a:pt x="9" y="1352"/>
                  </a:lnTo>
                  <a:lnTo>
                    <a:pt x="9" y="1352"/>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5" name="Freeform 95"/>
            <p:cNvSpPr/>
            <p:nvPr/>
          </p:nvSpPr>
          <p:spPr bwMode="auto">
            <a:xfrm>
              <a:off x="10601325" y="2001838"/>
              <a:ext cx="487362" cy="1844675"/>
            </a:xfrm>
            <a:custGeom>
              <a:avLst/>
              <a:gdLst>
                <a:gd name="T0" fmla="*/ 0 w 307"/>
                <a:gd name="T1" fmla="*/ 0 h 1162"/>
                <a:gd name="T2" fmla="*/ 15 w 307"/>
                <a:gd name="T3" fmla="*/ 1162 h 1162"/>
                <a:gd name="T4" fmla="*/ 307 w 307"/>
                <a:gd name="T5" fmla="*/ 1105 h 1162"/>
                <a:gd name="T6" fmla="*/ 300 w 307"/>
                <a:gd name="T7" fmla="*/ 9 h 1162"/>
                <a:gd name="T8" fmla="*/ 0 w 307"/>
                <a:gd name="T9" fmla="*/ 0 h 1162"/>
              </a:gdLst>
              <a:ahLst/>
              <a:cxnLst>
                <a:cxn ang="0">
                  <a:pos x="T0" y="T1"/>
                </a:cxn>
                <a:cxn ang="0">
                  <a:pos x="T2" y="T3"/>
                </a:cxn>
                <a:cxn ang="0">
                  <a:pos x="T4" y="T5"/>
                </a:cxn>
                <a:cxn ang="0">
                  <a:pos x="T6" y="T7"/>
                </a:cxn>
                <a:cxn ang="0">
                  <a:pos x="T8" y="T9"/>
                </a:cxn>
              </a:cxnLst>
              <a:rect l="0" t="0" r="r" b="b"/>
              <a:pathLst>
                <a:path w="307" h="1162">
                  <a:moveTo>
                    <a:pt x="0" y="0"/>
                  </a:moveTo>
                  <a:lnTo>
                    <a:pt x="15" y="1162"/>
                  </a:lnTo>
                  <a:lnTo>
                    <a:pt x="307" y="1105"/>
                  </a:lnTo>
                  <a:lnTo>
                    <a:pt x="300" y="9"/>
                  </a:lnTo>
                  <a:lnTo>
                    <a:pt x="0" y="0"/>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6" name="Freeform 96"/>
            <p:cNvSpPr>
              <a:spLocks noEditPoints="1"/>
            </p:cNvSpPr>
            <p:nvPr/>
          </p:nvSpPr>
          <p:spPr bwMode="auto">
            <a:xfrm>
              <a:off x="10591800" y="1992313"/>
              <a:ext cx="506412" cy="1863725"/>
            </a:xfrm>
            <a:custGeom>
              <a:avLst/>
              <a:gdLst>
                <a:gd name="T0" fmla="*/ 15 w 319"/>
                <a:gd name="T1" fmla="*/ 1174 h 1174"/>
                <a:gd name="T2" fmla="*/ 15 w 319"/>
                <a:gd name="T3" fmla="*/ 1168 h 1174"/>
                <a:gd name="T4" fmla="*/ 0 w 319"/>
                <a:gd name="T5" fmla="*/ 0 h 1174"/>
                <a:gd name="T6" fmla="*/ 313 w 319"/>
                <a:gd name="T7" fmla="*/ 9 h 1174"/>
                <a:gd name="T8" fmla="*/ 313 w 319"/>
                <a:gd name="T9" fmla="*/ 15 h 1174"/>
                <a:gd name="T10" fmla="*/ 319 w 319"/>
                <a:gd name="T11" fmla="*/ 1114 h 1174"/>
                <a:gd name="T12" fmla="*/ 15 w 319"/>
                <a:gd name="T13" fmla="*/ 1174 h 1174"/>
                <a:gd name="T14" fmla="*/ 15 w 319"/>
                <a:gd name="T15" fmla="*/ 1174 h 1174"/>
                <a:gd name="T16" fmla="*/ 12 w 319"/>
                <a:gd name="T17" fmla="*/ 12 h 1174"/>
                <a:gd name="T18" fmla="*/ 27 w 319"/>
                <a:gd name="T19" fmla="*/ 1159 h 1174"/>
                <a:gd name="T20" fmla="*/ 306 w 319"/>
                <a:gd name="T21" fmla="*/ 1105 h 1174"/>
                <a:gd name="T22" fmla="*/ 300 w 319"/>
                <a:gd name="T23" fmla="*/ 21 h 1174"/>
                <a:gd name="T24" fmla="*/ 12 w 319"/>
                <a:gd name="T25" fmla="*/ 12 h 1174"/>
                <a:gd name="T26" fmla="*/ 12 w 319"/>
                <a:gd name="T27" fmla="*/ 12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9" h="1174">
                  <a:moveTo>
                    <a:pt x="15" y="1174"/>
                  </a:moveTo>
                  <a:lnTo>
                    <a:pt x="15" y="1168"/>
                  </a:lnTo>
                  <a:lnTo>
                    <a:pt x="0" y="0"/>
                  </a:lnTo>
                  <a:lnTo>
                    <a:pt x="313" y="9"/>
                  </a:lnTo>
                  <a:lnTo>
                    <a:pt x="313" y="15"/>
                  </a:lnTo>
                  <a:lnTo>
                    <a:pt x="319" y="1114"/>
                  </a:lnTo>
                  <a:lnTo>
                    <a:pt x="15" y="1174"/>
                  </a:lnTo>
                  <a:lnTo>
                    <a:pt x="15" y="1174"/>
                  </a:lnTo>
                  <a:close/>
                  <a:moveTo>
                    <a:pt x="12" y="12"/>
                  </a:moveTo>
                  <a:lnTo>
                    <a:pt x="27" y="1159"/>
                  </a:lnTo>
                  <a:lnTo>
                    <a:pt x="306" y="1105"/>
                  </a:lnTo>
                  <a:lnTo>
                    <a:pt x="300" y="21"/>
                  </a:lnTo>
                  <a:lnTo>
                    <a:pt x="12" y="12"/>
                  </a:lnTo>
                  <a:lnTo>
                    <a:pt x="12"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7" name="Freeform 97"/>
            <p:cNvSpPr/>
            <p:nvPr/>
          </p:nvSpPr>
          <p:spPr bwMode="auto">
            <a:xfrm>
              <a:off x="9998075" y="2011363"/>
              <a:ext cx="347662" cy="1830387"/>
            </a:xfrm>
            <a:custGeom>
              <a:avLst/>
              <a:gdLst>
                <a:gd name="T0" fmla="*/ 0 w 72"/>
                <a:gd name="T1" fmla="*/ 9 h 382"/>
                <a:gd name="T2" fmla="*/ 68 w 72"/>
                <a:gd name="T3" fmla="*/ 3 h 382"/>
                <a:gd name="T4" fmla="*/ 72 w 72"/>
                <a:gd name="T5" fmla="*/ 382 h 382"/>
                <a:gd name="T6" fmla="*/ 3 w 72"/>
                <a:gd name="T7" fmla="*/ 358 h 382"/>
                <a:gd name="T8" fmla="*/ 0 w 72"/>
                <a:gd name="T9" fmla="*/ 9 h 382"/>
              </a:gdLst>
              <a:ahLst/>
              <a:cxnLst>
                <a:cxn ang="0">
                  <a:pos x="T0" y="T1"/>
                </a:cxn>
                <a:cxn ang="0">
                  <a:pos x="T2" y="T3"/>
                </a:cxn>
                <a:cxn ang="0">
                  <a:pos x="T4" y="T5"/>
                </a:cxn>
                <a:cxn ang="0">
                  <a:pos x="T6" y="T7"/>
                </a:cxn>
                <a:cxn ang="0">
                  <a:pos x="T8" y="T9"/>
                </a:cxn>
              </a:cxnLst>
              <a:rect l="0" t="0" r="r" b="b"/>
              <a:pathLst>
                <a:path w="72" h="382">
                  <a:moveTo>
                    <a:pt x="0" y="9"/>
                  </a:moveTo>
                  <a:cubicBezTo>
                    <a:pt x="0" y="9"/>
                    <a:pt x="67" y="0"/>
                    <a:pt x="68" y="3"/>
                  </a:cubicBezTo>
                  <a:cubicBezTo>
                    <a:pt x="68" y="5"/>
                    <a:pt x="72" y="382"/>
                    <a:pt x="72" y="382"/>
                  </a:cubicBezTo>
                  <a:cubicBezTo>
                    <a:pt x="3" y="358"/>
                    <a:pt x="3" y="358"/>
                    <a:pt x="3" y="358"/>
                  </a:cubicBezTo>
                  <a:lnTo>
                    <a:pt x="0" y="9"/>
                  </a:lnTo>
                  <a:close/>
                </a:path>
              </a:pathLst>
            </a:custGeom>
            <a:solidFill>
              <a:srgbClr val="1E2B58"/>
            </a:solidFill>
            <a:ln>
              <a:noFill/>
            </a:ln>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8" name="Freeform 98"/>
            <p:cNvSpPr>
              <a:spLocks noEditPoints="1"/>
            </p:cNvSpPr>
            <p:nvPr/>
          </p:nvSpPr>
          <p:spPr bwMode="auto">
            <a:xfrm>
              <a:off x="9988550" y="2006600"/>
              <a:ext cx="366712" cy="1849437"/>
            </a:xfrm>
            <a:custGeom>
              <a:avLst/>
              <a:gdLst>
                <a:gd name="T0" fmla="*/ 76 w 76"/>
                <a:gd name="T1" fmla="*/ 386 h 386"/>
                <a:gd name="T2" fmla="*/ 3 w 76"/>
                <a:gd name="T3" fmla="*/ 360 h 386"/>
                <a:gd name="T4" fmla="*/ 3 w 76"/>
                <a:gd name="T5" fmla="*/ 359 h 386"/>
                <a:gd name="T6" fmla="*/ 0 w 76"/>
                <a:gd name="T7" fmla="*/ 9 h 386"/>
                <a:gd name="T8" fmla="*/ 2 w 76"/>
                <a:gd name="T9" fmla="*/ 8 h 386"/>
                <a:gd name="T10" fmla="*/ 69 w 76"/>
                <a:gd name="T11" fmla="*/ 1 h 386"/>
                <a:gd name="T12" fmla="*/ 72 w 76"/>
                <a:gd name="T13" fmla="*/ 3 h 386"/>
                <a:gd name="T14" fmla="*/ 76 w 76"/>
                <a:gd name="T15" fmla="*/ 383 h 386"/>
                <a:gd name="T16" fmla="*/ 76 w 76"/>
                <a:gd name="T17" fmla="*/ 386 h 386"/>
                <a:gd name="T18" fmla="*/ 7 w 76"/>
                <a:gd name="T19" fmla="*/ 358 h 386"/>
                <a:gd name="T20" fmla="*/ 72 w 76"/>
                <a:gd name="T21" fmla="*/ 380 h 386"/>
                <a:gd name="T22" fmla="*/ 68 w 76"/>
                <a:gd name="T23" fmla="*/ 5 h 386"/>
                <a:gd name="T24" fmla="*/ 4 w 76"/>
                <a:gd name="T25" fmla="*/ 12 h 386"/>
                <a:gd name="T26" fmla="*/ 7 w 76"/>
                <a:gd name="T27" fmla="*/ 358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386">
                  <a:moveTo>
                    <a:pt x="76" y="386"/>
                  </a:moveTo>
                  <a:cubicBezTo>
                    <a:pt x="3" y="360"/>
                    <a:pt x="3" y="360"/>
                    <a:pt x="3" y="360"/>
                  </a:cubicBezTo>
                  <a:cubicBezTo>
                    <a:pt x="3" y="359"/>
                    <a:pt x="3" y="359"/>
                    <a:pt x="3" y="359"/>
                  </a:cubicBezTo>
                  <a:cubicBezTo>
                    <a:pt x="0" y="9"/>
                    <a:pt x="0" y="9"/>
                    <a:pt x="0" y="9"/>
                  </a:cubicBezTo>
                  <a:cubicBezTo>
                    <a:pt x="2" y="8"/>
                    <a:pt x="2" y="8"/>
                    <a:pt x="2" y="8"/>
                  </a:cubicBezTo>
                  <a:cubicBezTo>
                    <a:pt x="8" y="7"/>
                    <a:pt x="62" y="0"/>
                    <a:pt x="69" y="1"/>
                  </a:cubicBezTo>
                  <a:cubicBezTo>
                    <a:pt x="71" y="2"/>
                    <a:pt x="72" y="3"/>
                    <a:pt x="72" y="3"/>
                  </a:cubicBezTo>
                  <a:cubicBezTo>
                    <a:pt x="72" y="6"/>
                    <a:pt x="76" y="367"/>
                    <a:pt x="76" y="383"/>
                  </a:cubicBezTo>
                  <a:cubicBezTo>
                    <a:pt x="76" y="386"/>
                    <a:pt x="76" y="386"/>
                    <a:pt x="76" y="386"/>
                  </a:cubicBezTo>
                  <a:close/>
                  <a:moveTo>
                    <a:pt x="7" y="358"/>
                  </a:moveTo>
                  <a:cubicBezTo>
                    <a:pt x="72" y="380"/>
                    <a:pt x="72" y="380"/>
                    <a:pt x="72" y="380"/>
                  </a:cubicBezTo>
                  <a:cubicBezTo>
                    <a:pt x="72" y="346"/>
                    <a:pt x="68" y="30"/>
                    <a:pt x="68" y="5"/>
                  </a:cubicBezTo>
                  <a:cubicBezTo>
                    <a:pt x="60" y="5"/>
                    <a:pt x="27" y="9"/>
                    <a:pt x="4" y="12"/>
                  </a:cubicBezTo>
                  <a:cubicBezTo>
                    <a:pt x="7" y="358"/>
                    <a:pt x="7" y="358"/>
                    <a:pt x="7" y="35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29" name="Freeform 99"/>
            <p:cNvSpPr/>
            <p:nvPr/>
          </p:nvSpPr>
          <p:spPr bwMode="auto">
            <a:xfrm>
              <a:off x="10013950" y="1700213"/>
              <a:ext cx="379412" cy="187325"/>
            </a:xfrm>
            <a:custGeom>
              <a:avLst/>
              <a:gdLst>
                <a:gd name="T0" fmla="*/ 0 w 239"/>
                <a:gd name="T1" fmla="*/ 36 h 118"/>
                <a:gd name="T2" fmla="*/ 239 w 239"/>
                <a:gd name="T3" fmla="*/ 0 h 118"/>
                <a:gd name="T4" fmla="*/ 239 w 239"/>
                <a:gd name="T5" fmla="*/ 81 h 118"/>
                <a:gd name="T6" fmla="*/ 0 w 239"/>
                <a:gd name="T7" fmla="*/ 118 h 118"/>
                <a:gd name="T8" fmla="*/ 0 w 239"/>
                <a:gd name="T9" fmla="*/ 36 h 118"/>
              </a:gdLst>
              <a:ahLst/>
              <a:cxnLst>
                <a:cxn ang="0">
                  <a:pos x="T0" y="T1"/>
                </a:cxn>
                <a:cxn ang="0">
                  <a:pos x="T2" y="T3"/>
                </a:cxn>
                <a:cxn ang="0">
                  <a:pos x="T4" y="T5"/>
                </a:cxn>
                <a:cxn ang="0">
                  <a:pos x="T6" y="T7"/>
                </a:cxn>
                <a:cxn ang="0">
                  <a:pos x="T8" y="T9"/>
                </a:cxn>
              </a:cxnLst>
              <a:rect l="0" t="0" r="r" b="b"/>
              <a:pathLst>
                <a:path w="239" h="118">
                  <a:moveTo>
                    <a:pt x="0" y="36"/>
                  </a:moveTo>
                  <a:lnTo>
                    <a:pt x="239" y="0"/>
                  </a:lnTo>
                  <a:lnTo>
                    <a:pt x="239" y="81"/>
                  </a:lnTo>
                  <a:lnTo>
                    <a:pt x="0" y="118"/>
                  </a:lnTo>
                  <a:lnTo>
                    <a:pt x="0" y="3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0" name="Freeform 100"/>
            <p:cNvSpPr>
              <a:spLocks noEditPoints="1"/>
            </p:cNvSpPr>
            <p:nvPr/>
          </p:nvSpPr>
          <p:spPr bwMode="auto">
            <a:xfrm>
              <a:off x="10004425" y="1690688"/>
              <a:ext cx="398462" cy="206375"/>
            </a:xfrm>
            <a:custGeom>
              <a:avLst/>
              <a:gdLst>
                <a:gd name="T0" fmla="*/ 3 w 251"/>
                <a:gd name="T1" fmla="*/ 130 h 130"/>
                <a:gd name="T2" fmla="*/ 0 w 251"/>
                <a:gd name="T3" fmla="*/ 36 h 130"/>
                <a:gd name="T4" fmla="*/ 251 w 251"/>
                <a:gd name="T5" fmla="*/ 0 h 130"/>
                <a:gd name="T6" fmla="*/ 251 w 251"/>
                <a:gd name="T7" fmla="*/ 93 h 130"/>
                <a:gd name="T8" fmla="*/ 3 w 251"/>
                <a:gd name="T9" fmla="*/ 130 h 130"/>
                <a:gd name="T10" fmla="*/ 3 w 251"/>
                <a:gd name="T11" fmla="*/ 130 h 130"/>
                <a:gd name="T12" fmla="*/ 12 w 251"/>
                <a:gd name="T13" fmla="*/ 48 h 130"/>
                <a:gd name="T14" fmla="*/ 12 w 251"/>
                <a:gd name="T15" fmla="*/ 118 h 130"/>
                <a:gd name="T16" fmla="*/ 239 w 251"/>
                <a:gd name="T17" fmla="*/ 84 h 130"/>
                <a:gd name="T18" fmla="*/ 239 w 251"/>
                <a:gd name="T19" fmla="*/ 12 h 130"/>
                <a:gd name="T20" fmla="*/ 12 w 251"/>
                <a:gd name="T21" fmla="*/ 48 h 130"/>
                <a:gd name="T22" fmla="*/ 12 w 251"/>
                <a:gd name="T23" fmla="*/ 48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 h="130">
                  <a:moveTo>
                    <a:pt x="3" y="130"/>
                  </a:moveTo>
                  <a:lnTo>
                    <a:pt x="0" y="36"/>
                  </a:lnTo>
                  <a:lnTo>
                    <a:pt x="251" y="0"/>
                  </a:lnTo>
                  <a:lnTo>
                    <a:pt x="251" y="93"/>
                  </a:lnTo>
                  <a:lnTo>
                    <a:pt x="3" y="130"/>
                  </a:lnTo>
                  <a:lnTo>
                    <a:pt x="3" y="130"/>
                  </a:lnTo>
                  <a:close/>
                  <a:moveTo>
                    <a:pt x="12" y="48"/>
                  </a:moveTo>
                  <a:lnTo>
                    <a:pt x="12" y="118"/>
                  </a:lnTo>
                  <a:lnTo>
                    <a:pt x="239" y="84"/>
                  </a:lnTo>
                  <a:lnTo>
                    <a:pt x="239" y="12"/>
                  </a:lnTo>
                  <a:lnTo>
                    <a:pt x="12" y="48"/>
                  </a:lnTo>
                  <a:lnTo>
                    <a:pt x="12" y="48"/>
                  </a:ln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1" name="Freeform 101"/>
            <p:cNvSpPr/>
            <p:nvPr/>
          </p:nvSpPr>
          <p:spPr bwMode="auto">
            <a:xfrm>
              <a:off x="10528300" y="1700213"/>
              <a:ext cx="574675" cy="147637"/>
            </a:xfrm>
            <a:custGeom>
              <a:avLst/>
              <a:gdLst>
                <a:gd name="T0" fmla="*/ 1 w 119"/>
                <a:gd name="T1" fmla="*/ 0 h 31"/>
                <a:gd name="T2" fmla="*/ 1 w 119"/>
                <a:gd name="T3" fmla="*/ 26 h 31"/>
                <a:gd name="T4" fmla="*/ 119 w 119"/>
                <a:gd name="T5" fmla="*/ 31 h 31"/>
                <a:gd name="T6" fmla="*/ 119 w 119"/>
                <a:gd name="T7" fmla="*/ 6 h 31"/>
                <a:gd name="T8" fmla="*/ 1 w 119"/>
                <a:gd name="T9" fmla="*/ 0 h 31"/>
              </a:gdLst>
              <a:ahLst/>
              <a:cxnLst>
                <a:cxn ang="0">
                  <a:pos x="T0" y="T1"/>
                </a:cxn>
                <a:cxn ang="0">
                  <a:pos x="T2" y="T3"/>
                </a:cxn>
                <a:cxn ang="0">
                  <a:pos x="T4" y="T5"/>
                </a:cxn>
                <a:cxn ang="0">
                  <a:pos x="T6" y="T7"/>
                </a:cxn>
                <a:cxn ang="0">
                  <a:pos x="T8" y="T9"/>
                </a:cxn>
              </a:cxnLst>
              <a:rect l="0" t="0" r="r" b="b"/>
              <a:pathLst>
                <a:path w="119" h="31">
                  <a:moveTo>
                    <a:pt x="1" y="0"/>
                  </a:moveTo>
                  <a:cubicBezTo>
                    <a:pt x="0" y="1"/>
                    <a:pt x="1" y="26"/>
                    <a:pt x="1" y="26"/>
                  </a:cubicBezTo>
                  <a:cubicBezTo>
                    <a:pt x="119" y="31"/>
                    <a:pt x="119" y="31"/>
                    <a:pt x="119" y="31"/>
                  </a:cubicBezTo>
                  <a:cubicBezTo>
                    <a:pt x="119" y="6"/>
                    <a:pt x="119" y="6"/>
                    <a:pt x="119" y="6"/>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2" name="Freeform 102"/>
            <p:cNvSpPr>
              <a:spLocks noEditPoints="1"/>
            </p:cNvSpPr>
            <p:nvPr/>
          </p:nvSpPr>
          <p:spPr bwMode="auto">
            <a:xfrm>
              <a:off x="10518775" y="1690688"/>
              <a:ext cx="593725" cy="168275"/>
            </a:xfrm>
            <a:custGeom>
              <a:avLst/>
              <a:gdLst>
                <a:gd name="T0" fmla="*/ 1 w 123"/>
                <a:gd name="T1" fmla="*/ 30 h 35"/>
                <a:gd name="T2" fmla="*/ 1 w 123"/>
                <a:gd name="T3" fmla="*/ 28 h 35"/>
                <a:gd name="T4" fmla="*/ 2 w 123"/>
                <a:gd name="T5" fmla="*/ 0 h 35"/>
                <a:gd name="T6" fmla="*/ 3 w 123"/>
                <a:gd name="T7" fmla="*/ 0 h 35"/>
                <a:gd name="T8" fmla="*/ 123 w 123"/>
                <a:gd name="T9" fmla="*/ 7 h 35"/>
                <a:gd name="T10" fmla="*/ 123 w 123"/>
                <a:gd name="T11" fmla="*/ 35 h 35"/>
                <a:gd name="T12" fmla="*/ 1 w 123"/>
                <a:gd name="T13" fmla="*/ 30 h 35"/>
                <a:gd name="T14" fmla="*/ 5 w 123"/>
                <a:gd name="T15" fmla="*/ 4 h 35"/>
                <a:gd name="T16" fmla="*/ 5 w 123"/>
                <a:gd name="T17" fmla="*/ 26 h 35"/>
                <a:gd name="T18" fmla="*/ 119 w 123"/>
                <a:gd name="T19" fmla="*/ 31 h 35"/>
                <a:gd name="T20" fmla="*/ 119 w 123"/>
                <a:gd name="T21" fmla="*/ 10 h 35"/>
                <a:gd name="T22" fmla="*/ 5 w 123"/>
                <a:gd name="T23"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 h="35">
                  <a:moveTo>
                    <a:pt x="1" y="30"/>
                  </a:moveTo>
                  <a:cubicBezTo>
                    <a:pt x="1" y="28"/>
                    <a:pt x="1" y="28"/>
                    <a:pt x="1" y="28"/>
                  </a:cubicBezTo>
                  <a:cubicBezTo>
                    <a:pt x="0" y="1"/>
                    <a:pt x="1" y="1"/>
                    <a:pt x="2" y="0"/>
                  </a:cubicBezTo>
                  <a:cubicBezTo>
                    <a:pt x="3" y="0"/>
                    <a:pt x="3" y="0"/>
                    <a:pt x="3" y="0"/>
                  </a:cubicBezTo>
                  <a:cubicBezTo>
                    <a:pt x="123" y="7"/>
                    <a:pt x="123" y="7"/>
                    <a:pt x="123" y="7"/>
                  </a:cubicBezTo>
                  <a:cubicBezTo>
                    <a:pt x="123" y="35"/>
                    <a:pt x="123" y="35"/>
                    <a:pt x="123" y="35"/>
                  </a:cubicBezTo>
                  <a:cubicBezTo>
                    <a:pt x="1" y="30"/>
                    <a:pt x="1" y="30"/>
                    <a:pt x="1" y="30"/>
                  </a:cubicBezTo>
                  <a:close/>
                  <a:moveTo>
                    <a:pt x="5" y="4"/>
                  </a:moveTo>
                  <a:cubicBezTo>
                    <a:pt x="4" y="8"/>
                    <a:pt x="4" y="17"/>
                    <a:pt x="5" y="26"/>
                  </a:cubicBezTo>
                  <a:cubicBezTo>
                    <a:pt x="119" y="31"/>
                    <a:pt x="119" y="31"/>
                    <a:pt x="119" y="31"/>
                  </a:cubicBezTo>
                  <a:cubicBezTo>
                    <a:pt x="119" y="10"/>
                    <a:pt x="119" y="10"/>
                    <a:pt x="119" y="10"/>
                  </a:cubicBezTo>
                  <a:cubicBezTo>
                    <a:pt x="5" y="4"/>
                    <a:pt x="5" y="4"/>
                    <a:pt x="5"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3" name="Freeform 103"/>
            <p:cNvSpPr/>
            <p:nvPr/>
          </p:nvSpPr>
          <p:spPr bwMode="auto">
            <a:xfrm>
              <a:off x="10028238" y="1776413"/>
              <a:ext cx="38100" cy="23812"/>
            </a:xfrm>
            <a:custGeom>
              <a:avLst/>
              <a:gdLst>
                <a:gd name="T0" fmla="*/ 1 w 8"/>
                <a:gd name="T1" fmla="*/ 5 h 5"/>
                <a:gd name="T2" fmla="*/ 0 w 8"/>
                <a:gd name="T3" fmla="*/ 4 h 5"/>
                <a:gd name="T4" fmla="*/ 2 w 8"/>
                <a:gd name="T5" fmla="*/ 1 h 5"/>
                <a:gd name="T6" fmla="*/ 7 w 8"/>
                <a:gd name="T7" fmla="*/ 0 h 5"/>
                <a:gd name="T8" fmla="*/ 8 w 8"/>
                <a:gd name="T9" fmla="*/ 4 h 5"/>
                <a:gd name="T10" fmla="*/ 1 w 8"/>
                <a:gd name="T11" fmla="*/ 5 h 5"/>
              </a:gdLst>
              <a:ahLst/>
              <a:cxnLst>
                <a:cxn ang="0">
                  <a:pos x="T0" y="T1"/>
                </a:cxn>
                <a:cxn ang="0">
                  <a:pos x="T2" y="T3"/>
                </a:cxn>
                <a:cxn ang="0">
                  <a:pos x="T4" y="T5"/>
                </a:cxn>
                <a:cxn ang="0">
                  <a:pos x="T6" y="T7"/>
                </a:cxn>
                <a:cxn ang="0">
                  <a:pos x="T8" y="T9"/>
                </a:cxn>
                <a:cxn ang="0">
                  <a:pos x="T10" y="T11"/>
                </a:cxn>
              </a:cxnLst>
              <a:rect l="0" t="0" r="r" b="b"/>
              <a:pathLst>
                <a:path w="8" h="5">
                  <a:moveTo>
                    <a:pt x="1" y="5"/>
                  </a:moveTo>
                  <a:cubicBezTo>
                    <a:pt x="1" y="4"/>
                    <a:pt x="1" y="4"/>
                    <a:pt x="0" y="4"/>
                  </a:cubicBezTo>
                  <a:cubicBezTo>
                    <a:pt x="2" y="1"/>
                    <a:pt x="2" y="1"/>
                    <a:pt x="2" y="1"/>
                  </a:cubicBezTo>
                  <a:cubicBezTo>
                    <a:pt x="2" y="1"/>
                    <a:pt x="5" y="1"/>
                    <a:pt x="7" y="0"/>
                  </a:cubicBezTo>
                  <a:cubicBezTo>
                    <a:pt x="8" y="4"/>
                    <a:pt x="8" y="4"/>
                    <a:pt x="8" y="4"/>
                  </a:cubicBezTo>
                  <a:cubicBezTo>
                    <a:pt x="6" y="5"/>
                    <a:pt x="3" y="5"/>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4" name="Freeform 104"/>
            <p:cNvSpPr/>
            <p:nvPr/>
          </p:nvSpPr>
          <p:spPr bwMode="auto">
            <a:xfrm>
              <a:off x="10037763" y="1790700"/>
              <a:ext cx="23812" cy="63500"/>
            </a:xfrm>
            <a:custGeom>
              <a:avLst/>
              <a:gdLst>
                <a:gd name="T0" fmla="*/ 1 w 5"/>
                <a:gd name="T1" fmla="*/ 13 h 13"/>
                <a:gd name="T2" fmla="*/ 0 w 5"/>
                <a:gd name="T3" fmla="*/ 5 h 13"/>
                <a:gd name="T4" fmla="*/ 0 w 5"/>
                <a:gd name="T5" fmla="*/ 0 h 13"/>
                <a:gd name="T6" fmla="*/ 4 w 5"/>
                <a:gd name="T7" fmla="*/ 0 h 13"/>
                <a:gd name="T8" fmla="*/ 4 w 5"/>
                <a:gd name="T9" fmla="*/ 5 h 13"/>
                <a:gd name="T10" fmla="*/ 5 w 5"/>
                <a:gd name="T11" fmla="*/ 11 h 13"/>
                <a:gd name="T12" fmla="*/ 1 w 5"/>
                <a:gd name="T13" fmla="*/ 13 h 13"/>
              </a:gdLst>
              <a:ahLst/>
              <a:cxnLst>
                <a:cxn ang="0">
                  <a:pos x="T0" y="T1"/>
                </a:cxn>
                <a:cxn ang="0">
                  <a:pos x="T2" y="T3"/>
                </a:cxn>
                <a:cxn ang="0">
                  <a:pos x="T4" y="T5"/>
                </a:cxn>
                <a:cxn ang="0">
                  <a:pos x="T6" y="T7"/>
                </a:cxn>
                <a:cxn ang="0">
                  <a:pos x="T8" y="T9"/>
                </a:cxn>
                <a:cxn ang="0">
                  <a:pos x="T10" y="T11"/>
                </a:cxn>
                <a:cxn ang="0">
                  <a:pos x="T12" y="T13"/>
                </a:cxn>
              </a:cxnLst>
              <a:rect l="0" t="0" r="r" b="b"/>
              <a:pathLst>
                <a:path w="5" h="13">
                  <a:moveTo>
                    <a:pt x="1" y="13"/>
                  </a:moveTo>
                  <a:cubicBezTo>
                    <a:pt x="0" y="11"/>
                    <a:pt x="0" y="8"/>
                    <a:pt x="0" y="5"/>
                  </a:cubicBezTo>
                  <a:cubicBezTo>
                    <a:pt x="0" y="3"/>
                    <a:pt x="0" y="2"/>
                    <a:pt x="0" y="0"/>
                  </a:cubicBezTo>
                  <a:cubicBezTo>
                    <a:pt x="4" y="0"/>
                    <a:pt x="4" y="0"/>
                    <a:pt x="4" y="0"/>
                  </a:cubicBezTo>
                  <a:cubicBezTo>
                    <a:pt x="4" y="1"/>
                    <a:pt x="4" y="3"/>
                    <a:pt x="4" y="5"/>
                  </a:cubicBezTo>
                  <a:cubicBezTo>
                    <a:pt x="4" y="7"/>
                    <a:pt x="4" y="10"/>
                    <a:pt x="5" y="11"/>
                  </a:cubicBezTo>
                  <a:cubicBezTo>
                    <a:pt x="1" y="13"/>
                    <a:pt x="1" y="13"/>
                    <a:pt x="1"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5" name="Freeform 105"/>
            <p:cNvSpPr/>
            <p:nvPr/>
          </p:nvSpPr>
          <p:spPr bwMode="auto">
            <a:xfrm>
              <a:off x="10071100" y="1771650"/>
              <a:ext cx="33337" cy="87312"/>
            </a:xfrm>
            <a:custGeom>
              <a:avLst/>
              <a:gdLst>
                <a:gd name="T0" fmla="*/ 2 w 7"/>
                <a:gd name="T1" fmla="*/ 18 h 18"/>
                <a:gd name="T2" fmla="*/ 2 w 7"/>
                <a:gd name="T3" fmla="*/ 18 h 18"/>
                <a:gd name="T4" fmla="*/ 0 w 7"/>
                <a:gd name="T5" fmla="*/ 18 h 18"/>
                <a:gd name="T6" fmla="*/ 0 w 7"/>
                <a:gd name="T7" fmla="*/ 16 h 18"/>
                <a:gd name="T8" fmla="*/ 0 w 7"/>
                <a:gd name="T9" fmla="*/ 5 h 18"/>
                <a:gd name="T10" fmla="*/ 0 w 7"/>
                <a:gd name="T11" fmla="*/ 0 h 18"/>
                <a:gd name="T12" fmla="*/ 2 w 7"/>
                <a:gd name="T13" fmla="*/ 0 h 18"/>
                <a:gd name="T14" fmla="*/ 6 w 7"/>
                <a:gd name="T15" fmla="*/ 0 h 18"/>
                <a:gd name="T16" fmla="*/ 5 w 7"/>
                <a:gd name="T17" fmla="*/ 4 h 18"/>
                <a:gd name="T18" fmla="*/ 4 w 7"/>
                <a:gd name="T19" fmla="*/ 4 h 18"/>
                <a:gd name="T20" fmla="*/ 4 w 7"/>
                <a:gd name="T21" fmla="*/ 5 h 18"/>
                <a:gd name="T22" fmla="*/ 4 w 7"/>
                <a:gd name="T23" fmla="*/ 14 h 18"/>
                <a:gd name="T24" fmla="*/ 5 w 7"/>
                <a:gd name="T25" fmla="*/ 14 h 18"/>
                <a:gd name="T26" fmla="*/ 7 w 7"/>
                <a:gd name="T27" fmla="*/ 18 h 18"/>
                <a:gd name="T28" fmla="*/ 2 w 7"/>
                <a:gd name="T2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18">
                  <a:moveTo>
                    <a:pt x="2" y="18"/>
                  </a:moveTo>
                  <a:cubicBezTo>
                    <a:pt x="2" y="18"/>
                    <a:pt x="2" y="18"/>
                    <a:pt x="2" y="18"/>
                  </a:cubicBezTo>
                  <a:cubicBezTo>
                    <a:pt x="0" y="18"/>
                    <a:pt x="0" y="18"/>
                    <a:pt x="0" y="18"/>
                  </a:cubicBezTo>
                  <a:cubicBezTo>
                    <a:pt x="0" y="16"/>
                    <a:pt x="0" y="16"/>
                    <a:pt x="0" y="16"/>
                  </a:cubicBezTo>
                  <a:cubicBezTo>
                    <a:pt x="0" y="12"/>
                    <a:pt x="0" y="9"/>
                    <a:pt x="0" y="5"/>
                  </a:cubicBezTo>
                  <a:cubicBezTo>
                    <a:pt x="0" y="0"/>
                    <a:pt x="0" y="0"/>
                    <a:pt x="0" y="0"/>
                  </a:cubicBezTo>
                  <a:cubicBezTo>
                    <a:pt x="2" y="0"/>
                    <a:pt x="2" y="0"/>
                    <a:pt x="2" y="0"/>
                  </a:cubicBezTo>
                  <a:cubicBezTo>
                    <a:pt x="3" y="0"/>
                    <a:pt x="5" y="0"/>
                    <a:pt x="6" y="0"/>
                  </a:cubicBezTo>
                  <a:cubicBezTo>
                    <a:pt x="5" y="4"/>
                    <a:pt x="5" y="4"/>
                    <a:pt x="5" y="4"/>
                  </a:cubicBezTo>
                  <a:cubicBezTo>
                    <a:pt x="5" y="4"/>
                    <a:pt x="4" y="4"/>
                    <a:pt x="4" y="4"/>
                  </a:cubicBezTo>
                  <a:cubicBezTo>
                    <a:pt x="4" y="5"/>
                    <a:pt x="4" y="5"/>
                    <a:pt x="4" y="5"/>
                  </a:cubicBezTo>
                  <a:cubicBezTo>
                    <a:pt x="4" y="8"/>
                    <a:pt x="4" y="11"/>
                    <a:pt x="4" y="14"/>
                  </a:cubicBezTo>
                  <a:cubicBezTo>
                    <a:pt x="4" y="14"/>
                    <a:pt x="5" y="14"/>
                    <a:pt x="5" y="14"/>
                  </a:cubicBezTo>
                  <a:cubicBezTo>
                    <a:pt x="7" y="18"/>
                    <a:pt x="7" y="18"/>
                    <a:pt x="7" y="18"/>
                  </a:cubicBezTo>
                  <a:cubicBezTo>
                    <a:pt x="5" y="18"/>
                    <a:pt x="4" y="18"/>
                    <a:pt x="2" y="1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6" name="Freeform 106"/>
            <p:cNvSpPr/>
            <p:nvPr/>
          </p:nvSpPr>
          <p:spPr bwMode="auto">
            <a:xfrm>
              <a:off x="10085388" y="1800225"/>
              <a:ext cx="19050" cy="19050"/>
            </a:xfrm>
            <a:custGeom>
              <a:avLst/>
              <a:gdLst>
                <a:gd name="T0" fmla="*/ 1 w 4"/>
                <a:gd name="T1" fmla="*/ 4 h 4"/>
                <a:gd name="T2" fmla="*/ 0 w 4"/>
                <a:gd name="T3" fmla="*/ 1 h 4"/>
                <a:gd name="T4" fmla="*/ 4 w 4"/>
                <a:gd name="T5" fmla="*/ 1 h 4"/>
                <a:gd name="T6" fmla="*/ 1 w 4"/>
                <a:gd name="T7" fmla="*/ 4 h 4"/>
                <a:gd name="T8" fmla="*/ 1 w 4"/>
                <a:gd name="T9" fmla="*/ 4 h 4"/>
              </a:gdLst>
              <a:ahLst/>
              <a:cxnLst>
                <a:cxn ang="0">
                  <a:pos x="T0" y="T1"/>
                </a:cxn>
                <a:cxn ang="0">
                  <a:pos x="T2" y="T3"/>
                </a:cxn>
                <a:cxn ang="0">
                  <a:pos x="T4" y="T5"/>
                </a:cxn>
                <a:cxn ang="0">
                  <a:pos x="T6" y="T7"/>
                </a:cxn>
                <a:cxn ang="0">
                  <a:pos x="T8" y="T9"/>
                </a:cxn>
              </a:cxnLst>
              <a:rect l="0" t="0" r="r" b="b"/>
              <a:pathLst>
                <a:path w="4" h="4">
                  <a:moveTo>
                    <a:pt x="1" y="4"/>
                  </a:moveTo>
                  <a:cubicBezTo>
                    <a:pt x="0" y="1"/>
                    <a:pt x="0" y="1"/>
                    <a:pt x="0" y="1"/>
                  </a:cubicBezTo>
                  <a:cubicBezTo>
                    <a:pt x="1" y="0"/>
                    <a:pt x="3" y="0"/>
                    <a:pt x="4" y="1"/>
                  </a:cubicBezTo>
                  <a:cubicBezTo>
                    <a:pt x="1" y="4"/>
                    <a:pt x="1" y="4"/>
                    <a:pt x="1" y="4"/>
                  </a:cubicBezTo>
                  <a:cubicBezTo>
                    <a:pt x="1" y="4"/>
                    <a:pt x="1" y="4"/>
                    <a:pt x="1"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7" name="Freeform 107"/>
            <p:cNvSpPr/>
            <p:nvPr/>
          </p:nvSpPr>
          <p:spPr bwMode="auto">
            <a:xfrm>
              <a:off x="10099675" y="1776413"/>
              <a:ext cx="33337" cy="77787"/>
            </a:xfrm>
            <a:custGeom>
              <a:avLst/>
              <a:gdLst>
                <a:gd name="T0" fmla="*/ 2 w 7"/>
                <a:gd name="T1" fmla="*/ 16 h 16"/>
                <a:gd name="T2" fmla="*/ 2 w 7"/>
                <a:gd name="T3" fmla="*/ 14 h 16"/>
                <a:gd name="T4" fmla="*/ 1 w 7"/>
                <a:gd name="T5" fmla="*/ 6 h 16"/>
                <a:gd name="T6" fmla="*/ 0 w 7"/>
                <a:gd name="T7" fmla="*/ 1 h 16"/>
                <a:gd name="T8" fmla="*/ 4 w 7"/>
                <a:gd name="T9" fmla="*/ 0 h 16"/>
                <a:gd name="T10" fmla="*/ 5 w 7"/>
                <a:gd name="T11" fmla="*/ 6 h 16"/>
                <a:gd name="T12" fmla="*/ 6 w 7"/>
                <a:gd name="T13" fmla="*/ 12 h 16"/>
                <a:gd name="T14" fmla="*/ 6 w 7"/>
                <a:gd name="T15" fmla="*/ 11 h 16"/>
                <a:gd name="T16" fmla="*/ 7 w 7"/>
                <a:gd name="T17" fmla="*/ 15 h 16"/>
                <a:gd name="T18" fmla="*/ 4 w 7"/>
                <a:gd name="T19" fmla="*/ 16 h 16"/>
                <a:gd name="T20" fmla="*/ 2 w 7"/>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6">
                  <a:moveTo>
                    <a:pt x="2" y="16"/>
                  </a:moveTo>
                  <a:cubicBezTo>
                    <a:pt x="2" y="14"/>
                    <a:pt x="2" y="14"/>
                    <a:pt x="2" y="14"/>
                  </a:cubicBezTo>
                  <a:cubicBezTo>
                    <a:pt x="2" y="11"/>
                    <a:pt x="1" y="9"/>
                    <a:pt x="1" y="6"/>
                  </a:cubicBezTo>
                  <a:cubicBezTo>
                    <a:pt x="1" y="4"/>
                    <a:pt x="1" y="2"/>
                    <a:pt x="0" y="1"/>
                  </a:cubicBezTo>
                  <a:cubicBezTo>
                    <a:pt x="4" y="0"/>
                    <a:pt x="4" y="0"/>
                    <a:pt x="4" y="0"/>
                  </a:cubicBezTo>
                  <a:cubicBezTo>
                    <a:pt x="5" y="2"/>
                    <a:pt x="5" y="4"/>
                    <a:pt x="5" y="6"/>
                  </a:cubicBezTo>
                  <a:cubicBezTo>
                    <a:pt x="5" y="8"/>
                    <a:pt x="6" y="10"/>
                    <a:pt x="6" y="12"/>
                  </a:cubicBezTo>
                  <a:cubicBezTo>
                    <a:pt x="6" y="12"/>
                    <a:pt x="6" y="12"/>
                    <a:pt x="6" y="11"/>
                  </a:cubicBezTo>
                  <a:cubicBezTo>
                    <a:pt x="7" y="15"/>
                    <a:pt x="7" y="15"/>
                    <a:pt x="7" y="15"/>
                  </a:cubicBezTo>
                  <a:cubicBezTo>
                    <a:pt x="6" y="16"/>
                    <a:pt x="5" y="16"/>
                    <a:pt x="4" y="16"/>
                  </a:cubicBezTo>
                  <a:cubicBezTo>
                    <a:pt x="2" y="16"/>
                    <a:pt x="2" y="16"/>
                    <a:pt x="2" y="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8" name="Freeform 108"/>
            <p:cNvSpPr/>
            <p:nvPr/>
          </p:nvSpPr>
          <p:spPr bwMode="auto">
            <a:xfrm>
              <a:off x="10133013" y="1757363"/>
              <a:ext cx="44450" cy="85725"/>
            </a:xfrm>
            <a:custGeom>
              <a:avLst/>
              <a:gdLst>
                <a:gd name="T0" fmla="*/ 1 w 9"/>
                <a:gd name="T1" fmla="*/ 18 h 18"/>
                <a:gd name="T2" fmla="*/ 1 w 9"/>
                <a:gd name="T3" fmla="*/ 17 h 18"/>
                <a:gd name="T4" fmla="*/ 1 w 9"/>
                <a:gd name="T5" fmla="*/ 2 h 18"/>
                <a:gd name="T6" fmla="*/ 1 w 9"/>
                <a:gd name="T7" fmla="*/ 1 h 18"/>
                <a:gd name="T8" fmla="*/ 2 w 9"/>
                <a:gd name="T9" fmla="*/ 1 h 18"/>
                <a:gd name="T10" fmla="*/ 7 w 9"/>
                <a:gd name="T11" fmla="*/ 1 h 18"/>
                <a:gd name="T12" fmla="*/ 6 w 9"/>
                <a:gd name="T13" fmla="*/ 5 h 18"/>
                <a:gd name="T14" fmla="*/ 5 w 9"/>
                <a:gd name="T15" fmla="*/ 4 h 18"/>
                <a:gd name="T16" fmla="*/ 5 w 9"/>
                <a:gd name="T17" fmla="*/ 14 h 18"/>
                <a:gd name="T18" fmla="*/ 7 w 9"/>
                <a:gd name="T19" fmla="*/ 13 h 18"/>
                <a:gd name="T20" fmla="*/ 9 w 9"/>
                <a:gd name="T21" fmla="*/ 17 h 18"/>
                <a:gd name="T22" fmla="*/ 3 w 9"/>
                <a:gd name="T23" fmla="*/ 18 h 18"/>
                <a:gd name="T24" fmla="*/ 1 w 9"/>
                <a:gd name="T2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8">
                  <a:moveTo>
                    <a:pt x="1" y="18"/>
                  </a:moveTo>
                  <a:cubicBezTo>
                    <a:pt x="1" y="17"/>
                    <a:pt x="1" y="17"/>
                    <a:pt x="1" y="17"/>
                  </a:cubicBezTo>
                  <a:cubicBezTo>
                    <a:pt x="0" y="13"/>
                    <a:pt x="0" y="7"/>
                    <a:pt x="1" y="2"/>
                  </a:cubicBezTo>
                  <a:cubicBezTo>
                    <a:pt x="1" y="1"/>
                    <a:pt x="1" y="1"/>
                    <a:pt x="1" y="1"/>
                  </a:cubicBezTo>
                  <a:cubicBezTo>
                    <a:pt x="2" y="1"/>
                    <a:pt x="2" y="1"/>
                    <a:pt x="2" y="1"/>
                  </a:cubicBezTo>
                  <a:cubicBezTo>
                    <a:pt x="4" y="0"/>
                    <a:pt x="5" y="0"/>
                    <a:pt x="7" y="1"/>
                  </a:cubicBezTo>
                  <a:cubicBezTo>
                    <a:pt x="6" y="5"/>
                    <a:pt x="6" y="5"/>
                    <a:pt x="6" y="5"/>
                  </a:cubicBezTo>
                  <a:cubicBezTo>
                    <a:pt x="5" y="4"/>
                    <a:pt x="5" y="4"/>
                    <a:pt x="5" y="4"/>
                  </a:cubicBezTo>
                  <a:cubicBezTo>
                    <a:pt x="4" y="8"/>
                    <a:pt x="4" y="11"/>
                    <a:pt x="5" y="14"/>
                  </a:cubicBezTo>
                  <a:cubicBezTo>
                    <a:pt x="5" y="14"/>
                    <a:pt x="6" y="14"/>
                    <a:pt x="7" y="13"/>
                  </a:cubicBezTo>
                  <a:cubicBezTo>
                    <a:pt x="9" y="17"/>
                    <a:pt x="9" y="17"/>
                    <a:pt x="9" y="17"/>
                  </a:cubicBezTo>
                  <a:cubicBezTo>
                    <a:pt x="7" y="18"/>
                    <a:pt x="4" y="18"/>
                    <a:pt x="3" y="18"/>
                  </a:cubicBezTo>
                  <a:cubicBezTo>
                    <a:pt x="1" y="18"/>
                    <a:pt x="1" y="18"/>
                    <a:pt x="1" y="18"/>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39" name="Freeform 109"/>
            <p:cNvSpPr/>
            <p:nvPr/>
          </p:nvSpPr>
          <p:spPr bwMode="auto">
            <a:xfrm>
              <a:off x="10148888" y="1790700"/>
              <a:ext cx="23812" cy="19050"/>
            </a:xfrm>
            <a:custGeom>
              <a:avLst/>
              <a:gdLst>
                <a:gd name="T0" fmla="*/ 2 w 5"/>
                <a:gd name="T1" fmla="*/ 4 h 4"/>
                <a:gd name="T2" fmla="*/ 0 w 5"/>
                <a:gd name="T3" fmla="*/ 1 h 4"/>
                <a:gd name="T4" fmla="*/ 5 w 5"/>
                <a:gd name="T5" fmla="*/ 1 h 4"/>
                <a:gd name="T6" fmla="*/ 2 w 5"/>
                <a:gd name="T7" fmla="*/ 4 h 4"/>
              </a:gdLst>
              <a:ahLst/>
              <a:cxnLst>
                <a:cxn ang="0">
                  <a:pos x="T0" y="T1"/>
                </a:cxn>
                <a:cxn ang="0">
                  <a:pos x="T2" y="T3"/>
                </a:cxn>
                <a:cxn ang="0">
                  <a:pos x="T4" y="T5"/>
                </a:cxn>
                <a:cxn ang="0">
                  <a:pos x="T6" y="T7"/>
                </a:cxn>
              </a:cxnLst>
              <a:rect l="0" t="0" r="r" b="b"/>
              <a:pathLst>
                <a:path w="5" h="4">
                  <a:moveTo>
                    <a:pt x="2" y="4"/>
                  </a:moveTo>
                  <a:cubicBezTo>
                    <a:pt x="0" y="1"/>
                    <a:pt x="0" y="1"/>
                    <a:pt x="0" y="1"/>
                  </a:cubicBezTo>
                  <a:cubicBezTo>
                    <a:pt x="1" y="0"/>
                    <a:pt x="3" y="0"/>
                    <a:pt x="5" y="1"/>
                  </a:cubicBezTo>
                  <a:cubicBezTo>
                    <a:pt x="2" y="4"/>
                    <a:pt x="2" y="4"/>
                    <a:pt x="2"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0" name="Freeform 110"/>
            <p:cNvSpPr/>
            <p:nvPr/>
          </p:nvSpPr>
          <p:spPr bwMode="auto">
            <a:xfrm>
              <a:off x="10177463" y="1743075"/>
              <a:ext cx="42862" cy="90487"/>
            </a:xfrm>
            <a:custGeom>
              <a:avLst/>
              <a:gdLst>
                <a:gd name="T0" fmla="*/ 1 w 9"/>
                <a:gd name="T1" fmla="*/ 19 h 19"/>
                <a:gd name="T2" fmla="*/ 0 w 9"/>
                <a:gd name="T3" fmla="*/ 10 h 19"/>
                <a:gd name="T4" fmla="*/ 0 w 9"/>
                <a:gd name="T5" fmla="*/ 3 h 19"/>
                <a:gd name="T6" fmla="*/ 0 w 9"/>
                <a:gd name="T7" fmla="*/ 0 h 19"/>
                <a:gd name="T8" fmla="*/ 3 w 9"/>
                <a:gd name="T9" fmla="*/ 1 h 19"/>
                <a:gd name="T10" fmla="*/ 8 w 9"/>
                <a:gd name="T11" fmla="*/ 9 h 19"/>
                <a:gd name="T12" fmla="*/ 5 w 9"/>
                <a:gd name="T13" fmla="*/ 14 h 19"/>
                <a:gd name="T14" fmla="*/ 5 w 9"/>
                <a:gd name="T15" fmla="*/ 19 h 19"/>
                <a:gd name="T16" fmla="*/ 1 w 9"/>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9">
                  <a:moveTo>
                    <a:pt x="1" y="19"/>
                  </a:moveTo>
                  <a:cubicBezTo>
                    <a:pt x="1" y="16"/>
                    <a:pt x="1" y="13"/>
                    <a:pt x="0" y="10"/>
                  </a:cubicBezTo>
                  <a:cubicBezTo>
                    <a:pt x="0" y="8"/>
                    <a:pt x="0" y="6"/>
                    <a:pt x="0" y="3"/>
                  </a:cubicBezTo>
                  <a:cubicBezTo>
                    <a:pt x="0" y="0"/>
                    <a:pt x="0" y="0"/>
                    <a:pt x="0" y="0"/>
                  </a:cubicBezTo>
                  <a:cubicBezTo>
                    <a:pt x="3" y="1"/>
                    <a:pt x="3" y="1"/>
                    <a:pt x="3" y="1"/>
                  </a:cubicBezTo>
                  <a:cubicBezTo>
                    <a:pt x="6" y="3"/>
                    <a:pt x="9" y="6"/>
                    <a:pt x="8" y="9"/>
                  </a:cubicBezTo>
                  <a:cubicBezTo>
                    <a:pt x="8" y="11"/>
                    <a:pt x="7" y="13"/>
                    <a:pt x="5" y="14"/>
                  </a:cubicBezTo>
                  <a:cubicBezTo>
                    <a:pt x="5" y="15"/>
                    <a:pt x="5" y="17"/>
                    <a:pt x="5" y="19"/>
                  </a:cubicBezTo>
                  <a:cubicBezTo>
                    <a:pt x="1" y="19"/>
                    <a:pt x="1" y="19"/>
                    <a:pt x="1" y="1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1" name="Freeform 111"/>
            <p:cNvSpPr/>
            <p:nvPr/>
          </p:nvSpPr>
          <p:spPr bwMode="auto">
            <a:xfrm>
              <a:off x="10210800" y="1757363"/>
              <a:ext cx="23812" cy="71437"/>
            </a:xfrm>
            <a:custGeom>
              <a:avLst/>
              <a:gdLst>
                <a:gd name="T0" fmla="*/ 1 w 5"/>
                <a:gd name="T1" fmla="*/ 15 h 15"/>
                <a:gd name="T2" fmla="*/ 1 w 5"/>
                <a:gd name="T3" fmla="*/ 7 h 15"/>
                <a:gd name="T4" fmla="*/ 0 w 5"/>
                <a:gd name="T5" fmla="*/ 0 h 15"/>
                <a:gd name="T6" fmla="*/ 4 w 5"/>
                <a:gd name="T7" fmla="*/ 0 h 15"/>
                <a:gd name="T8" fmla="*/ 5 w 5"/>
                <a:gd name="T9" fmla="*/ 6 h 15"/>
                <a:gd name="T10" fmla="*/ 5 w 5"/>
                <a:gd name="T11" fmla="*/ 15 h 15"/>
                <a:gd name="T12" fmla="*/ 1 w 5"/>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5" h="15">
                  <a:moveTo>
                    <a:pt x="1" y="15"/>
                  </a:moveTo>
                  <a:cubicBezTo>
                    <a:pt x="1" y="13"/>
                    <a:pt x="1" y="10"/>
                    <a:pt x="1" y="7"/>
                  </a:cubicBezTo>
                  <a:cubicBezTo>
                    <a:pt x="0" y="4"/>
                    <a:pt x="0" y="2"/>
                    <a:pt x="0" y="0"/>
                  </a:cubicBezTo>
                  <a:cubicBezTo>
                    <a:pt x="4" y="0"/>
                    <a:pt x="4" y="0"/>
                    <a:pt x="4" y="0"/>
                  </a:cubicBezTo>
                  <a:cubicBezTo>
                    <a:pt x="4" y="2"/>
                    <a:pt x="4" y="4"/>
                    <a:pt x="5" y="6"/>
                  </a:cubicBezTo>
                  <a:cubicBezTo>
                    <a:pt x="5" y="9"/>
                    <a:pt x="5" y="13"/>
                    <a:pt x="5" y="15"/>
                  </a:cubicBezTo>
                  <a:cubicBezTo>
                    <a:pt x="1" y="15"/>
                    <a:pt x="1" y="15"/>
                    <a:pt x="1" y="1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2" name="Freeform 112"/>
            <p:cNvSpPr/>
            <p:nvPr/>
          </p:nvSpPr>
          <p:spPr bwMode="auto">
            <a:xfrm>
              <a:off x="10225088" y="1781175"/>
              <a:ext cx="23812" cy="19050"/>
            </a:xfrm>
            <a:custGeom>
              <a:avLst/>
              <a:gdLst>
                <a:gd name="T0" fmla="*/ 0 w 5"/>
                <a:gd name="T1" fmla="*/ 4 h 4"/>
                <a:gd name="T2" fmla="*/ 1 w 5"/>
                <a:gd name="T3" fmla="*/ 0 h 4"/>
                <a:gd name="T4" fmla="*/ 5 w 5"/>
                <a:gd name="T5" fmla="*/ 0 h 4"/>
                <a:gd name="T6" fmla="*/ 5 w 5"/>
                <a:gd name="T7" fmla="*/ 4 h 4"/>
                <a:gd name="T8" fmla="*/ 0 w 5"/>
                <a:gd name="T9" fmla="*/ 4 h 4"/>
              </a:gdLst>
              <a:ahLst/>
              <a:cxnLst>
                <a:cxn ang="0">
                  <a:pos x="T0" y="T1"/>
                </a:cxn>
                <a:cxn ang="0">
                  <a:pos x="T2" y="T3"/>
                </a:cxn>
                <a:cxn ang="0">
                  <a:pos x="T4" y="T5"/>
                </a:cxn>
                <a:cxn ang="0">
                  <a:pos x="T6" y="T7"/>
                </a:cxn>
                <a:cxn ang="0">
                  <a:pos x="T8" y="T9"/>
                </a:cxn>
              </a:cxnLst>
              <a:rect l="0" t="0" r="r" b="b"/>
              <a:pathLst>
                <a:path w="5" h="4">
                  <a:moveTo>
                    <a:pt x="0" y="4"/>
                  </a:moveTo>
                  <a:cubicBezTo>
                    <a:pt x="1" y="0"/>
                    <a:pt x="1" y="0"/>
                    <a:pt x="1" y="0"/>
                  </a:cubicBezTo>
                  <a:cubicBezTo>
                    <a:pt x="2" y="0"/>
                    <a:pt x="3" y="0"/>
                    <a:pt x="5" y="0"/>
                  </a:cubicBezTo>
                  <a:cubicBezTo>
                    <a:pt x="5" y="4"/>
                    <a:pt x="5" y="4"/>
                    <a:pt x="5" y="4"/>
                  </a:cubicBezTo>
                  <a:cubicBezTo>
                    <a:pt x="4" y="4"/>
                    <a:pt x="2"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3" name="Freeform 113"/>
            <p:cNvSpPr/>
            <p:nvPr/>
          </p:nvSpPr>
          <p:spPr bwMode="auto">
            <a:xfrm>
              <a:off x="10239375" y="1757363"/>
              <a:ext cx="19050" cy="66675"/>
            </a:xfrm>
            <a:custGeom>
              <a:avLst/>
              <a:gdLst>
                <a:gd name="T0" fmla="*/ 0 w 4"/>
                <a:gd name="T1" fmla="*/ 14 h 14"/>
                <a:gd name="T2" fmla="*/ 0 w 4"/>
                <a:gd name="T3" fmla="*/ 8 h 14"/>
                <a:gd name="T4" fmla="*/ 0 w 4"/>
                <a:gd name="T5" fmla="*/ 0 h 14"/>
                <a:gd name="T6" fmla="*/ 4 w 4"/>
                <a:gd name="T7" fmla="*/ 0 h 14"/>
                <a:gd name="T8" fmla="*/ 4 w 4"/>
                <a:gd name="T9" fmla="*/ 8 h 14"/>
                <a:gd name="T10" fmla="*/ 4 w 4"/>
                <a:gd name="T11" fmla="*/ 14 h 14"/>
                <a:gd name="T12" fmla="*/ 0 w 4"/>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4" h="14">
                  <a:moveTo>
                    <a:pt x="0" y="14"/>
                  </a:moveTo>
                  <a:cubicBezTo>
                    <a:pt x="0" y="12"/>
                    <a:pt x="0" y="10"/>
                    <a:pt x="0" y="8"/>
                  </a:cubicBezTo>
                  <a:cubicBezTo>
                    <a:pt x="0" y="6"/>
                    <a:pt x="0" y="3"/>
                    <a:pt x="0" y="0"/>
                  </a:cubicBezTo>
                  <a:cubicBezTo>
                    <a:pt x="4" y="0"/>
                    <a:pt x="4" y="0"/>
                    <a:pt x="4" y="0"/>
                  </a:cubicBezTo>
                  <a:cubicBezTo>
                    <a:pt x="4" y="2"/>
                    <a:pt x="4" y="6"/>
                    <a:pt x="4" y="8"/>
                  </a:cubicBezTo>
                  <a:cubicBezTo>
                    <a:pt x="4" y="10"/>
                    <a:pt x="4" y="12"/>
                    <a:pt x="4" y="14"/>
                  </a:cubicBezTo>
                  <a:cubicBezTo>
                    <a:pt x="0" y="14"/>
                    <a:pt x="0" y="14"/>
                    <a:pt x="0"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4" name="Freeform 114"/>
            <p:cNvSpPr>
              <a:spLocks noEditPoints="1"/>
            </p:cNvSpPr>
            <p:nvPr/>
          </p:nvSpPr>
          <p:spPr bwMode="auto">
            <a:xfrm>
              <a:off x="10248900" y="1747838"/>
              <a:ext cx="58737" cy="80962"/>
            </a:xfrm>
            <a:custGeom>
              <a:avLst/>
              <a:gdLst>
                <a:gd name="T0" fmla="*/ 5 w 12"/>
                <a:gd name="T1" fmla="*/ 16 h 17"/>
                <a:gd name="T2" fmla="*/ 4 w 12"/>
                <a:gd name="T3" fmla="*/ 16 h 17"/>
                <a:gd name="T4" fmla="*/ 0 w 12"/>
                <a:gd name="T5" fmla="*/ 10 h 17"/>
                <a:gd name="T6" fmla="*/ 7 w 12"/>
                <a:gd name="T7" fmla="*/ 0 h 17"/>
                <a:gd name="T8" fmla="*/ 7 w 12"/>
                <a:gd name="T9" fmla="*/ 2 h 17"/>
                <a:gd name="T10" fmla="*/ 8 w 12"/>
                <a:gd name="T11" fmla="*/ 1 h 17"/>
                <a:gd name="T12" fmla="*/ 10 w 12"/>
                <a:gd name="T13" fmla="*/ 12 h 17"/>
                <a:gd name="T14" fmla="*/ 5 w 12"/>
                <a:gd name="T15" fmla="*/ 16 h 17"/>
                <a:gd name="T16" fmla="*/ 6 w 12"/>
                <a:gd name="T17" fmla="*/ 5 h 17"/>
                <a:gd name="T18" fmla="*/ 4 w 12"/>
                <a:gd name="T19" fmla="*/ 10 h 17"/>
                <a:gd name="T20" fmla="*/ 5 w 12"/>
                <a:gd name="T21" fmla="*/ 12 h 17"/>
                <a:gd name="T22" fmla="*/ 7 w 12"/>
                <a:gd name="T23" fmla="*/ 11 h 17"/>
                <a:gd name="T24" fmla="*/ 6 w 12"/>
                <a:gd name="T25"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7">
                  <a:moveTo>
                    <a:pt x="5" y="16"/>
                  </a:moveTo>
                  <a:cubicBezTo>
                    <a:pt x="4" y="16"/>
                    <a:pt x="4" y="16"/>
                    <a:pt x="4" y="16"/>
                  </a:cubicBezTo>
                  <a:cubicBezTo>
                    <a:pt x="2" y="16"/>
                    <a:pt x="0" y="13"/>
                    <a:pt x="0" y="10"/>
                  </a:cubicBezTo>
                  <a:cubicBezTo>
                    <a:pt x="0" y="5"/>
                    <a:pt x="3" y="0"/>
                    <a:pt x="7" y="0"/>
                  </a:cubicBezTo>
                  <a:cubicBezTo>
                    <a:pt x="7" y="2"/>
                    <a:pt x="7" y="2"/>
                    <a:pt x="7" y="2"/>
                  </a:cubicBezTo>
                  <a:cubicBezTo>
                    <a:pt x="8" y="1"/>
                    <a:pt x="8" y="1"/>
                    <a:pt x="8" y="1"/>
                  </a:cubicBezTo>
                  <a:cubicBezTo>
                    <a:pt x="11" y="3"/>
                    <a:pt x="12" y="9"/>
                    <a:pt x="10" y="12"/>
                  </a:cubicBezTo>
                  <a:cubicBezTo>
                    <a:pt x="9" y="15"/>
                    <a:pt x="7" y="17"/>
                    <a:pt x="5" y="16"/>
                  </a:cubicBezTo>
                  <a:close/>
                  <a:moveTo>
                    <a:pt x="6" y="5"/>
                  </a:moveTo>
                  <a:cubicBezTo>
                    <a:pt x="5" y="6"/>
                    <a:pt x="4" y="8"/>
                    <a:pt x="4" y="10"/>
                  </a:cubicBezTo>
                  <a:cubicBezTo>
                    <a:pt x="4" y="10"/>
                    <a:pt x="4" y="12"/>
                    <a:pt x="5" y="12"/>
                  </a:cubicBezTo>
                  <a:cubicBezTo>
                    <a:pt x="5" y="12"/>
                    <a:pt x="6" y="12"/>
                    <a:pt x="7" y="11"/>
                  </a:cubicBezTo>
                  <a:cubicBezTo>
                    <a:pt x="7" y="9"/>
                    <a:pt x="7" y="6"/>
                    <a:pt x="6"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5" name="Freeform 115"/>
            <p:cNvSpPr/>
            <p:nvPr/>
          </p:nvSpPr>
          <p:spPr bwMode="auto">
            <a:xfrm>
              <a:off x="10293350" y="1743075"/>
              <a:ext cx="19050" cy="66675"/>
            </a:xfrm>
            <a:custGeom>
              <a:avLst/>
              <a:gdLst>
                <a:gd name="T0" fmla="*/ 0 w 4"/>
                <a:gd name="T1" fmla="*/ 14 h 14"/>
                <a:gd name="T2" fmla="*/ 0 w 4"/>
                <a:gd name="T3" fmla="*/ 1 h 14"/>
                <a:gd name="T4" fmla="*/ 4 w 4"/>
                <a:gd name="T5" fmla="*/ 0 h 14"/>
                <a:gd name="T6" fmla="*/ 4 w 4"/>
                <a:gd name="T7" fmla="*/ 14 h 14"/>
                <a:gd name="T8" fmla="*/ 0 w 4"/>
                <a:gd name="T9" fmla="*/ 14 h 14"/>
              </a:gdLst>
              <a:ahLst/>
              <a:cxnLst>
                <a:cxn ang="0">
                  <a:pos x="T0" y="T1"/>
                </a:cxn>
                <a:cxn ang="0">
                  <a:pos x="T2" y="T3"/>
                </a:cxn>
                <a:cxn ang="0">
                  <a:pos x="T4" y="T5"/>
                </a:cxn>
                <a:cxn ang="0">
                  <a:pos x="T6" y="T7"/>
                </a:cxn>
                <a:cxn ang="0">
                  <a:pos x="T8" y="T9"/>
                </a:cxn>
              </a:cxnLst>
              <a:rect l="0" t="0" r="r" b="b"/>
              <a:pathLst>
                <a:path w="4" h="14">
                  <a:moveTo>
                    <a:pt x="0" y="14"/>
                  </a:moveTo>
                  <a:cubicBezTo>
                    <a:pt x="0" y="11"/>
                    <a:pt x="0" y="4"/>
                    <a:pt x="0" y="1"/>
                  </a:cubicBezTo>
                  <a:cubicBezTo>
                    <a:pt x="4" y="0"/>
                    <a:pt x="4" y="0"/>
                    <a:pt x="4" y="0"/>
                  </a:cubicBezTo>
                  <a:cubicBezTo>
                    <a:pt x="4" y="4"/>
                    <a:pt x="4" y="11"/>
                    <a:pt x="4" y="14"/>
                  </a:cubicBezTo>
                  <a:cubicBezTo>
                    <a:pt x="0" y="14"/>
                    <a:pt x="0" y="14"/>
                    <a:pt x="0"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6" name="Freeform 116"/>
            <p:cNvSpPr/>
            <p:nvPr/>
          </p:nvSpPr>
          <p:spPr bwMode="auto">
            <a:xfrm>
              <a:off x="10302875" y="1743075"/>
              <a:ext cx="47625" cy="61912"/>
            </a:xfrm>
            <a:custGeom>
              <a:avLst/>
              <a:gdLst>
                <a:gd name="T0" fmla="*/ 5 w 10"/>
                <a:gd name="T1" fmla="*/ 13 h 13"/>
                <a:gd name="T2" fmla="*/ 3 w 10"/>
                <a:gd name="T3" fmla="*/ 8 h 13"/>
                <a:gd name="T4" fmla="*/ 0 w 10"/>
                <a:gd name="T5" fmla="*/ 3 h 13"/>
                <a:gd name="T6" fmla="*/ 3 w 10"/>
                <a:gd name="T7" fmla="*/ 1 h 13"/>
                <a:gd name="T8" fmla="*/ 5 w 10"/>
                <a:gd name="T9" fmla="*/ 4 h 13"/>
                <a:gd name="T10" fmla="*/ 6 w 10"/>
                <a:gd name="T11" fmla="*/ 0 h 13"/>
                <a:gd name="T12" fmla="*/ 10 w 10"/>
                <a:gd name="T13" fmla="*/ 0 h 13"/>
                <a:gd name="T14" fmla="*/ 9 w 10"/>
                <a:gd name="T15" fmla="*/ 12 h 13"/>
                <a:gd name="T16" fmla="*/ 5 w 10"/>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3">
                  <a:moveTo>
                    <a:pt x="5" y="13"/>
                  </a:moveTo>
                  <a:cubicBezTo>
                    <a:pt x="4" y="12"/>
                    <a:pt x="4" y="10"/>
                    <a:pt x="3" y="8"/>
                  </a:cubicBezTo>
                  <a:cubicBezTo>
                    <a:pt x="2" y="7"/>
                    <a:pt x="1" y="4"/>
                    <a:pt x="0" y="3"/>
                  </a:cubicBezTo>
                  <a:cubicBezTo>
                    <a:pt x="3" y="1"/>
                    <a:pt x="3" y="1"/>
                    <a:pt x="3" y="1"/>
                  </a:cubicBezTo>
                  <a:cubicBezTo>
                    <a:pt x="4" y="2"/>
                    <a:pt x="4" y="3"/>
                    <a:pt x="5" y="4"/>
                  </a:cubicBezTo>
                  <a:cubicBezTo>
                    <a:pt x="5" y="2"/>
                    <a:pt x="5" y="1"/>
                    <a:pt x="6" y="0"/>
                  </a:cubicBezTo>
                  <a:cubicBezTo>
                    <a:pt x="10" y="0"/>
                    <a:pt x="10" y="0"/>
                    <a:pt x="10" y="0"/>
                  </a:cubicBezTo>
                  <a:cubicBezTo>
                    <a:pt x="9" y="5"/>
                    <a:pt x="9" y="8"/>
                    <a:pt x="9" y="12"/>
                  </a:cubicBezTo>
                  <a:cubicBezTo>
                    <a:pt x="5" y="13"/>
                    <a:pt x="5" y="13"/>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7" name="Freeform 117"/>
            <p:cNvSpPr/>
            <p:nvPr/>
          </p:nvSpPr>
          <p:spPr bwMode="auto">
            <a:xfrm>
              <a:off x="10340975" y="1719263"/>
              <a:ext cx="28575" cy="95250"/>
            </a:xfrm>
            <a:custGeom>
              <a:avLst/>
              <a:gdLst>
                <a:gd name="T0" fmla="*/ 0 w 6"/>
                <a:gd name="T1" fmla="*/ 19 h 20"/>
                <a:gd name="T2" fmla="*/ 0 w 6"/>
                <a:gd name="T3" fmla="*/ 17 h 20"/>
                <a:gd name="T4" fmla="*/ 0 w 6"/>
                <a:gd name="T5" fmla="*/ 8 h 20"/>
                <a:gd name="T6" fmla="*/ 0 w 6"/>
                <a:gd name="T7" fmla="*/ 3 h 20"/>
                <a:gd name="T8" fmla="*/ 0 w 6"/>
                <a:gd name="T9" fmla="*/ 1 h 20"/>
                <a:gd name="T10" fmla="*/ 2 w 6"/>
                <a:gd name="T11" fmla="*/ 1 h 20"/>
                <a:gd name="T12" fmla="*/ 3 w 6"/>
                <a:gd name="T13" fmla="*/ 0 h 20"/>
                <a:gd name="T14" fmla="*/ 6 w 6"/>
                <a:gd name="T15" fmla="*/ 0 h 20"/>
                <a:gd name="T16" fmla="*/ 6 w 6"/>
                <a:gd name="T17" fmla="*/ 4 h 20"/>
                <a:gd name="T18" fmla="*/ 4 w 6"/>
                <a:gd name="T19" fmla="*/ 4 h 20"/>
                <a:gd name="T20" fmla="*/ 4 w 6"/>
                <a:gd name="T21" fmla="*/ 4 h 20"/>
                <a:gd name="T22" fmla="*/ 4 w 6"/>
                <a:gd name="T23" fmla="*/ 8 h 20"/>
                <a:gd name="T24" fmla="*/ 4 w 6"/>
                <a:gd name="T25" fmla="*/ 15 h 20"/>
                <a:gd name="T26" fmla="*/ 5 w 6"/>
                <a:gd name="T27" fmla="*/ 15 h 20"/>
                <a:gd name="T28" fmla="*/ 6 w 6"/>
                <a:gd name="T29" fmla="*/ 19 h 20"/>
                <a:gd name="T30" fmla="*/ 2 w 6"/>
                <a:gd name="T31" fmla="*/ 19 h 20"/>
                <a:gd name="T32" fmla="*/ 0 w 6"/>
                <a:gd name="T33" fmla="*/ 1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20">
                  <a:moveTo>
                    <a:pt x="0" y="19"/>
                  </a:moveTo>
                  <a:cubicBezTo>
                    <a:pt x="0" y="17"/>
                    <a:pt x="0" y="17"/>
                    <a:pt x="0" y="17"/>
                  </a:cubicBezTo>
                  <a:cubicBezTo>
                    <a:pt x="0" y="14"/>
                    <a:pt x="0" y="11"/>
                    <a:pt x="0" y="8"/>
                  </a:cubicBezTo>
                  <a:cubicBezTo>
                    <a:pt x="0" y="6"/>
                    <a:pt x="0" y="4"/>
                    <a:pt x="0" y="3"/>
                  </a:cubicBezTo>
                  <a:cubicBezTo>
                    <a:pt x="0" y="1"/>
                    <a:pt x="0" y="1"/>
                    <a:pt x="0" y="1"/>
                  </a:cubicBezTo>
                  <a:cubicBezTo>
                    <a:pt x="2" y="1"/>
                    <a:pt x="2" y="1"/>
                    <a:pt x="2" y="1"/>
                  </a:cubicBezTo>
                  <a:cubicBezTo>
                    <a:pt x="2" y="1"/>
                    <a:pt x="3" y="1"/>
                    <a:pt x="3" y="0"/>
                  </a:cubicBezTo>
                  <a:cubicBezTo>
                    <a:pt x="4" y="0"/>
                    <a:pt x="5" y="0"/>
                    <a:pt x="6" y="0"/>
                  </a:cubicBezTo>
                  <a:cubicBezTo>
                    <a:pt x="6" y="4"/>
                    <a:pt x="6" y="4"/>
                    <a:pt x="6" y="4"/>
                  </a:cubicBezTo>
                  <a:cubicBezTo>
                    <a:pt x="6" y="4"/>
                    <a:pt x="5" y="4"/>
                    <a:pt x="4" y="4"/>
                  </a:cubicBezTo>
                  <a:cubicBezTo>
                    <a:pt x="4" y="4"/>
                    <a:pt x="4" y="4"/>
                    <a:pt x="4" y="4"/>
                  </a:cubicBezTo>
                  <a:cubicBezTo>
                    <a:pt x="4" y="6"/>
                    <a:pt x="4" y="7"/>
                    <a:pt x="4" y="8"/>
                  </a:cubicBezTo>
                  <a:cubicBezTo>
                    <a:pt x="4" y="10"/>
                    <a:pt x="4" y="13"/>
                    <a:pt x="4" y="15"/>
                  </a:cubicBezTo>
                  <a:cubicBezTo>
                    <a:pt x="4" y="15"/>
                    <a:pt x="4" y="15"/>
                    <a:pt x="5" y="15"/>
                  </a:cubicBezTo>
                  <a:cubicBezTo>
                    <a:pt x="6" y="19"/>
                    <a:pt x="6" y="19"/>
                    <a:pt x="6" y="19"/>
                  </a:cubicBezTo>
                  <a:cubicBezTo>
                    <a:pt x="6" y="19"/>
                    <a:pt x="4" y="20"/>
                    <a:pt x="2" y="19"/>
                  </a:cubicBezTo>
                  <a:cubicBezTo>
                    <a:pt x="0" y="19"/>
                    <a:pt x="0" y="19"/>
                    <a:pt x="0" y="1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8" name="Freeform 118"/>
            <p:cNvSpPr/>
            <p:nvPr/>
          </p:nvSpPr>
          <p:spPr bwMode="auto">
            <a:xfrm>
              <a:off x="10345738" y="1752600"/>
              <a:ext cx="23812" cy="23812"/>
            </a:xfrm>
            <a:custGeom>
              <a:avLst/>
              <a:gdLst>
                <a:gd name="T0" fmla="*/ 4 w 5"/>
                <a:gd name="T1" fmla="*/ 5 h 5"/>
                <a:gd name="T2" fmla="*/ 4 w 5"/>
                <a:gd name="T3" fmla="*/ 4 h 5"/>
                <a:gd name="T4" fmla="*/ 0 w 5"/>
                <a:gd name="T5" fmla="*/ 3 h 5"/>
                <a:gd name="T6" fmla="*/ 5 w 5"/>
                <a:gd name="T7" fmla="*/ 0 h 5"/>
                <a:gd name="T8" fmla="*/ 5 w 5"/>
                <a:gd name="T9" fmla="*/ 4 h 5"/>
                <a:gd name="T10" fmla="*/ 4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4" y="5"/>
                  </a:moveTo>
                  <a:cubicBezTo>
                    <a:pt x="4" y="5"/>
                    <a:pt x="4" y="4"/>
                    <a:pt x="4" y="4"/>
                  </a:cubicBezTo>
                  <a:cubicBezTo>
                    <a:pt x="0" y="3"/>
                    <a:pt x="0" y="3"/>
                    <a:pt x="0" y="3"/>
                  </a:cubicBezTo>
                  <a:cubicBezTo>
                    <a:pt x="1" y="2"/>
                    <a:pt x="2" y="1"/>
                    <a:pt x="5" y="0"/>
                  </a:cubicBezTo>
                  <a:cubicBezTo>
                    <a:pt x="5" y="4"/>
                    <a:pt x="5" y="4"/>
                    <a:pt x="5" y="4"/>
                  </a:cubicBezTo>
                  <a:cubicBezTo>
                    <a:pt x="5" y="4"/>
                    <a:pt x="4" y="5"/>
                    <a:pt x="4"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49" name="Freeform 119"/>
            <p:cNvSpPr/>
            <p:nvPr/>
          </p:nvSpPr>
          <p:spPr bwMode="auto">
            <a:xfrm>
              <a:off x="10572750" y="1724025"/>
              <a:ext cx="52387" cy="23812"/>
            </a:xfrm>
            <a:custGeom>
              <a:avLst/>
              <a:gdLst>
                <a:gd name="T0" fmla="*/ 2 w 11"/>
                <a:gd name="T1" fmla="*/ 4 h 5"/>
                <a:gd name="T2" fmla="*/ 0 w 11"/>
                <a:gd name="T3" fmla="*/ 3 h 5"/>
                <a:gd name="T4" fmla="*/ 3 w 11"/>
                <a:gd name="T5" fmla="*/ 1 h 5"/>
                <a:gd name="T6" fmla="*/ 3 w 11"/>
                <a:gd name="T7" fmla="*/ 0 h 5"/>
                <a:gd name="T8" fmla="*/ 6 w 11"/>
                <a:gd name="T9" fmla="*/ 0 h 5"/>
                <a:gd name="T10" fmla="*/ 11 w 11"/>
                <a:gd name="T11" fmla="*/ 1 h 5"/>
                <a:gd name="T12" fmla="*/ 10 w 11"/>
                <a:gd name="T13" fmla="*/ 5 h 5"/>
                <a:gd name="T14" fmla="*/ 6 w 11"/>
                <a:gd name="T15" fmla="*/ 4 h 5"/>
                <a:gd name="T16" fmla="*/ 2 w 11"/>
                <a:gd name="T17"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4"/>
                  </a:moveTo>
                  <a:cubicBezTo>
                    <a:pt x="1" y="4"/>
                    <a:pt x="1" y="4"/>
                    <a:pt x="0" y="3"/>
                  </a:cubicBezTo>
                  <a:cubicBezTo>
                    <a:pt x="3" y="1"/>
                    <a:pt x="3" y="1"/>
                    <a:pt x="3" y="1"/>
                  </a:cubicBezTo>
                  <a:cubicBezTo>
                    <a:pt x="3" y="0"/>
                    <a:pt x="3" y="0"/>
                    <a:pt x="3" y="0"/>
                  </a:cubicBezTo>
                  <a:cubicBezTo>
                    <a:pt x="3" y="0"/>
                    <a:pt x="5" y="0"/>
                    <a:pt x="6" y="0"/>
                  </a:cubicBezTo>
                  <a:cubicBezTo>
                    <a:pt x="8" y="0"/>
                    <a:pt x="9" y="0"/>
                    <a:pt x="11" y="1"/>
                  </a:cubicBezTo>
                  <a:cubicBezTo>
                    <a:pt x="10" y="5"/>
                    <a:pt x="10" y="5"/>
                    <a:pt x="10" y="5"/>
                  </a:cubicBezTo>
                  <a:cubicBezTo>
                    <a:pt x="9" y="4"/>
                    <a:pt x="7" y="4"/>
                    <a:pt x="6" y="4"/>
                  </a:cubicBezTo>
                  <a:cubicBezTo>
                    <a:pt x="4" y="4"/>
                    <a:pt x="3" y="4"/>
                    <a:pt x="2"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0" name="Freeform 120"/>
            <p:cNvSpPr/>
            <p:nvPr/>
          </p:nvSpPr>
          <p:spPr bwMode="auto">
            <a:xfrm>
              <a:off x="10591800" y="1733550"/>
              <a:ext cx="23812" cy="66675"/>
            </a:xfrm>
            <a:custGeom>
              <a:avLst/>
              <a:gdLst>
                <a:gd name="T0" fmla="*/ 4 w 5"/>
                <a:gd name="T1" fmla="*/ 14 h 14"/>
                <a:gd name="T2" fmla="*/ 0 w 5"/>
                <a:gd name="T3" fmla="*/ 14 h 14"/>
                <a:gd name="T4" fmla="*/ 0 w 5"/>
                <a:gd name="T5" fmla="*/ 4 h 14"/>
                <a:gd name="T6" fmla="*/ 0 w 5"/>
                <a:gd name="T7" fmla="*/ 1 h 14"/>
                <a:gd name="T8" fmla="*/ 4 w 5"/>
                <a:gd name="T9" fmla="*/ 0 h 14"/>
                <a:gd name="T10" fmla="*/ 4 w 5"/>
                <a:gd name="T11" fmla="*/ 4 h 14"/>
                <a:gd name="T12" fmla="*/ 4 w 5"/>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 h="14">
                  <a:moveTo>
                    <a:pt x="4" y="14"/>
                  </a:moveTo>
                  <a:cubicBezTo>
                    <a:pt x="0" y="14"/>
                    <a:pt x="0" y="14"/>
                    <a:pt x="0" y="14"/>
                  </a:cubicBezTo>
                  <a:cubicBezTo>
                    <a:pt x="1" y="11"/>
                    <a:pt x="1" y="7"/>
                    <a:pt x="0" y="4"/>
                  </a:cubicBezTo>
                  <a:cubicBezTo>
                    <a:pt x="0" y="3"/>
                    <a:pt x="0" y="2"/>
                    <a:pt x="0" y="1"/>
                  </a:cubicBezTo>
                  <a:cubicBezTo>
                    <a:pt x="4" y="0"/>
                    <a:pt x="4" y="0"/>
                    <a:pt x="4" y="0"/>
                  </a:cubicBezTo>
                  <a:cubicBezTo>
                    <a:pt x="4" y="1"/>
                    <a:pt x="4" y="3"/>
                    <a:pt x="4" y="4"/>
                  </a:cubicBezTo>
                  <a:cubicBezTo>
                    <a:pt x="5" y="7"/>
                    <a:pt x="5" y="11"/>
                    <a:pt x="4"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1" name="Freeform 121"/>
            <p:cNvSpPr/>
            <p:nvPr/>
          </p:nvSpPr>
          <p:spPr bwMode="auto">
            <a:xfrm>
              <a:off x="10610850" y="1724025"/>
              <a:ext cx="66675" cy="80962"/>
            </a:xfrm>
            <a:custGeom>
              <a:avLst/>
              <a:gdLst>
                <a:gd name="T0" fmla="*/ 4 w 14"/>
                <a:gd name="T1" fmla="*/ 17 h 17"/>
                <a:gd name="T2" fmla="*/ 4 w 14"/>
                <a:gd name="T3" fmla="*/ 15 h 17"/>
                <a:gd name="T4" fmla="*/ 2 w 14"/>
                <a:gd name="T5" fmla="*/ 4 h 17"/>
                <a:gd name="T6" fmla="*/ 0 w 14"/>
                <a:gd name="T7" fmla="*/ 0 h 17"/>
                <a:gd name="T8" fmla="*/ 4 w 14"/>
                <a:gd name="T9" fmla="*/ 1 h 17"/>
                <a:gd name="T10" fmla="*/ 8 w 14"/>
                <a:gd name="T11" fmla="*/ 1 h 17"/>
                <a:gd name="T12" fmla="*/ 13 w 14"/>
                <a:gd name="T13" fmla="*/ 1 h 17"/>
                <a:gd name="T14" fmla="*/ 13 w 14"/>
                <a:gd name="T15" fmla="*/ 1 h 17"/>
                <a:gd name="T16" fmla="*/ 12 w 14"/>
                <a:gd name="T17" fmla="*/ 5 h 17"/>
                <a:gd name="T18" fmla="*/ 12 w 14"/>
                <a:gd name="T19" fmla="*/ 5 h 17"/>
                <a:gd name="T20" fmla="*/ 8 w 14"/>
                <a:gd name="T21" fmla="*/ 5 h 17"/>
                <a:gd name="T22" fmla="*/ 7 w 14"/>
                <a:gd name="T23" fmla="*/ 5 h 17"/>
                <a:gd name="T24" fmla="*/ 9 w 14"/>
                <a:gd name="T25" fmla="*/ 13 h 17"/>
                <a:gd name="T26" fmla="*/ 14 w 14"/>
                <a:gd name="T27" fmla="*/ 14 h 17"/>
                <a:gd name="T28" fmla="*/ 13 w 14"/>
                <a:gd name="T29" fmla="*/ 17 h 17"/>
                <a:gd name="T30" fmla="*/ 8 w 14"/>
                <a:gd name="T31" fmla="*/ 17 h 17"/>
                <a:gd name="T32" fmla="*/ 4 w 14"/>
                <a:gd name="T3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17">
                  <a:moveTo>
                    <a:pt x="4" y="17"/>
                  </a:moveTo>
                  <a:cubicBezTo>
                    <a:pt x="4" y="15"/>
                    <a:pt x="4" y="15"/>
                    <a:pt x="4" y="15"/>
                  </a:cubicBezTo>
                  <a:cubicBezTo>
                    <a:pt x="5" y="11"/>
                    <a:pt x="4" y="7"/>
                    <a:pt x="2" y="4"/>
                  </a:cubicBezTo>
                  <a:cubicBezTo>
                    <a:pt x="0" y="0"/>
                    <a:pt x="0" y="0"/>
                    <a:pt x="0" y="0"/>
                  </a:cubicBezTo>
                  <a:cubicBezTo>
                    <a:pt x="4" y="1"/>
                    <a:pt x="4" y="1"/>
                    <a:pt x="4" y="1"/>
                  </a:cubicBezTo>
                  <a:cubicBezTo>
                    <a:pt x="5" y="1"/>
                    <a:pt x="7" y="1"/>
                    <a:pt x="8" y="1"/>
                  </a:cubicBezTo>
                  <a:cubicBezTo>
                    <a:pt x="9" y="1"/>
                    <a:pt x="11" y="1"/>
                    <a:pt x="13" y="1"/>
                  </a:cubicBezTo>
                  <a:cubicBezTo>
                    <a:pt x="13" y="1"/>
                    <a:pt x="13" y="1"/>
                    <a:pt x="13" y="1"/>
                  </a:cubicBezTo>
                  <a:cubicBezTo>
                    <a:pt x="12" y="5"/>
                    <a:pt x="12" y="5"/>
                    <a:pt x="12" y="5"/>
                  </a:cubicBezTo>
                  <a:cubicBezTo>
                    <a:pt x="12" y="5"/>
                    <a:pt x="12" y="5"/>
                    <a:pt x="12" y="5"/>
                  </a:cubicBezTo>
                  <a:cubicBezTo>
                    <a:pt x="11" y="5"/>
                    <a:pt x="9" y="5"/>
                    <a:pt x="8" y="5"/>
                  </a:cubicBezTo>
                  <a:cubicBezTo>
                    <a:pt x="8" y="5"/>
                    <a:pt x="8" y="5"/>
                    <a:pt x="7" y="5"/>
                  </a:cubicBezTo>
                  <a:cubicBezTo>
                    <a:pt x="8" y="7"/>
                    <a:pt x="9" y="10"/>
                    <a:pt x="9" y="13"/>
                  </a:cubicBezTo>
                  <a:cubicBezTo>
                    <a:pt x="11" y="13"/>
                    <a:pt x="13" y="13"/>
                    <a:pt x="14" y="14"/>
                  </a:cubicBezTo>
                  <a:cubicBezTo>
                    <a:pt x="13" y="17"/>
                    <a:pt x="13" y="17"/>
                    <a:pt x="13" y="17"/>
                  </a:cubicBezTo>
                  <a:cubicBezTo>
                    <a:pt x="12" y="17"/>
                    <a:pt x="9" y="17"/>
                    <a:pt x="8" y="17"/>
                  </a:cubicBezTo>
                  <a:cubicBezTo>
                    <a:pt x="4" y="17"/>
                    <a:pt x="4" y="17"/>
                    <a:pt x="4"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2" name="Freeform 122"/>
            <p:cNvSpPr/>
            <p:nvPr/>
          </p:nvSpPr>
          <p:spPr bwMode="auto">
            <a:xfrm>
              <a:off x="10644188" y="1752600"/>
              <a:ext cx="23812" cy="23812"/>
            </a:xfrm>
            <a:custGeom>
              <a:avLst/>
              <a:gdLst>
                <a:gd name="T0" fmla="*/ 0 w 5"/>
                <a:gd name="T1" fmla="*/ 4 h 5"/>
                <a:gd name="T2" fmla="*/ 0 w 5"/>
                <a:gd name="T3" fmla="*/ 4 h 5"/>
                <a:gd name="T4" fmla="*/ 0 w 5"/>
                <a:gd name="T5" fmla="*/ 0 h 5"/>
                <a:gd name="T6" fmla="*/ 5 w 5"/>
                <a:gd name="T7" fmla="*/ 1 h 5"/>
                <a:gd name="T8" fmla="*/ 4 w 5"/>
                <a:gd name="T9" fmla="*/ 5 h 5"/>
                <a:gd name="T10" fmla="*/ 0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0" y="4"/>
                  </a:moveTo>
                  <a:cubicBezTo>
                    <a:pt x="0" y="4"/>
                    <a:pt x="0" y="4"/>
                    <a:pt x="0" y="4"/>
                  </a:cubicBezTo>
                  <a:cubicBezTo>
                    <a:pt x="0" y="0"/>
                    <a:pt x="0" y="0"/>
                    <a:pt x="0" y="0"/>
                  </a:cubicBezTo>
                  <a:cubicBezTo>
                    <a:pt x="2" y="1"/>
                    <a:pt x="3" y="1"/>
                    <a:pt x="5" y="1"/>
                  </a:cubicBezTo>
                  <a:cubicBezTo>
                    <a:pt x="4" y="5"/>
                    <a:pt x="4" y="5"/>
                    <a:pt x="4" y="5"/>
                  </a:cubicBezTo>
                  <a:cubicBezTo>
                    <a:pt x="3" y="5"/>
                    <a:pt x="1" y="5"/>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3" name="Freeform 123"/>
            <p:cNvSpPr/>
            <p:nvPr/>
          </p:nvSpPr>
          <p:spPr bwMode="auto">
            <a:xfrm>
              <a:off x="10677525" y="1733550"/>
              <a:ext cx="53975" cy="80962"/>
            </a:xfrm>
            <a:custGeom>
              <a:avLst/>
              <a:gdLst>
                <a:gd name="T0" fmla="*/ 0 w 11"/>
                <a:gd name="T1" fmla="*/ 17 h 17"/>
                <a:gd name="T2" fmla="*/ 0 w 11"/>
                <a:gd name="T3" fmla="*/ 16 h 17"/>
                <a:gd name="T4" fmla="*/ 0 w 11"/>
                <a:gd name="T5" fmla="*/ 0 h 17"/>
                <a:gd name="T6" fmla="*/ 4 w 11"/>
                <a:gd name="T7" fmla="*/ 0 h 17"/>
                <a:gd name="T8" fmla="*/ 4 w 11"/>
                <a:gd name="T9" fmla="*/ 13 h 17"/>
                <a:gd name="T10" fmla="*/ 9 w 11"/>
                <a:gd name="T11" fmla="*/ 13 h 17"/>
                <a:gd name="T12" fmla="*/ 11 w 11"/>
                <a:gd name="T13" fmla="*/ 17 h 17"/>
                <a:gd name="T14" fmla="*/ 3 w 11"/>
                <a:gd name="T15" fmla="*/ 17 h 17"/>
                <a:gd name="T16" fmla="*/ 0 w 11"/>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7">
                  <a:moveTo>
                    <a:pt x="0" y="17"/>
                  </a:moveTo>
                  <a:cubicBezTo>
                    <a:pt x="0" y="16"/>
                    <a:pt x="0" y="16"/>
                    <a:pt x="0" y="16"/>
                  </a:cubicBezTo>
                  <a:cubicBezTo>
                    <a:pt x="0" y="11"/>
                    <a:pt x="0" y="5"/>
                    <a:pt x="0" y="0"/>
                  </a:cubicBezTo>
                  <a:cubicBezTo>
                    <a:pt x="4" y="0"/>
                    <a:pt x="4" y="0"/>
                    <a:pt x="4" y="0"/>
                  </a:cubicBezTo>
                  <a:cubicBezTo>
                    <a:pt x="4" y="5"/>
                    <a:pt x="4" y="9"/>
                    <a:pt x="4" y="13"/>
                  </a:cubicBezTo>
                  <a:cubicBezTo>
                    <a:pt x="6" y="13"/>
                    <a:pt x="8" y="13"/>
                    <a:pt x="9" y="13"/>
                  </a:cubicBezTo>
                  <a:cubicBezTo>
                    <a:pt x="11" y="17"/>
                    <a:pt x="11" y="17"/>
                    <a:pt x="11" y="17"/>
                  </a:cubicBezTo>
                  <a:cubicBezTo>
                    <a:pt x="9" y="17"/>
                    <a:pt x="7" y="17"/>
                    <a:pt x="3" y="17"/>
                  </a:cubicBezTo>
                  <a:cubicBezTo>
                    <a:pt x="0" y="17"/>
                    <a:pt x="0" y="17"/>
                    <a:pt x="0"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4" name="Freeform 124"/>
            <p:cNvSpPr/>
            <p:nvPr/>
          </p:nvSpPr>
          <p:spPr bwMode="auto">
            <a:xfrm>
              <a:off x="10712450" y="1738313"/>
              <a:ext cx="57150" cy="85725"/>
            </a:xfrm>
            <a:custGeom>
              <a:avLst/>
              <a:gdLst>
                <a:gd name="T0" fmla="*/ 3 w 12"/>
                <a:gd name="T1" fmla="*/ 17 h 18"/>
                <a:gd name="T2" fmla="*/ 3 w 12"/>
                <a:gd name="T3" fmla="*/ 15 h 18"/>
                <a:gd name="T4" fmla="*/ 1 w 12"/>
                <a:gd name="T5" fmla="*/ 3 h 18"/>
                <a:gd name="T6" fmla="*/ 0 w 12"/>
                <a:gd name="T7" fmla="*/ 1 h 18"/>
                <a:gd name="T8" fmla="*/ 3 w 12"/>
                <a:gd name="T9" fmla="*/ 0 h 18"/>
                <a:gd name="T10" fmla="*/ 10 w 12"/>
                <a:gd name="T11" fmla="*/ 0 h 18"/>
                <a:gd name="T12" fmla="*/ 10 w 12"/>
                <a:gd name="T13" fmla="*/ 4 h 18"/>
                <a:gd name="T14" fmla="*/ 6 w 12"/>
                <a:gd name="T15" fmla="*/ 4 h 18"/>
                <a:gd name="T16" fmla="*/ 7 w 12"/>
                <a:gd name="T17" fmla="*/ 13 h 18"/>
                <a:gd name="T18" fmla="*/ 12 w 12"/>
                <a:gd name="T19" fmla="*/ 14 h 18"/>
                <a:gd name="T20" fmla="*/ 11 w 12"/>
                <a:gd name="T21" fmla="*/ 18 h 18"/>
                <a:gd name="T22" fmla="*/ 5 w 12"/>
                <a:gd name="T23" fmla="*/ 17 h 18"/>
                <a:gd name="T24" fmla="*/ 3 w 1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8">
                  <a:moveTo>
                    <a:pt x="3" y="17"/>
                  </a:moveTo>
                  <a:cubicBezTo>
                    <a:pt x="3" y="15"/>
                    <a:pt x="3" y="15"/>
                    <a:pt x="3" y="15"/>
                  </a:cubicBezTo>
                  <a:cubicBezTo>
                    <a:pt x="3" y="11"/>
                    <a:pt x="3" y="7"/>
                    <a:pt x="1" y="3"/>
                  </a:cubicBezTo>
                  <a:cubicBezTo>
                    <a:pt x="0" y="1"/>
                    <a:pt x="0" y="1"/>
                    <a:pt x="0" y="1"/>
                  </a:cubicBezTo>
                  <a:cubicBezTo>
                    <a:pt x="3" y="0"/>
                    <a:pt x="3" y="0"/>
                    <a:pt x="3" y="0"/>
                  </a:cubicBezTo>
                  <a:cubicBezTo>
                    <a:pt x="5" y="0"/>
                    <a:pt x="7" y="0"/>
                    <a:pt x="10" y="0"/>
                  </a:cubicBezTo>
                  <a:cubicBezTo>
                    <a:pt x="10" y="4"/>
                    <a:pt x="10" y="4"/>
                    <a:pt x="10" y="4"/>
                  </a:cubicBezTo>
                  <a:cubicBezTo>
                    <a:pt x="8" y="4"/>
                    <a:pt x="7" y="4"/>
                    <a:pt x="6" y="4"/>
                  </a:cubicBezTo>
                  <a:cubicBezTo>
                    <a:pt x="7" y="7"/>
                    <a:pt x="7" y="10"/>
                    <a:pt x="7" y="13"/>
                  </a:cubicBezTo>
                  <a:cubicBezTo>
                    <a:pt x="9" y="13"/>
                    <a:pt x="10" y="13"/>
                    <a:pt x="12" y="14"/>
                  </a:cubicBezTo>
                  <a:cubicBezTo>
                    <a:pt x="11" y="18"/>
                    <a:pt x="11" y="18"/>
                    <a:pt x="11" y="18"/>
                  </a:cubicBezTo>
                  <a:cubicBezTo>
                    <a:pt x="10" y="17"/>
                    <a:pt x="7" y="17"/>
                    <a:pt x="5" y="17"/>
                  </a:cubicBezTo>
                  <a:cubicBezTo>
                    <a:pt x="3" y="17"/>
                    <a:pt x="3" y="17"/>
                    <a:pt x="3" y="17"/>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5" name="Freeform 125"/>
            <p:cNvSpPr/>
            <p:nvPr/>
          </p:nvSpPr>
          <p:spPr bwMode="auto">
            <a:xfrm>
              <a:off x="10736263" y="1766888"/>
              <a:ext cx="28575" cy="28575"/>
            </a:xfrm>
            <a:custGeom>
              <a:avLst/>
              <a:gdLst>
                <a:gd name="T0" fmla="*/ 4 w 6"/>
                <a:gd name="T1" fmla="*/ 6 h 6"/>
                <a:gd name="T2" fmla="*/ 0 w 6"/>
                <a:gd name="T3" fmla="*/ 4 h 6"/>
                <a:gd name="T4" fmla="*/ 0 w 6"/>
                <a:gd name="T5" fmla="*/ 0 h 6"/>
                <a:gd name="T6" fmla="*/ 6 w 6"/>
                <a:gd name="T7" fmla="*/ 2 h 6"/>
                <a:gd name="T8" fmla="*/ 4 w 6"/>
                <a:gd name="T9" fmla="*/ 6 h 6"/>
              </a:gdLst>
              <a:ahLst/>
              <a:cxnLst>
                <a:cxn ang="0">
                  <a:pos x="T0" y="T1"/>
                </a:cxn>
                <a:cxn ang="0">
                  <a:pos x="T2" y="T3"/>
                </a:cxn>
                <a:cxn ang="0">
                  <a:pos x="T4" y="T5"/>
                </a:cxn>
                <a:cxn ang="0">
                  <a:pos x="T6" y="T7"/>
                </a:cxn>
                <a:cxn ang="0">
                  <a:pos x="T8" y="T9"/>
                </a:cxn>
              </a:cxnLst>
              <a:rect l="0" t="0" r="r" b="b"/>
              <a:pathLst>
                <a:path w="6" h="6">
                  <a:moveTo>
                    <a:pt x="4" y="6"/>
                  </a:moveTo>
                  <a:cubicBezTo>
                    <a:pt x="3" y="5"/>
                    <a:pt x="1" y="4"/>
                    <a:pt x="0" y="4"/>
                  </a:cubicBezTo>
                  <a:cubicBezTo>
                    <a:pt x="0" y="0"/>
                    <a:pt x="0" y="0"/>
                    <a:pt x="0" y="0"/>
                  </a:cubicBezTo>
                  <a:cubicBezTo>
                    <a:pt x="2" y="1"/>
                    <a:pt x="4" y="1"/>
                    <a:pt x="6" y="2"/>
                  </a:cubicBezTo>
                  <a:cubicBezTo>
                    <a:pt x="4" y="6"/>
                    <a:pt x="4" y="6"/>
                    <a:pt x="4"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6" name="Freeform 126"/>
            <p:cNvSpPr>
              <a:spLocks noEditPoints="1"/>
            </p:cNvSpPr>
            <p:nvPr/>
          </p:nvSpPr>
          <p:spPr bwMode="auto">
            <a:xfrm>
              <a:off x="10764838" y="1733550"/>
              <a:ext cx="58737" cy="80962"/>
            </a:xfrm>
            <a:custGeom>
              <a:avLst/>
              <a:gdLst>
                <a:gd name="T0" fmla="*/ 5 w 12"/>
                <a:gd name="T1" fmla="*/ 17 h 17"/>
                <a:gd name="T2" fmla="*/ 2 w 12"/>
                <a:gd name="T3" fmla="*/ 15 h 17"/>
                <a:gd name="T4" fmla="*/ 1 w 12"/>
                <a:gd name="T5" fmla="*/ 10 h 17"/>
                <a:gd name="T6" fmla="*/ 2 w 12"/>
                <a:gd name="T7" fmla="*/ 2 h 17"/>
                <a:gd name="T8" fmla="*/ 5 w 12"/>
                <a:gd name="T9" fmla="*/ 0 h 17"/>
                <a:gd name="T10" fmla="*/ 11 w 12"/>
                <a:gd name="T11" fmla="*/ 2 h 17"/>
                <a:gd name="T12" fmla="*/ 11 w 12"/>
                <a:gd name="T13" fmla="*/ 8 h 17"/>
                <a:gd name="T14" fmla="*/ 6 w 12"/>
                <a:gd name="T15" fmla="*/ 11 h 17"/>
                <a:gd name="T16" fmla="*/ 5 w 12"/>
                <a:gd name="T17" fmla="*/ 17 h 17"/>
                <a:gd name="T18" fmla="*/ 7 w 12"/>
                <a:gd name="T19" fmla="*/ 4 h 17"/>
                <a:gd name="T20" fmla="*/ 6 w 12"/>
                <a:gd name="T21" fmla="*/ 4 h 17"/>
                <a:gd name="T22" fmla="*/ 5 w 12"/>
                <a:gd name="T23" fmla="*/ 4 h 17"/>
                <a:gd name="T24" fmla="*/ 5 w 12"/>
                <a:gd name="T25" fmla="*/ 7 h 17"/>
                <a:gd name="T26" fmla="*/ 7 w 12"/>
                <a:gd name="T27" fmla="*/ 6 h 17"/>
                <a:gd name="T28" fmla="*/ 8 w 12"/>
                <a:gd name="T29" fmla="*/ 4 h 17"/>
                <a:gd name="T30" fmla="*/ 7 w 12"/>
                <a:gd name="T31"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17">
                  <a:moveTo>
                    <a:pt x="5" y="17"/>
                  </a:moveTo>
                  <a:cubicBezTo>
                    <a:pt x="2" y="15"/>
                    <a:pt x="2" y="15"/>
                    <a:pt x="2" y="15"/>
                  </a:cubicBezTo>
                  <a:cubicBezTo>
                    <a:pt x="2" y="14"/>
                    <a:pt x="2" y="12"/>
                    <a:pt x="1" y="10"/>
                  </a:cubicBezTo>
                  <a:cubicBezTo>
                    <a:pt x="1" y="7"/>
                    <a:pt x="0" y="4"/>
                    <a:pt x="2" y="2"/>
                  </a:cubicBezTo>
                  <a:cubicBezTo>
                    <a:pt x="3" y="1"/>
                    <a:pt x="4" y="0"/>
                    <a:pt x="5" y="0"/>
                  </a:cubicBezTo>
                  <a:cubicBezTo>
                    <a:pt x="8" y="0"/>
                    <a:pt x="10" y="0"/>
                    <a:pt x="11" y="2"/>
                  </a:cubicBezTo>
                  <a:cubicBezTo>
                    <a:pt x="12" y="4"/>
                    <a:pt x="12" y="6"/>
                    <a:pt x="11" y="8"/>
                  </a:cubicBezTo>
                  <a:cubicBezTo>
                    <a:pt x="10" y="10"/>
                    <a:pt x="8" y="11"/>
                    <a:pt x="6" y="11"/>
                  </a:cubicBezTo>
                  <a:cubicBezTo>
                    <a:pt x="6" y="13"/>
                    <a:pt x="6" y="15"/>
                    <a:pt x="5" y="17"/>
                  </a:cubicBezTo>
                  <a:close/>
                  <a:moveTo>
                    <a:pt x="7" y="4"/>
                  </a:moveTo>
                  <a:cubicBezTo>
                    <a:pt x="7" y="4"/>
                    <a:pt x="6" y="4"/>
                    <a:pt x="6" y="4"/>
                  </a:cubicBezTo>
                  <a:cubicBezTo>
                    <a:pt x="5" y="4"/>
                    <a:pt x="5" y="4"/>
                    <a:pt x="5" y="4"/>
                  </a:cubicBezTo>
                  <a:cubicBezTo>
                    <a:pt x="5" y="5"/>
                    <a:pt x="5" y="6"/>
                    <a:pt x="5" y="7"/>
                  </a:cubicBezTo>
                  <a:cubicBezTo>
                    <a:pt x="6" y="7"/>
                    <a:pt x="7" y="6"/>
                    <a:pt x="7" y="6"/>
                  </a:cubicBezTo>
                  <a:cubicBezTo>
                    <a:pt x="8" y="5"/>
                    <a:pt x="8" y="4"/>
                    <a:pt x="8" y="4"/>
                  </a:cubicBezTo>
                  <a:cubicBezTo>
                    <a:pt x="7" y="4"/>
                    <a:pt x="7" y="4"/>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7" name="Freeform 127"/>
            <p:cNvSpPr/>
            <p:nvPr/>
          </p:nvSpPr>
          <p:spPr bwMode="auto">
            <a:xfrm>
              <a:off x="10818813" y="1747838"/>
              <a:ext cx="23812" cy="66675"/>
            </a:xfrm>
            <a:custGeom>
              <a:avLst/>
              <a:gdLst>
                <a:gd name="T0" fmla="*/ 2 w 5"/>
                <a:gd name="T1" fmla="*/ 14 h 14"/>
                <a:gd name="T2" fmla="*/ 0 w 5"/>
                <a:gd name="T3" fmla="*/ 0 h 14"/>
                <a:gd name="T4" fmla="*/ 4 w 5"/>
                <a:gd name="T5" fmla="*/ 0 h 14"/>
                <a:gd name="T6" fmla="*/ 5 w 5"/>
                <a:gd name="T7" fmla="*/ 11 h 14"/>
                <a:gd name="T8" fmla="*/ 4 w 5"/>
                <a:gd name="T9" fmla="*/ 12 h 14"/>
                <a:gd name="T10" fmla="*/ 2 w 5"/>
                <a:gd name="T11" fmla="*/ 14 h 14"/>
              </a:gdLst>
              <a:ahLst/>
              <a:cxnLst>
                <a:cxn ang="0">
                  <a:pos x="T0" y="T1"/>
                </a:cxn>
                <a:cxn ang="0">
                  <a:pos x="T2" y="T3"/>
                </a:cxn>
                <a:cxn ang="0">
                  <a:pos x="T4" y="T5"/>
                </a:cxn>
                <a:cxn ang="0">
                  <a:pos x="T6" y="T7"/>
                </a:cxn>
                <a:cxn ang="0">
                  <a:pos x="T8" y="T9"/>
                </a:cxn>
                <a:cxn ang="0">
                  <a:pos x="T10" y="T11"/>
                </a:cxn>
              </a:cxnLst>
              <a:rect l="0" t="0" r="r" b="b"/>
              <a:pathLst>
                <a:path w="5" h="14">
                  <a:moveTo>
                    <a:pt x="2" y="14"/>
                  </a:moveTo>
                  <a:cubicBezTo>
                    <a:pt x="0" y="12"/>
                    <a:pt x="0" y="4"/>
                    <a:pt x="0" y="0"/>
                  </a:cubicBezTo>
                  <a:cubicBezTo>
                    <a:pt x="4" y="0"/>
                    <a:pt x="4" y="0"/>
                    <a:pt x="4" y="0"/>
                  </a:cubicBezTo>
                  <a:cubicBezTo>
                    <a:pt x="4" y="4"/>
                    <a:pt x="5" y="10"/>
                    <a:pt x="5" y="11"/>
                  </a:cubicBezTo>
                  <a:cubicBezTo>
                    <a:pt x="4" y="12"/>
                    <a:pt x="4" y="12"/>
                    <a:pt x="4" y="12"/>
                  </a:cubicBezTo>
                  <a:cubicBezTo>
                    <a:pt x="2" y="14"/>
                    <a:pt x="2" y="14"/>
                    <a:pt x="2"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8" name="Freeform 128"/>
            <p:cNvSpPr/>
            <p:nvPr/>
          </p:nvSpPr>
          <p:spPr bwMode="auto">
            <a:xfrm>
              <a:off x="10856913" y="1743075"/>
              <a:ext cx="23812" cy="66675"/>
            </a:xfrm>
            <a:custGeom>
              <a:avLst/>
              <a:gdLst>
                <a:gd name="T0" fmla="*/ 1 w 5"/>
                <a:gd name="T1" fmla="*/ 14 h 14"/>
                <a:gd name="T2" fmla="*/ 1 w 5"/>
                <a:gd name="T3" fmla="*/ 11 h 14"/>
                <a:gd name="T4" fmla="*/ 1 w 5"/>
                <a:gd name="T5" fmla="*/ 0 h 14"/>
                <a:gd name="T6" fmla="*/ 4 w 5"/>
                <a:gd name="T7" fmla="*/ 1 h 14"/>
                <a:gd name="T8" fmla="*/ 5 w 5"/>
                <a:gd name="T9" fmla="*/ 11 h 14"/>
                <a:gd name="T10" fmla="*/ 5 w 5"/>
                <a:gd name="T11" fmla="*/ 14 h 14"/>
                <a:gd name="T12" fmla="*/ 1 w 5"/>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5" h="14">
                  <a:moveTo>
                    <a:pt x="1" y="14"/>
                  </a:moveTo>
                  <a:cubicBezTo>
                    <a:pt x="1" y="13"/>
                    <a:pt x="1" y="12"/>
                    <a:pt x="1" y="11"/>
                  </a:cubicBezTo>
                  <a:cubicBezTo>
                    <a:pt x="0" y="8"/>
                    <a:pt x="0" y="4"/>
                    <a:pt x="1" y="0"/>
                  </a:cubicBezTo>
                  <a:cubicBezTo>
                    <a:pt x="4" y="1"/>
                    <a:pt x="4" y="1"/>
                    <a:pt x="4" y="1"/>
                  </a:cubicBezTo>
                  <a:cubicBezTo>
                    <a:pt x="4" y="4"/>
                    <a:pt x="4" y="7"/>
                    <a:pt x="5" y="11"/>
                  </a:cubicBezTo>
                  <a:cubicBezTo>
                    <a:pt x="5" y="12"/>
                    <a:pt x="5" y="13"/>
                    <a:pt x="5" y="14"/>
                  </a:cubicBezTo>
                  <a:cubicBezTo>
                    <a:pt x="1" y="14"/>
                    <a:pt x="1" y="14"/>
                    <a:pt x="1" y="1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59" name="Freeform 129"/>
            <p:cNvSpPr/>
            <p:nvPr/>
          </p:nvSpPr>
          <p:spPr bwMode="auto">
            <a:xfrm>
              <a:off x="10828338" y="1766888"/>
              <a:ext cx="42862" cy="23812"/>
            </a:xfrm>
            <a:custGeom>
              <a:avLst/>
              <a:gdLst>
                <a:gd name="T0" fmla="*/ 1 w 9"/>
                <a:gd name="T1" fmla="*/ 5 h 5"/>
                <a:gd name="T2" fmla="*/ 0 w 9"/>
                <a:gd name="T3" fmla="*/ 1 h 5"/>
                <a:gd name="T4" fmla="*/ 9 w 9"/>
                <a:gd name="T5" fmla="*/ 1 h 5"/>
                <a:gd name="T6" fmla="*/ 7 w 9"/>
                <a:gd name="T7" fmla="*/ 5 h 5"/>
                <a:gd name="T8" fmla="*/ 1 w 9"/>
                <a:gd name="T9" fmla="*/ 5 h 5"/>
              </a:gdLst>
              <a:ahLst/>
              <a:cxnLst>
                <a:cxn ang="0">
                  <a:pos x="T0" y="T1"/>
                </a:cxn>
                <a:cxn ang="0">
                  <a:pos x="T2" y="T3"/>
                </a:cxn>
                <a:cxn ang="0">
                  <a:pos x="T4" y="T5"/>
                </a:cxn>
                <a:cxn ang="0">
                  <a:pos x="T6" y="T7"/>
                </a:cxn>
                <a:cxn ang="0">
                  <a:pos x="T8" y="T9"/>
                </a:cxn>
              </a:cxnLst>
              <a:rect l="0" t="0" r="r" b="b"/>
              <a:pathLst>
                <a:path w="9" h="5">
                  <a:moveTo>
                    <a:pt x="1" y="5"/>
                  </a:moveTo>
                  <a:cubicBezTo>
                    <a:pt x="0" y="1"/>
                    <a:pt x="0" y="1"/>
                    <a:pt x="0" y="1"/>
                  </a:cubicBezTo>
                  <a:cubicBezTo>
                    <a:pt x="3" y="0"/>
                    <a:pt x="6" y="0"/>
                    <a:pt x="9" y="1"/>
                  </a:cubicBezTo>
                  <a:cubicBezTo>
                    <a:pt x="7" y="5"/>
                    <a:pt x="7" y="5"/>
                    <a:pt x="7" y="5"/>
                  </a:cubicBezTo>
                  <a:cubicBezTo>
                    <a:pt x="5" y="4"/>
                    <a:pt x="2" y="4"/>
                    <a:pt x="1"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0" name="Freeform 130"/>
            <p:cNvSpPr>
              <a:spLocks noEditPoints="1"/>
            </p:cNvSpPr>
            <p:nvPr/>
          </p:nvSpPr>
          <p:spPr bwMode="auto">
            <a:xfrm>
              <a:off x="10871200" y="1743075"/>
              <a:ext cx="61912" cy="76200"/>
            </a:xfrm>
            <a:custGeom>
              <a:avLst/>
              <a:gdLst>
                <a:gd name="T0" fmla="*/ 6 w 13"/>
                <a:gd name="T1" fmla="*/ 16 h 16"/>
                <a:gd name="T2" fmla="*/ 4 w 13"/>
                <a:gd name="T3" fmla="*/ 15 h 16"/>
                <a:gd name="T4" fmla="*/ 1 w 13"/>
                <a:gd name="T5" fmla="*/ 6 h 16"/>
                <a:gd name="T6" fmla="*/ 10 w 13"/>
                <a:gd name="T7" fmla="*/ 1 h 16"/>
                <a:gd name="T8" fmla="*/ 10 w 13"/>
                <a:gd name="T9" fmla="*/ 2 h 16"/>
                <a:gd name="T10" fmla="*/ 12 w 13"/>
                <a:gd name="T11" fmla="*/ 13 h 16"/>
                <a:gd name="T12" fmla="*/ 6 w 13"/>
                <a:gd name="T13" fmla="*/ 16 h 16"/>
                <a:gd name="T14" fmla="*/ 7 w 13"/>
                <a:gd name="T15" fmla="*/ 5 h 16"/>
                <a:gd name="T16" fmla="*/ 5 w 13"/>
                <a:gd name="T17" fmla="*/ 7 h 16"/>
                <a:gd name="T18" fmla="*/ 6 w 13"/>
                <a:gd name="T19" fmla="*/ 12 h 16"/>
                <a:gd name="T20" fmla="*/ 8 w 13"/>
                <a:gd name="T21" fmla="*/ 11 h 16"/>
                <a:gd name="T22" fmla="*/ 7 w 13"/>
                <a:gd name="T23"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6">
                  <a:moveTo>
                    <a:pt x="6" y="16"/>
                  </a:moveTo>
                  <a:cubicBezTo>
                    <a:pt x="5" y="16"/>
                    <a:pt x="5" y="15"/>
                    <a:pt x="4" y="15"/>
                  </a:cubicBezTo>
                  <a:cubicBezTo>
                    <a:pt x="0" y="14"/>
                    <a:pt x="0" y="9"/>
                    <a:pt x="1" y="6"/>
                  </a:cubicBezTo>
                  <a:cubicBezTo>
                    <a:pt x="3" y="2"/>
                    <a:pt x="6" y="0"/>
                    <a:pt x="10" y="1"/>
                  </a:cubicBezTo>
                  <a:cubicBezTo>
                    <a:pt x="10" y="2"/>
                    <a:pt x="10" y="2"/>
                    <a:pt x="10" y="2"/>
                  </a:cubicBezTo>
                  <a:cubicBezTo>
                    <a:pt x="13" y="4"/>
                    <a:pt x="13" y="9"/>
                    <a:pt x="12" y="13"/>
                  </a:cubicBezTo>
                  <a:cubicBezTo>
                    <a:pt x="10" y="15"/>
                    <a:pt x="8" y="16"/>
                    <a:pt x="6" y="16"/>
                  </a:cubicBezTo>
                  <a:close/>
                  <a:moveTo>
                    <a:pt x="7" y="5"/>
                  </a:moveTo>
                  <a:cubicBezTo>
                    <a:pt x="6" y="5"/>
                    <a:pt x="5" y="7"/>
                    <a:pt x="5" y="7"/>
                  </a:cubicBezTo>
                  <a:cubicBezTo>
                    <a:pt x="4" y="9"/>
                    <a:pt x="4" y="11"/>
                    <a:pt x="6" y="12"/>
                  </a:cubicBezTo>
                  <a:cubicBezTo>
                    <a:pt x="6" y="12"/>
                    <a:pt x="7" y="12"/>
                    <a:pt x="8" y="11"/>
                  </a:cubicBezTo>
                  <a:cubicBezTo>
                    <a:pt x="9" y="9"/>
                    <a:pt x="9" y="6"/>
                    <a:pt x="7" y="5"/>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1" name="Freeform 131"/>
            <p:cNvSpPr/>
            <p:nvPr/>
          </p:nvSpPr>
          <p:spPr bwMode="auto">
            <a:xfrm>
              <a:off x="10937875" y="1752600"/>
              <a:ext cx="53975" cy="90487"/>
            </a:xfrm>
            <a:custGeom>
              <a:avLst/>
              <a:gdLst>
                <a:gd name="T0" fmla="*/ 11 w 11"/>
                <a:gd name="T1" fmla="*/ 19 h 19"/>
                <a:gd name="T2" fmla="*/ 7 w 11"/>
                <a:gd name="T3" fmla="*/ 14 h 19"/>
                <a:gd name="T4" fmla="*/ 4 w 11"/>
                <a:gd name="T5" fmla="*/ 10 h 19"/>
                <a:gd name="T6" fmla="*/ 4 w 11"/>
                <a:gd name="T7" fmla="*/ 13 h 19"/>
                <a:gd name="T8" fmla="*/ 0 w 11"/>
                <a:gd name="T9" fmla="*/ 13 h 19"/>
                <a:gd name="T10" fmla="*/ 0 w 11"/>
                <a:gd name="T11" fmla="*/ 10 h 19"/>
                <a:gd name="T12" fmla="*/ 0 w 11"/>
                <a:gd name="T13" fmla="*/ 1 h 19"/>
                <a:gd name="T14" fmla="*/ 0 w 11"/>
                <a:gd name="T15" fmla="*/ 1 h 19"/>
                <a:gd name="T16" fmla="*/ 4 w 11"/>
                <a:gd name="T17" fmla="*/ 0 h 19"/>
                <a:gd name="T18" fmla="*/ 4 w 11"/>
                <a:gd name="T19" fmla="*/ 0 h 19"/>
                <a:gd name="T20" fmla="*/ 7 w 11"/>
                <a:gd name="T21" fmla="*/ 7 h 19"/>
                <a:gd name="T22" fmla="*/ 7 w 11"/>
                <a:gd name="T23" fmla="*/ 1 h 19"/>
                <a:gd name="T24" fmla="*/ 11 w 11"/>
                <a:gd name="T25" fmla="*/ 2 h 19"/>
                <a:gd name="T26" fmla="*/ 11 w 11"/>
                <a:gd name="T27" fmla="*/ 13 h 19"/>
                <a:gd name="T28" fmla="*/ 11 w 11"/>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9">
                  <a:moveTo>
                    <a:pt x="11" y="19"/>
                  </a:moveTo>
                  <a:cubicBezTo>
                    <a:pt x="7" y="14"/>
                    <a:pt x="7" y="14"/>
                    <a:pt x="7" y="14"/>
                  </a:cubicBezTo>
                  <a:cubicBezTo>
                    <a:pt x="6" y="13"/>
                    <a:pt x="5" y="12"/>
                    <a:pt x="4" y="10"/>
                  </a:cubicBezTo>
                  <a:cubicBezTo>
                    <a:pt x="4" y="11"/>
                    <a:pt x="4" y="12"/>
                    <a:pt x="4" y="13"/>
                  </a:cubicBezTo>
                  <a:cubicBezTo>
                    <a:pt x="0" y="13"/>
                    <a:pt x="0" y="13"/>
                    <a:pt x="0" y="13"/>
                  </a:cubicBezTo>
                  <a:cubicBezTo>
                    <a:pt x="0" y="12"/>
                    <a:pt x="0" y="11"/>
                    <a:pt x="0" y="10"/>
                  </a:cubicBezTo>
                  <a:cubicBezTo>
                    <a:pt x="0" y="7"/>
                    <a:pt x="1" y="4"/>
                    <a:pt x="0" y="1"/>
                  </a:cubicBezTo>
                  <a:cubicBezTo>
                    <a:pt x="0" y="1"/>
                    <a:pt x="0" y="1"/>
                    <a:pt x="0" y="1"/>
                  </a:cubicBezTo>
                  <a:cubicBezTo>
                    <a:pt x="4" y="0"/>
                    <a:pt x="4" y="0"/>
                    <a:pt x="4" y="0"/>
                  </a:cubicBezTo>
                  <a:cubicBezTo>
                    <a:pt x="4" y="0"/>
                    <a:pt x="4" y="0"/>
                    <a:pt x="4" y="0"/>
                  </a:cubicBezTo>
                  <a:cubicBezTo>
                    <a:pt x="4" y="2"/>
                    <a:pt x="5" y="4"/>
                    <a:pt x="7" y="7"/>
                  </a:cubicBezTo>
                  <a:cubicBezTo>
                    <a:pt x="7" y="5"/>
                    <a:pt x="7" y="3"/>
                    <a:pt x="7" y="1"/>
                  </a:cubicBezTo>
                  <a:cubicBezTo>
                    <a:pt x="11" y="2"/>
                    <a:pt x="11" y="2"/>
                    <a:pt x="11" y="2"/>
                  </a:cubicBezTo>
                  <a:cubicBezTo>
                    <a:pt x="11" y="5"/>
                    <a:pt x="11" y="9"/>
                    <a:pt x="11" y="13"/>
                  </a:cubicBezTo>
                  <a:cubicBezTo>
                    <a:pt x="11" y="19"/>
                    <a:pt x="11" y="19"/>
                    <a:pt x="11" y="19"/>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2" name="Freeform 132"/>
            <p:cNvSpPr/>
            <p:nvPr/>
          </p:nvSpPr>
          <p:spPr bwMode="auto">
            <a:xfrm>
              <a:off x="11001375" y="1752600"/>
              <a:ext cx="47625" cy="23812"/>
            </a:xfrm>
            <a:custGeom>
              <a:avLst/>
              <a:gdLst>
                <a:gd name="T0" fmla="*/ 0 w 10"/>
                <a:gd name="T1" fmla="*/ 4 h 5"/>
                <a:gd name="T2" fmla="*/ 1 w 10"/>
                <a:gd name="T3" fmla="*/ 0 h 5"/>
                <a:gd name="T4" fmla="*/ 2 w 10"/>
                <a:gd name="T5" fmla="*/ 0 h 5"/>
                <a:gd name="T6" fmla="*/ 9 w 10"/>
                <a:gd name="T7" fmla="*/ 1 h 5"/>
                <a:gd name="T8" fmla="*/ 10 w 10"/>
                <a:gd name="T9" fmla="*/ 5 h 5"/>
                <a:gd name="T10" fmla="*/ 2 w 10"/>
                <a:gd name="T11" fmla="*/ 4 h 5"/>
                <a:gd name="T12" fmla="*/ 0 w 10"/>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10" h="5">
                  <a:moveTo>
                    <a:pt x="0" y="4"/>
                  </a:moveTo>
                  <a:cubicBezTo>
                    <a:pt x="1" y="0"/>
                    <a:pt x="1" y="0"/>
                    <a:pt x="1" y="0"/>
                  </a:cubicBezTo>
                  <a:cubicBezTo>
                    <a:pt x="2" y="0"/>
                    <a:pt x="2" y="0"/>
                    <a:pt x="2" y="0"/>
                  </a:cubicBezTo>
                  <a:cubicBezTo>
                    <a:pt x="5" y="1"/>
                    <a:pt x="7" y="1"/>
                    <a:pt x="9" y="1"/>
                  </a:cubicBezTo>
                  <a:cubicBezTo>
                    <a:pt x="10" y="5"/>
                    <a:pt x="10" y="5"/>
                    <a:pt x="10" y="5"/>
                  </a:cubicBezTo>
                  <a:cubicBezTo>
                    <a:pt x="7" y="5"/>
                    <a:pt x="4" y="5"/>
                    <a:pt x="2" y="4"/>
                  </a:cubicBezTo>
                  <a:cubicBezTo>
                    <a:pt x="0" y="4"/>
                    <a:pt x="0"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3" name="Freeform 133"/>
            <p:cNvSpPr/>
            <p:nvPr/>
          </p:nvSpPr>
          <p:spPr bwMode="auto">
            <a:xfrm>
              <a:off x="10987088" y="1762125"/>
              <a:ext cx="57150" cy="76200"/>
            </a:xfrm>
            <a:custGeom>
              <a:avLst/>
              <a:gdLst>
                <a:gd name="T0" fmla="*/ 6 w 12"/>
                <a:gd name="T1" fmla="*/ 16 h 16"/>
                <a:gd name="T2" fmla="*/ 5 w 12"/>
                <a:gd name="T3" fmla="*/ 15 h 16"/>
                <a:gd name="T4" fmla="*/ 3 w 12"/>
                <a:gd name="T5" fmla="*/ 0 h 16"/>
                <a:gd name="T6" fmla="*/ 6 w 12"/>
                <a:gd name="T7" fmla="*/ 1 h 16"/>
                <a:gd name="T8" fmla="*/ 7 w 12"/>
                <a:gd name="T9" fmla="*/ 11 h 16"/>
                <a:gd name="T10" fmla="*/ 10 w 12"/>
                <a:gd name="T11" fmla="*/ 10 h 16"/>
                <a:gd name="T12" fmla="*/ 12 w 12"/>
                <a:gd name="T13" fmla="*/ 14 h 16"/>
                <a:gd name="T14" fmla="*/ 6 w 12"/>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6">
                  <a:moveTo>
                    <a:pt x="6" y="16"/>
                  </a:moveTo>
                  <a:cubicBezTo>
                    <a:pt x="6" y="15"/>
                    <a:pt x="5" y="15"/>
                    <a:pt x="5" y="15"/>
                  </a:cubicBezTo>
                  <a:cubicBezTo>
                    <a:pt x="0" y="11"/>
                    <a:pt x="2" y="0"/>
                    <a:pt x="3" y="0"/>
                  </a:cubicBezTo>
                  <a:cubicBezTo>
                    <a:pt x="6" y="1"/>
                    <a:pt x="6" y="1"/>
                    <a:pt x="6" y="1"/>
                  </a:cubicBezTo>
                  <a:cubicBezTo>
                    <a:pt x="5" y="5"/>
                    <a:pt x="6" y="11"/>
                    <a:pt x="7" y="11"/>
                  </a:cubicBezTo>
                  <a:cubicBezTo>
                    <a:pt x="7" y="12"/>
                    <a:pt x="8" y="12"/>
                    <a:pt x="10" y="10"/>
                  </a:cubicBezTo>
                  <a:cubicBezTo>
                    <a:pt x="12" y="14"/>
                    <a:pt x="12" y="14"/>
                    <a:pt x="12" y="14"/>
                  </a:cubicBezTo>
                  <a:cubicBezTo>
                    <a:pt x="10" y="15"/>
                    <a:pt x="8" y="16"/>
                    <a:pt x="6" y="1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4" name="Freeform 134"/>
            <p:cNvSpPr/>
            <p:nvPr/>
          </p:nvSpPr>
          <p:spPr bwMode="auto">
            <a:xfrm>
              <a:off x="11001375" y="1785938"/>
              <a:ext cx="38100" cy="28575"/>
            </a:xfrm>
            <a:custGeom>
              <a:avLst/>
              <a:gdLst>
                <a:gd name="T0" fmla="*/ 6 w 8"/>
                <a:gd name="T1" fmla="*/ 6 h 6"/>
                <a:gd name="T2" fmla="*/ 0 w 8"/>
                <a:gd name="T3" fmla="*/ 3 h 6"/>
                <a:gd name="T4" fmla="*/ 2 w 8"/>
                <a:gd name="T5" fmla="*/ 0 h 6"/>
                <a:gd name="T6" fmla="*/ 8 w 8"/>
                <a:gd name="T7" fmla="*/ 2 h 6"/>
                <a:gd name="T8" fmla="*/ 8 w 8"/>
                <a:gd name="T9" fmla="*/ 6 h 6"/>
                <a:gd name="T10" fmla="*/ 6 w 8"/>
                <a:gd name="T11" fmla="*/ 6 h 6"/>
              </a:gdLst>
              <a:ahLst/>
              <a:cxnLst>
                <a:cxn ang="0">
                  <a:pos x="T0" y="T1"/>
                </a:cxn>
                <a:cxn ang="0">
                  <a:pos x="T2" y="T3"/>
                </a:cxn>
                <a:cxn ang="0">
                  <a:pos x="T4" y="T5"/>
                </a:cxn>
                <a:cxn ang="0">
                  <a:pos x="T6" y="T7"/>
                </a:cxn>
                <a:cxn ang="0">
                  <a:pos x="T8" y="T9"/>
                </a:cxn>
                <a:cxn ang="0">
                  <a:pos x="T10" y="T11"/>
                </a:cxn>
              </a:cxnLst>
              <a:rect l="0" t="0" r="r" b="b"/>
              <a:pathLst>
                <a:path w="8" h="6">
                  <a:moveTo>
                    <a:pt x="6" y="6"/>
                  </a:moveTo>
                  <a:cubicBezTo>
                    <a:pt x="3" y="5"/>
                    <a:pt x="1" y="5"/>
                    <a:pt x="0" y="3"/>
                  </a:cubicBezTo>
                  <a:cubicBezTo>
                    <a:pt x="2" y="0"/>
                    <a:pt x="2" y="0"/>
                    <a:pt x="2" y="0"/>
                  </a:cubicBezTo>
                  <a:cubicBezTo>
                    <a:pt x="4" y="1"/>
                    <a:pt x="6" y="2"/>
                    <a:pt x="8" y="2"/>
                  </a:cubicBezTo>
                  <a:cubicBezTo>
                    <a:pt x="8" y="6"/>
                    <a:pt x="8" y="6"/>
                    <a:pt x="8" y="6"/>
                  </a:cubicBezTo>
                  <a:cubicBezTo>
                    <a:pt x="7" y="6"/>
                    <a:pt x="6" y="6"/>
                    <a:pt x="6"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5" name="Freeform 135"/>
            <p:cNvSpPr>
              <a:spLocks noEditPoints="1"/>
            </p:cNvSpPr>
            <p:nvPr/>
          </p:nvSpPr>
          <p:spPr bwMode="auto">
            <a:xfrm>
              <a:off x="10760075" y="1647825"/>
              <a:ext cx="96837" cy="52387"/>
            </a:xfrm>
            <a:custGeom>
              <a:avLst/>
              <a:gdLst>
                <a:gd name="T0" fmla="*/ 6 w 20"/>
                <a:gd name="T1" fmla="*/ 10 h 11"/>
                <a:gd name="T2" fmla="*/ 2 w 20"/>
                <a:gd name="T3" fmla="*/ 9 h 11"/>
                <a:gd name="T4" fmla="*/ 0 w 20"/>
                <a:gd name="T5" fmla="*/ 8 h 11"/>
                <a:gd name="T6" fmla="*/ 1 w 20"/>
                <a:gd name="T7" fmla="*/ 6 h 11"/>
                <a:gd name="T8" fmla="*/ 17 w 20"/>
                <a:gd name="T9" fmla="*/ 4 h 11"/>
                <a:gd name="T10" fmla="*/ 20 w 20"/>
                <a:gd name="T11" fmla="*/ 5 h 11"/>
                <a:gd name="T12" fmla="*/ 20 w 20"/>
                <a:gd name="T13" fmla="*/ 7 h 11"/>
                <a:gd name="T14" fmla="*/ 20 w 20"/>
                <a:gd name="T15" fmla="*/ 10 h 11"/>
                <a:gd name="T16" fmla="*/ 6 w 20"/>
                <a:gd name="T17" fmla="*/ 10 h 11"/>
                <a:gd name="T18" fmla="*/ 7 w 20"/>
                <a:gd name="T19" fmla="*/ 6 h 11"/>
                <a:gd name="T20" fmla="*/ 12 w 20"/>
                <a:gd name="T21" fmla="*/ 7 h 11"/>
                <a:gd name="T22" fmla="*/ 7 w 20"/>
                <a:gd name="T23"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11">
                  <a:moveTo>
                    <a:pt x="6" y="10"/>
                  </a:moveTo>
                  <a:cubicBezTo>
                    <a:pt x="5" y="10"/>
                    <a:pt x="3" y="10"/>
                    <a:pt x="2" y="9"/>
                  </a:cubicBezTo>
                  <a:cubicBezTo>
                    <a:pt x="0" y="8"/>
                    <a:pt x="0" y="8"/>
                    <a:pt x="0" y="8"/>
                  </a:cubicBezTo>
                  <a:cubicBezTo>
                    <a:pt x="1" y="6"/>
                    <a:pt x="1" y="6"/>
                    <a:pt x="1" y="6"/>
                  </a:cubicBezTo>
                  <a:cubicBezTo>
                    <a:pt x="5" y="0"/>
                    <a:pt x="12" y="2"/>
                    <a:pt x="17" y="4"/>
                  </a:cubicBezTo>
                  <a:cubicBezTo>
                    <a:pt x="18" y="4"/>
                    <a:pt x="19" y="5"/>
                    <a:pt x="20" y="5"/>
                  </a:cubicBezTo>
                  <a:cubicBezTo>
                    <a:pt x="20" y="7"/>
                    <a:pt x="20" y="7"/>
                    <a:pt x="20" y="7"/>
                  </a:cubicBezTo>
                  <a:cubicBezTo>
                    <a:pt x="20" y="10"/>
                    <a:pt x="20" y="10"/>
                    <a:pt x="20" y="10"/>
                  </a:cubicBezTo>
                  <a:cubicBezTo>
                    <a:pt x="18" y="10"/>
                    <a:pt x="11" y="11"/>
                    <a:pt x="6" y="10"/>
                  </a:cubicBezTo>
                  <a:close/>
                  <a:moveTo>
                    <a:pt x="7" y="6"/>
                  </a:moveTo>
                  <a:cubicBezTo>
                    <a:pt x="8" y="7"/>
                    <a:pt x="10" y="7"/>
                    <a:pt x="12" y="7"/>
                  </a:cubicBezTo>
                  <a:cubicBezTo>
                    <a:pt x="10" y="6"/>
                    <a:pt x="8" y="6"/>
                    <a:pt x="7" y="6"/>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6" name="Freeform 136"/>
            <p:cNvSpPr/>
            <p:nvPr/>
          </p:nvSpPr>
          <p:spPr bwMode="auto">
            <a:xfrm>
              <a:off x="10736263" y="1584325"/>
              <a:ext cx="144462" cy="101600"/>
            </a:xfrm>
            <a:custGeom>
              <a:avLst/>
              <a:gdLst>
                <a:gd name="T0" fmla="*/ 5 w 30"/>
                <a:gd name="T1" fmla="*/ 20 h 21"/>
                <a:gd name="T2" fmla="*/ 3 w 30"/>
                <a:gd name="T3" fmla="*/ 17 h 21"/>
                <a:gd name="T4" fmla="*/ 2 w 30"/>
                <a:gd name="T5" fmla="*/ 6 h 21"/>
                <a:gd name="T6" fmla="*/ 9 w 30"/>
                <a:gd name="T7" fmla="*/ 2 h 21"/>
                <a:gd name="T8" fmla="*/ 13 w 30"/>
                <a:gd name="T9" fmla="*/ 3 h 21"/>
                <a:gd name="T10" fmla="*/ 17 w 30"/>
                <a:gd name="T11" fmla="*/ 0 h 21"/>
                <a:gd name="T12" fmla="*/ 25 w 30"/>
                <a:gd name="T13" fmla="*/ 4 h 21"/>
                <a:gd name="T14" fmla="*/ 26 w 30"/>
                <a:gd name="T15" fmla="*/ 21 h 21"/>
                <a:gd name="T16" fmla="*/ 23 w 30"/>
                <a:gd name="T17" fmla="*/ 19 h 21"/>
                <a:gd name="T18" fmla="*/ 22 w 30"/>
                <a:gd name="T19" fmla="*/ 7 h 21"/>
                <a:gd name="T20" fmla="*/ 18 w 30"/>
                <a:gd name="T21" fmla="*/ 4 h 21"/>
                <a:gd name="T22" fmla="*/ 16 w 30"/>
                <a:gd name="T23" fmla="*/ 8 h 21"/>
                <a:gd name="T24" fmla="*/ 15 w 30"/>
                <a:gd name="T25" fmla="*/ 15 h 21"/>
                <a:gd name="T26" fmla="*/ 12 w 30"/>
                <a:gd name="T27" fmla="*/ 8 h 21"/>
                <a:gd name="T28" fmla="*/ 9 w 30"/>
                <a:gd name="T29" fmla="*/ 6 h 21"/>
                <a:gd name="T30" fmla="*/ 6 w 30"/>
                <a:gd name="T31" fmla="*/ 8 h 21"/>
                <a:gd name="T32" fmla="*/ 7 w 30"/>
                <a:gd name="T33" fmla="*/ 15 h 21"/>
                <a:gd name="T34" fmla="*/ 9 w 30"/>
                <a:gd name="T35" fmla="*/ 19 h 21"/>
                <a:gd name="T36" fmla="*/ 5 w 30"/>
                <a:gd name="T37"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 h="21">
                  <a:moveTo>
                    <a:pt x="5" y="20"/>
                  </a:moveTo>
                  <a:cubicBezTo>
                    <a:pt x="4" y="19"/>
                    <a:pt x="4" y="18"/>
                    <a:pt x="3" y="17"/>
                  </a:cubicBezTo>
                  <a:cubicBezTo>
                    <a:pt x="2" y="13"/>
                    <a:pt x="0" y="10"/>
                    <a:pt x="2" y="6"/>
                  </a:cubicBezTo>
                  <a:cubicBezTo>
                    <a:pt x="4" y="3"/>
                    <a:pt x="6" y="2"/>
                    <a:pt x="9" y="2"/>
                  </a:cubicBezTo>
                  <a:cubicBezTo>
                    <a:pt x="11" y="2"/>
                    <a:pt x="12" y="2"/>
                    <a:pt x="13" y="3"/>
                  </a:cubicBezTo>
                  <a:cubicBezTo>
                    <a:pt x="14" y="1"/>
                    <a:pt x="16" y="1"/>
                    <a:pt x="17" y="0"/>
                  </a:cubicBezTo>
                  <a:cubicBezTo>
                    <a:pt x="19" y="0"/>
                    <a:pt x="22" y="1"/>
                    <a:pt x="25" y="4"/>
                  </a:cubicBezTo>
                  <a:cubicBezTo>
                    <a:pt x="28" y="8"/>
                    <a:pt x="30" y="15"/>
                    <a:pt x="26" y="21"/>
                  </a:cubicBezTo>
                  <a:cubicBezTo>
                    <a:pt x="23" y="19"/>
                    <a:pt x="23" y="19"/>
                    <a:pt x="23" y="19"/>
                  </a:cubicBezTo>
                  <a:cubicBezTo>
                    <a:pt x="25" y="14"/>
                    <a:pt x="24" y="9"/>
                    <a:pt x="22" y="7"/>
                  </a:cubicBezTo>
                  <a:cubicBezTo>
                    <a:pt x="20" y="5"/>
                    <a:pt x="19" y="4"/>
                    <a:pt x="18" y="4"/>
                  </a:cubicBezTo>
                  <a:cubicBezTo>
                    <a:pt x="17" y="4"/>
                    <a:pt x="16" y="6"/>
                    <a:pt x="16" y="8"/>
                  </a:cubicBezTo>
                  <a:cubicBezTo>
                    <a:pt x="15" y="15"/>
                    <a:pt x="15" y="15"/>
                    <a:pt x="15" y="15"/>
                  </a:cubicBezTo>
                  <a:cubicBezTo>
                    <a:pt x="12" y="8"/>
                    <a:pt x="12" y="8"/>
                    <a:pt x="12" y="8"/>
                  </a:cubicBezTo>
                  <a:cubicBezTo>
                    <a:pt x="12" y="7"/>
                    <a:pt x="11" y="6"/>
                    <a:pt x="9" y="6"/>
                  </a:cubicBezTo>
                  <a:cubicBezTo>
                    <a:pt x="8" y="6"/>
                    <a:pt x="6" y="7"/>
                    <a:pt x="6" y="8"/>
                  </a:cubicBezTo>
                  <a:cubicBezTo>
                    <a:pt x="5" y="10"/>
                    <a:pt x="6" y="13"/>
                    <a:pt x="7" y="15"/>
                  </a:cubicBezTo>
                  <a:cubicBezTo>
                    <a:pt x="8" y="17"/>
                    <a:pt x="8" y="18"/>
                    <a:pt x="9" y="19"/>
                  </a:cubicBezTo>
                  <a:cubicBezTo>
                    <a:pt x="5" y="20"/>
                    <a:pt x="5" y="20"/>
                    <a:pt x="5" y="2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7" name="Freeform 137"/>
            <p:cNvSpPr/>
            <p:nvPr/>
          </p:nvSpPr>
          <p:spPr bwMode="auto">
            <a:xfrm>
              <a:off x="10774363" y="1560513"/>
              <a:ext cx="44450" cy="53975"/>
            </a:xfrm>
            <a:custGeom>
              <a:avLst/>
              <a:gdLst>
                <a:gd name="T0" fmla="*/ 4 w 9"/>
                <a:gd name="T1" fmla="*/ 11 h 11"/>
                <a:gd name="T2" fmla="*/ 4 w 9"/>
                <a:gd name="T3" fmla="*/ 9 h 11"/>
                <a:gd name="T4" fmla="*/ 2 w 9"/>
                <a:gd name="T5" fmla="*/ 8 h 11"/>
                <a:gd name="T6" fmla="*/ 0 w 9"/>
                <a:gd name="T7" fmla="*/ 9 h 11"/>
                <a:gd name="T8" fmla="*/ 1 w 9"/>
                <a:gd name="T9" fmla="*/ 7 h 11"/>
                <a:gd name="T10" fmla="*/ 1 w 9"/>
                <a:gd name="T11" fmla="*/ 3 h 11"/>
                <a:gd name="T12" fmla="*/ 7 w 9"/>
                <a:gd name="T13" fmla="*/ 1 h 11"/>
                <a:gd name="T14" fmla="*/ 9 w 9"/>
                <a:gd name="T15" fmla="*/ 1 h 11"/>
                <a:gd name="T16" fmla="*/ 8 w 9"/>
                <a:gd name="T17" fmla="*/ 4 h 11"/>
                <a:gd name="T18" fmla="*/ 8 w 9"/>
                <a:gd name="T19" fmla="*/ 4 h 11"/>
                <a:gd name="T20" fmla="*/ 7 w 9"/>
                <a:gd name="T21" fmla="*/ 5 h 11"/>
                <a:gd name="T22" fmla="*/ 8 w 9"/>
                <a:gd name="T23" fmla="*/ 10 h 11"/>
                <a:gd name="T24" fmla="*/ 4 w 9"/>
                <a:gd name="T25"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1">
                  <a:moveTo>
                    <a:pt x="4" y="11"/>
                  </a:moveTo>
                  <a:cubicBezTo>
                    <a:pt x="4" y="10"/>
                    <a:pt x="4" y="10"/>
                    <a:pt x="4" y="9"/>
                  </a:cubicBezTo>
                  <a:cubicBezTo>
                    <a:pt x="3" y="9"/>
                    <a:pt x="3" y="8"/>
                    <a:pt x="2" y="8"/>
                  </a:cubicBezTo>
                  <a:cubicBezTo>
                    <a:pt x="0" y="9"/>
                    <a:pt x="0" y="9"/>
                    <a:pt x="0" y="9"/>
                  </a:cubicBezTo>
                  <a:cubicBezTo>
                    <a:pt x="1" y="7"/>
                    <a:pt x="1" y="7"/>
                    <a:pt x="1" y="7"/>
                  </a:cubicBezTo>
                  <a:cubicBezTo>
                    <a:pt x="0" y="5"/>
                    <a:pt x="0" y="4"/>
                    <a:pt x="1" y="3"/>
                  </a:cubicBezTo>
                  <a:cubicBezTo>
                    <a:pt x="1" y="1"/>
                    <a:pt x="4" y="0"/>
                    <a:pt x="7" y="1"/>
                  </a:cubicBezTo>
                  <a:cubicBezTo>
                    <a:pt x="9" y="1"/>
                    <a:pt x="9" y="1"/>
                    <a:pt x="9" y="1"/>
                  </a:cubicBezTo>
                  <a:cubicBezTo>
                    <a:pt x="8" y="4"/>
                    <a:pt x="8" y="4"/>
                    <a:pt x="8" y="4"/>
                  </a:cubicBezTo>
                  <a:cubicBezTo>
                    <a:pt x="8" y="4"/>
                    <a:pt x="8" y="4"/>
                    <a:pt x="8" y="4"/>
                  </a:cubicBezTo>
                  <a:cubicBezTo>
                    <a:pt x="8" y="5"/>
                    <a:pt x="7" y="5"/>
                    <a:pt x="7" y="5"/>
                  </a:cubicBezTo>
                  <a:cubicBezTo>
                    <a:pt x="7" y="7"/>
                    <a:pt x="7" y="8"/>
                    <a:pt x="8" y="10"/>
                  </a:cubicBezTo>
                  <a:cubicBezTo>
                    <a:pt x="4" y="11"/>
                    <a:pt x="4" y="11"/>
                    <a:pt x="4" y="11"/>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8" name="Freeform 138"/>
            <p:cNvSpPr/>
            <p:nvPr/>
          </p:nvSpPr>
          <p:spPr bwMode="auto">
            <a:xfrm>
              <a:off x="10812463" y="1609725"/>
              <a:ext cx="39687" cy="61912"/>
            </a:xfrm>
            <a:custGeom>
              <a:avLst/>
              <a:gdLst>
                <a:gd name="T0" fmla="*/ 5 w 8"/>
                <a:gd name="T1" fmla="*/ 13 h 13"/>
                <a:gd name="T2" fmla="*/ 1 w 8"/>
                <a:gd name="T3" fmla="*/ 11 h 13"/>
                <a:gd name="T4" fmla="*/ 1 w 8"/>
                <a:gd name="T5" fmla="*/ 11 h 13"/>
                <a:gd name="T6" fmla="*/ 1 w 8"/>
                <a:gd name="T7" fmla="*/ 11 h 13"/>
                <a:gd name="T8" fmla="*/ 3 w 8"/>
                <a:gd name="T9" fmla="*/ 1 h 13"/>
                <a:gd name="T10" fmla="*/ 5 w 8"/>
                <a:gd name="T11" fmla="*/ 0 h 13"/>
                <a:gd name="T12" fmla="*/ 6 w 8"/>
                <a:gd name="T13" fmla="*/ 2 h 13"/>
                <a:gd name="T14" fmla="*/ 5 w 8"/>
                <a:gd name="T15" fmla="*/ 12 h 13"/>
                <a:gd name="T16" fmla="*/ 5 w 8"/>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3">
                  <a:moveTo>
                    <a:pt x="5" y="13"/>
                  </a:moveTo>
                  <a:cubicBezTo>
                    <a:pt x="1" y="11"/>
                    <a:pt x="1" y="11"/>
                    <a:pt x="1" y="11"/>
                  </a:cubicBezTo>
                  <a:cubicBezTo>
                    <a:pt x="1" y="11"/>
                    <a:pt x="1" y="11"/>
                    <a:pt x="1" y="11"/>
                  </a:cubicBezTo>
                  <a:cubicBezTo>
                    <a:pt x="1" y="11"/>
                    <a:pt x="1" y="11"/>
                    <a:pt x="1" y="11"/>
                  </a:cubicBezTo>
                  <a:cubicBezTo>
                    <a:pt x="0" y="7"/>
                    <a:pt x="0" y="4"/>
                    <a:pt x="3" y="1"/>
                  </a:cubicBezTo>
                  <a:cubicBezTo>
                    <a:pt x="5" y="0"/>
                    <a:pt x="5" y="0"/>
                    <a:pt x="5" y="0"/>
                  </a:cubicBezTo>
                  <a:cubicBezTo>
                    <a:pt x="6" y="2"/>
                    <a:pt x="6" y="2"/>
                    <a:pt x="6" y="2"/>
                  </a:cubicBezTo>
                  <a:cubicBezTo>
                    <a:pt x="8" y="5"/>
                    <a:pt x="7" y="9"/>
                    <a:pt x="5" y="12"/>
                  </a:cubicBezTo>
                  <a:cubicBezTo>
                    <a:pt x="5" y="13"/>
                    <a:pt x="5" y="13"/>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69" name="Freeform 139"/>
            <p:cNvSpPr/>
            <p:nvPr/>
          </p:nvSpPr>
          <p:spPr bwMode="auto">
            <a:xfrm>
              <a:off x="10755313" y="1614488"/>
              <a:ext cx="47625" cy="61912"/>
            </a:xfrm>
            <a:custGeom>
              <a:avLst/>
              <a:gdLst>
                <a:gd name="T0" fmla="*/ 5 w 10"/>
                <a:gd name="T1" fmla="*/ 13 h 13"/>
                <a:gd name="T2" fmla="*/ 2 w 10"/>
                <a:gd name="T3" fmla="*/ 2 h 13"/>
                <a:gd name="T4" fmla="*/ 3 w 10"/>
                <a:gd name="T5" fmla="*/ 0 h 13"/>
                <a:gd name="T6" fmla="*/ 5 w 10"/>
                <a:gd name="T7" fmla="*/ 1 h 13"/>
                <a:gd name="T8" fmla="*/ 10 w 10"/>
                <a:gd name="T9" fmla="*/ 9 h 13"/>
                <a:gd name="T10" fmla="*/ 7 w 10"/>
                <a:gd name="T11" fmla="*/ 10 h 13"/>
                <a:gd name="T12" fmla="*/ 8 w 10"/>
                <a:gd name="T13" fmla="*/ 11 h 13"/>
                <a:gd name="T14" fmla="*/ 5 w 10"/>
                <a:gd name="T15" fmla="*/ 13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3">
                  <a:moveTo>
                    <a:pt x="5" y="13"/>
                  </a:moveTo>
                  <a:cubicBezTo>
                    <a:pt x="3" y="10"/>
                    <a:pt x="0" y="6"/>
                    <a:pt x="2" y="2"/>
                  </a:cubicBezTo>
                  <a:cubicBezTo>
                    <a:pt x="3" y="0"/>
                    <a:pt x="3" y="0"/>
                    <a:pt x="3" y="0"/>
                  </a:cubicBezTo>
                  <a:cubicBezTo>
                    <a:pt x="5" y="1"/>
                    <a:pt x="5" y="1"/>
                    <a:pt x="5" y="1"/>
                  </a:cubicBezTo>
                  <a:cubicBezTo>
                    <a:pt x="8" y="3"/>
                    <a:pt x="9" y="7"/>
                    <a:pt x="10" y="9"/>
                  </a:cubicBezTo>
                  <a:cubicBezTo>
                    <a:pt x="7" y="10"/>
                    <a:pt x="7" y="10"/>
                    <a:pt x="7" y="10"/>
                  </a:cubicBezTo>
                  <a:cubicBezTo>
                    <a:pt x="7" y="10"/>
                    <a:pt x="8" y="11"/>
                    <a:pt x="8" y="11"/>
                  </a:cubicBezTo>
                  <a:cubicBezTo>
                    <a:pt x="5" y="13"/>
                    <a:pt x="5" y="13"/>
                    <a:pt x="5" y="13"/>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0" name="Freeform 140"/>
            <p:cNvSpPr>
              <a:spLocks noEditPoints="1"/>
            </p:cNvSpPr>
            <p:nvPr/>
          </p:nvSpPr>
          <p:spPr bwMode="auto">
            <a:xfrm>
              <a:off x="10144125" y="1638300"/>
              <a:ext cx="90487" cy="90487"/>
            </a:xfrm>
            <a:custGeom>
              <a:avLst/>
              <a:gdLst>
                <a:gd name="T0" fmla="*/ 17 w 19"/>
                <a:gd name="T1" fmla="*/ 19 h 19"/>
                <a:gd name="T2" fmla="*/ 15 w 19"/>
                <a:gd name="T3" fmla="*/ 16 h 19"/>
                <a:gd name="T4" fmla="*/ 6 w 19"/>
                <a:gd name="T5" fmla="*/ 16 h 19"/>
                <a:gd name="T6" fmla="*/ 5 w 19"/>
                <a:gd name="T7" fmla="*/ 16 h 19"/>
                <a:gd name="T8" fmla="*/ 6 w 19"/>
                <a:gd name="T9" fmla="*/ 16 h 19"/>
                <a:gd name="T10" fmla="*/ 6 w 19"/>
                <a:gd name="T11" fmla="*/ 16 h 19"/>
                <a:gd name="T12" fmla="*/ 5 w 19"/>
                <a:gd name="T13" fmla="*/ 16 h 19"/>
                <a:gd name="T14" fmla="*/ 3 w 19"/>
                <a:gd name="T15" fmla="*/ 14 h 19"/>
                <a:gd name="T16" fmla="*/ 3 w 19"/>
                <a:gd name="T17" fmla="*/ 13 h 19"/>
                <a:gd name="T18" fmla="*/ 3 w 19"/>
                <a:gd name="T19" fmla="*/ 13 h 19"/>
                <a:gd name="T20" fmla="*/ 2 w 19"/>
                <a:gd name="T21" fmla="*/ 3 h 19"/>
                <a:gd name="T22" fmla="*/ 7 w 19"/>
                <a:gd name="T23" fmla="*/ 0 h 19"/>
                <a:gd name="T24" fmla="*/ 7 w 19"/>
                <a:gd name="T25" fmla="*/ 0 h 19"/>
                <a:gd name="T26" fmla="*/ 10 w 19"/>
                <a:gd name="T27" fmla="*/ 1 h 19"/>
                <a:gd name="T28" fmla="*/ 11 w 19"/>
                <a:gd name="T29" fmla="*/ 0 h 19"/>
                <a:gd name="T30" fmla="*/ 14 w 19"/>
                <a:gd name="T31" fmla="*/ 1 h 19"/>
                <a:gd name="T32" fmla="*/ 18 w 19"/>
                <a:gd name="T33" fmla="*/ 13 h 19"/>
                <a:gd name="T34" fmla="*/ 17 w 19"/>
                <a:gd name="T35" fmla="*/ 19 h 19"/>
                <a:gd name="T36" fmla="*/ 8 w 19"/>
                <a:gd name="T37" fmla="*/ 13 h 19"/>
                <a:gd name="T38" fmla="*/ 14 w 19"/>
                <a:gd name="T39" fmla="*/ 13 h 19"/>
                <a:gd name="T40" fmla="*/ 12 w 19"/>
                <a:gd name="T41" fmla="*/ 12 h 19"/>
                <a:gd name="T42" fmla="*/ 8 w 19"/>
                <a:gd name="T43" fmla="*/ 13 h 19"/>
                <a:gd name="T44" fmla="*/ 7 w 19"/>
                <a:gd name="T45" fmla="*/ 4 h 19"/>
                <a:gd name="T46" fmla="*/ 7 w 19"/>
                <a:gd name="T47" fmla="*/ 4 h 19"/>
                <a:gd name="T48" fmla="*/ 5 w 19"/>
                <a:gd name="T49" fmla="*/ 5 h 19"/>
                <a:gd name="T50" fmla="*/ 6 w 19"/>
                <a:gd name="T51" fmla="*/ 10 h 19"/>
                <a:gd name="T52" fmla="*/ 12 w 19"/>
                <a:gd name="T53" fmla="*/ 8 h 19"/>
                <a:gd name="T54" fmla="*/ 14 w 19"/>
                <a:gd name="T55" fmla="*/ 8 h 19"/>
                <a:gd name="T56" fmla="*/ 13 w 19"/>
                <a:gd name="T57" fmla="*/ 5 h 19"/>
                <a:gd name="T58" fmla="*/ 12 w 19"/>
                <a:gd name="T59" fmla="*/ 6 h 19"/>
                <a:gd name="T60" fmla="*/ 8 w 19"/>
                <a:gd name="T61" fmla="*/ 7 h 19"/>
                <a:gd name="T62" fmla="*/ 7 w 19"/>
                <a:gd name="T63"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 h="19">
                  <a:moveTo>
                    <a:pt x="17" y="19"/>
                  </a:moveTo>
                  <a:cubicBezTo>
                    <a:pt x="15" y="16"/>
                    <a:pt x="15" y="16"/>
                    <a:pt x="15" y="16"/>
                  </a:cubicBezTo>
                  <a:cubicBezTo>
                    <a:pt x="12" y="18"/>
                    <a:pt x="8" y="18"/>
                    <a:pt x="6" y="16"/>
                  </a:cubicBezTo>
                  <a:cubicBezTo>
                    <a:pt x="5" y="16"/>
                    <a:pt x="5" y="16"/>
                    <a:pt x="5" y="16"/>
                  </a:cubicBezTo>
                  <a:cubicBezTo>
                    <a:pt x="6" y="16"/>
                    <a:pt x="6" y="16"/>
                    <a:pt x="6" y="16"/>
                  </a:cubicBezTo>
                  <a:cubicBezTo>
                    <a:pt x="6" y="16"/>
                    <a:pt x="6" y="16"/>
                    <a:pt x="6" y="16"/>
                  </a:cubicBezTo>
                  <a:cubicBezTo>
                    <a:pt x="5" y="16"/>
                    <a:pt x="5" y="16"/>
                    <a:pt x="5" y="16"/>
                  </a:cubicBezTo>
                  <a:cubicBezTo>
                    <a:pt x="4" y="15"/>
                    <a:pt x="4" y="15"/>
                    <a:pt x="3" y="14"/>
                  </a:cubicBezTo>
                  <a:cubicBezTo>
                    <a:pt x="3" y="13"/>
                    <a:pt x="3" y="13"/>
                    <a:pt x="3" y="13"/>
                  </a:cubicBezTo>
                  <a:cubicBezTo>
                    <a:pt x="3" y="13"/>
                    <a:pt x="3" y="13"/>
                    <a:pt x="3" y="13"/>
                  </a:cubicBezTo>
                  <a:cubicBezTo>
                    <a:pt x="1" y="10"/>
                    <a:pt x="0" y="6"/>
                    <a:pt x="2" y="3"/>
                  </a:cubicBezTo>
                  <a:cubicBezTo>
                    <a:pt x="3" y="1"/>
                    <a:pt x="5" y="0"/>
                    <a:pt x="7" y="0"/>
                  </a:cubicBezTo>
                  <a:cubicBezTo>
                    <a:pt x="7" y="0"/>
                    <a:pt x="7" y="0"/>
                    <a:pt x="7" y="0"/>
                  </a:cubicBezTo>
                  <a:cubicBezTo>
                    <a:pt x="8" y="0"/>
                    <a:pt x="9" y="1"/>
                    <a:pt x="10" y="1"/>
                  </a:cubicBezTo>
                  <a:cubicBezTo>
                    <a:pt x="10" y="1"/>
                    <a:pt x="10" y="0"/>
                    <a:pt x="11" y="0"/>
                  </a:cubicBezTo>
                  <a:cubicBezTo>
                    <a:pt x="12" y="0"/>
                    <a:pt x="13" y="0"/>
                    <a:pt x="14" y="1"/>
                  </a:cubicBezTo>
                  <a:cubicBezTo>
                    <a:pt x="17" y="2"/>
                    <a:pt x="19" y="9"/>
                    <a:pt x="18" y="13"/>
                  </a:cubicBezTo>
                  <a:cubicBezTo>
                    <a:pt x="17" y="19"/>
                    <a:pt x="17" y="19"/>
                    <a:pt x="17" y="19"/>
                  </a:cubicBezTo>
                  <a:close/>
                  <a:moveTo>
                    <a:pt x="8" y="13"/>
                  </a:moveTo>
                  <a:cubicBezTo>
                    <a:pt x="10" y="14"/>
                    <a:pt x="12" y="14"/>
                    <a:pt x="14" y="13"/>
                  </a:cubicBezTo>
                  <a:cubicBezTo>
                    <a:pt x="13" y="12"/>
                    <a:pt x="13" y="12"/>
                    <a:pt x="12" y="12"/>
                  </a:cubicBezTo>
                  <a:cubicBezTo>
                    <a:pt x="11" y="12"/>
                    <a:pt x="9" y="12"/>
                    <a:pt x="8" y="13"/>
                  </a:cubicBezTo>
                  <a:close/>
                  <a:moveTo>
                    <a:pt x="7" y="4"/>
                  </a:moveTo>
                  <a:cubicBezTo>
                    <a:pt x="7" y="4"/>
                    <a:pt x="7" y="4"/>
                    <a:pt x="7" y="4"/>
                  </a:cubicBezTo>
                  <a:cubicBezTo>
                    <a:pt x="6" y="4"/>
                    <a:pt x="6" y="4"/>
                    <a:pt x="5" y="5"/>
                  </a:cubicBezTo>
                  <a:cubicBezTo>
                    <a:pt x="5" y="6"/>
                    <a:pt x="5" y="8"/>
                    <a:pt x="6" y="10"/>
                  </a:cubicBezTo>
                  <a:cubicBezTo>
                    <a:pt x="8" y="8"/>
                    <a:pt x="10" y="8"/>
                    <a:pt x="12" y="8"/>
                  </a:cubicBezTo>
                  <a:cubicBezTo>
                    <a:pt x="13" y="8"/>
                    <a:pt x="13" y="8"/>
                    <a:pt x="14" y="8"/>
                  </a:cubicBezTo>
                  <a:cubicBezTo>
                    <a:pt x="14" y="7"/>
                    <a:pt x="13" y="6"/>
                    <a:pt x="13" y="5"/>
                  </a:cubicBezTo>
                  <a:cubicBezTo>
                    <a:pt x="12" y="5"/>
                    <a:pt x="12" y="6"/>
                    <a:pt x="12" y="6"/>
                  </a:cubicBezTo>
                  <a:cubicBezTo>
                    <a:pt x="8" y="7"/>
                    <a:pt x="8" y="7"/>
                    <a:pt x="8" y="7"/>
                  </a:cubicBezTo>
                  <a:cubicBezTo>
                    <a:pt x="8" y="5"/>
                    <a:pt x="7" y="4"/>
                    <a:pt x="7" y="4"/>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1" name="Freeform 141"/>
            <p:cNvSpPr/>
            <p:nvPr/>
          </p:nvSpPr>
          <p:spPr bwMode="auto">
            <a:xfrm>
              <a:off x="10177463" y="1624013"/>
              <a:ext cx="28575" cy="47625"/>
            </a:xfrm>
            <a:custGeom>
              <a:avLst/>
              <a:gdLst>
                <a:gd name="T0" fmla="*/ 2 w 6"/>
                <a:gd name="T1" fmla="*/ 10 h 10"/>
                <a:gd name="T2" fmla="*/ 1 w 6"/>
                <a:gd name="T3" fmla="*/ 6 h 10"/>
                <a:gd name="T4" fmla="*/ 1 w 6"/>
                <a:gd name="T5" fmla="*/ 4 h 10"/>
                <a:gd name="T6" fmla="*/ 0 w 6"/>
                <a:gd name="T7" fmla="*/ 4 h 10"/>
                <a:gd name="T8" fmla="*/ 1 w 6"/>
                <a:gd name="T9" fmla="*/ 4 h 10"/>
                <a:gd name="T10" fmla="*/ 1 w 6"/>
                <a:gd name="T11" fmla="*/ 0 h 10"/>
                <a:gd name="T12" fmla="*/ 5 w 6"/>
                <a:gd name="T13" fmla="*/ 1 h 10"/>
                <a:gd name="T14" fmla="*/ 5 w 6"/>
                <a:gd name="T15" fmla="*/ 2 h 10"/>
                <a:gd name="T16" fmla="*/ 5 w 6"/>
                <a:gd name="T17" fmla="*/ 3 h 10"/>
                <a:gd name="T18" fmla="*/ 4 w 6"/>
                <a:gd name="T19" fmla="*/ 7 h 10"/>
                <a:gd name="T20" fmla="*/ 2 w 6"/>
                <a:gd name="T21"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0">
                  <a:moveTo>
                    <a:pt x="2" y="10"/>
                  </a:moveTo>
                  <a:cubicBezTo>
                    <a:pt x="1" y="6"/>
                    <a:pt x="1" y="6"/>
                    <a:pt x="1" y="6"/>
                  </a:cubicBezTo>
                  <a:cubicBezTo>
                    <a:pt x="1" y="5"/>
                    <a:pt x="1" y="5"/>
                    <a:pt x="1" y="4"/>
                  </a:cubicBezTo>
                  <a:cubicBezTo>
                    <a:pt x="1" y="4"/>
                    <a:pt x="1" y="4"/>
                    <a:pt x="0" y="4"/>
                  </a:cubicBezTo>
                  <a:cubicBezTo>
                    <a:pt x="1" y="4"/>
                    <a:pt x="1" y="4"/>
                    <a:pt x="1" y="4"/>
                  </a:cubicBezTo>
                  <a:cubicBezTo>
                    <a:pt x="1" y="3"/>
                    <a:pt x="1" y="1"/>
                    <a:pt x="1" y="0"/>
                  </a:cubicBezTo>
                  <a:cubicBezTo>
                    <a:pt x="5" y="1"/>
                    <a:pt x="5" y="1"/>
                    <a:pt x="5" y="1"/>
                  </a:cubicBezTo>
                  <a:cubicBezTo>
                    <a:pt x="5" y="1"/>
                    <a:pt x="5" y="2"/>
                    <a:pt x="5" y="2"/>
                  </a:cubicBezTo>
                  <a:cubicBezTo>
                    <a:pt x="5" y="2"/>
                    <a:pt x="5" y="3"/>
                    <a:pt x="5" y="3"/>
                  </a:cubicBezTo>
                  <a:cubicBezTo>
                    <a:pt x="6" y="5"/>
                    <a:pt x="5" y="6"/>
                    <a:pt x="4" y="7"/>
                  </a:cubicBezTo>
                  <a:cubicBezTo>
                    <a:pt x="2"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2" name="Freeform 142"/>
            <p:cNvSpPr/>
            <p:nvPr/>
          </p:nvSpPr>
          <p:spPr bwMode="auto">
            <a:xfrm>
              <a:off x="10037763" y="2049463"/>
              <a:ext cx="23812" cy="1673225"/>
            </a:xfrm>
            <a:custGeom>
              <a:avLst/>
              <a:gdLst>
                <a:gd name="T0" fmla="*/ 3 w 15"/>
                <a:gd name="T1" fmla="*/ 1054 h 1054"/>
                <a:gd name="T2" fmla="*/ 0 w 15"/>
                <a:gd name="T3" fmla="*/ 0 h 1054"/>
                <a:gd name="T4" fmla="*/ 12 w 15"/>
                <a:gd name="T5" fmla="*/ 0 h 1054"/>
                <a:gd name="T6" fmla="*/ 15 w 15"/>
                <a:gd name="T7" fmla="*/ 1054 h 1054"/>
                <a:gd name="T8" fmla="*/ 3 w 15"/>
                <a:gd name="T9" fmla="*/ 1054 h 1054"/>
                <a:gd name="T10" fmla="*/ 3 w 15"/>
                <a:gd name="T11" fmla="*/ 1054 h 1054"/>
              </a:gdLst>
              <a:ahLst/>
              <a:cxnLst>
                <a:cxn ang="0">
                  <a:pos x="T0" y="T1"/>
                </a:cxn>
                <a:cxn ang="0">
                  <a:pos x="T2" y="T3"/>
                </a:cxn>
                <a:cxn ang="0">
                  <a:pos x="T4" y="T5"/>
                </a:cxn>
                <a:cxn ang="0">
                  <a:pos x="T6" y="T7"/>
                </a:cxn>
                <a:cxn ang="0">
                  <a:pos x="T8" y="T9"/>
                </a:cxn>
                <a:cxn ang="0">
                  <a:pos x="T10" y="T11"/>
                </a:cxn>
              </a:cxnLst>
              <a:rect l="0" t="0" r="r" b="b"/>
              <a:pathLst>
                <a:path w="15" h="1054">
                  <a:moveTo>
                    <a:pt x="3" y="1054"/>
                  </a:moveTo>
                  <a:lnTo>
                    <a:pt x="0" y="0"/>
                  </a:lnTo>
                  <a:lnTo>
                    <a:pt x="12" y="0"/>
                  </a:lnTo>
                  <a:lnTo>
                    <a:pt x="15" y="1054"/>
                  </a:lnTo>
                  <a:lnTo>
                    <a:pt x="3" y="1054"/>
                  </a:lnTo>
                  <a:lnTo>
                    <a:pt x="3" y="105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3" name="Freeform 143"/>
            <p:cNvSpPr/>
            <p:nvPr/>
          </p:nvSpPr>
          <p:spPr bwMode="auto">
            <a:xfrm>
              <a:off x="10253663" y="2025650"/>
              <a:ext cx="53975" cy="1787525"/>
            </a:xfrm>
            <a:custGeom>
              <a:avLst/>
              <a:gdLst>
                <a:gd name="T0" fmla="*/ 22 w 34"/>
                <a:gd name="T1" fmla="*/ 1126 h 1126"/>
                <a:gd name="T2" fmla="*/ 0 w 34"/>
                <a:gd name="T3" fmla="*/ 0 h 1126"/>
                <a:gd name="T4" fmla="*/ 13 w 34"/>
                <a:gd name="T5" fmla="*/ 0 h 1126"/>
                <a:gd name="T6" fmla="*/ 34 w 34"/>
                <a:gd name="T7" fmla="*/ 1126 h 1126"/>
                <a:gd name="T8" fmla="*/ 22 w 34"/>
                <a:gd name="T9" fmla="*/ 1126 h 1126"/>
                <a:gd name="T10" fmla="*/ 22 w 34"/>
                <a:gd name="T11" fmla="*/ 1126 h 1126"/>
              </a:gdLst>
              <a:ahLst/>
              <a:cxnLst>
                <a:cxn ang="0">
                  <a:pos x="T0" y="T1"/>
                </a:cxn>
                <a:cxn ang="0">
                  <a:pos x="T2" y="T3"/>
                </a:cxn>
                <a:cxn ang="0">
                  <a:pos x="T4" y="T5"/>
                </a:cxn>
                <a:cxn ang="0">
                  <a:pos x="T6" y="T7"/>
                </a:cxn>
                <a:cxn ang="0">
                  <a:pos x="T8" y="T9"/>
                </a:cxn>
                <a:cxn ang="0">
                  <a:pos x="T10" y="T11"/>
                </a:cxn>
              </a:cxnLst>
              <a:rect l="0" t="0" r="r" b="b"/>
              <a:pathLst>
                <a:path w="34" h="1126">
                  <a:moveTo>
                    <a:pt x="22" y="1126"/>
                  </a:moveTo>
                  <a:lnTo>
                    <a:pt x="0" y="0"/>
                  </a:lnTo>
                  <a:lnTo>
                    <a:pt x="13" y="0"/>
                  </a:lnTo>
                  <a:lnTo>
                    <a:pt x="34" y="1126"/>
                  </a:lnTo>
                  <a:lnTo>
                    <a:pt x="22" y="1126"/>
                  </a:lnTo>
                  <a:lnTo>
                    <a:pt x="22" y="11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4" name="Freeform 144"/>
            <p:cNvSpPr/>
            <p:nvPr/>
          </p:nvSpPr>
          <p:spPr bwMode="auto">
            <a:xfrm>
              <a:off x="9998075" y="2227263"/>
              <a:ext cx="328612" cy="38100"/>
            </a:xfrm>
            <a:custGeom>
              <a:avLst/>
              <a:gdLst>
                <a:gd name="T0" fmla="*/ 0 w 207"/>
                <a:gd name="T1" fmla="*/ 24 h 24"/>
                <a:gd name="T2" fmla="*/ 0 w 207"/>
                <a:gd name="T3" fmla="*/ 12 h 24"/>
                <a:gd name="T4" fmla="*/ 204 w 207"/>
                <a:gd name="T5" fmla="*/ 0 h 24"/>
                <a:gd name="T6" fmla="*/ 207 w 207"/>
                <a:gd name="T7" fmla="*/ 12 h 24"/>
                <a:gd name="T8" fmla="*/ 0 w 207"/>
                <a:gd name="T9" fmla="*/ 24 h 24"/>
                <a:gd name="T10" fmla="*/ 0 w 207"/>
                <a:gd name="T11" fmla="*/ 24 h 24"/>
              </a:gdLst>
              <a:ahLst/>
              <a:cxnLst>
                <a:cxn ang="0">
                  <a:pos x="T0" y="T1"/>
                </a:cxn>
                <a:cxn ang="0">
                  <a:pos x="T2" y="T3"/>
                </a:cxn>
                <a:cxn ang="0">
                  <a:pos x="T4" y="T5"/>
                </a:cxn>
                <a:cxn ang="0">
                  <a:pos x="T6" y="T7"/>
                </a:cxn>
                <a:cxn ang="0">
                  <a:pos x="T8" y="T9"/>
                </a:cxn>
                <a:cxn ang="0">
                  <a:pos x="T10" y="T11"/>
                </a:cxn>
              </a:cxnLst>
              <a:rect l="0" t="0" r="r" b="b"/>
              <a:pathLst>
                <a:path w="207" h="24">
                  <a:moveTo>
                    <a:pt x="0" y="24"/>
                  </a:moveTo>
                  <a:lnTo>
                    <a:pt x="0" y="12"/>
                  </a:lnTo>
                  <a:lnTo>
                    <a:pt x="204" y="0"/>
                  </a:lnTo>
                  <a:lnTo>
                    <a:pt x="207" y="12"/>
                  </a:lnTo>
                  <a:lnTo>
                    <a:pt x="0" y="24"/>
                  </a:lnTo>
                  <a:lnTo>
                    <a:pt x="0"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5" name="Freeform 145"/>
            <p:cNvSpPr/>
            <p:nvPr/>
          </p:nvSpPr>
          <p:spPr bwMode="auto">
            <a:xfrm>
              <a:off x="10004425" y="2452688"/>
              <a:ext cx="327025" cy="28575"/>
            </a:xfrm>
            <a:custGeom>
              <a:avLst/>
              <a:gdLst>
                <a:gd name="T0" fmla="*/ 0 w 206"/>
                <a:gd name="T1" fmla="*/ 12 h 18"/>
                <a:gd name="T2" fmla="*/ 3 w 206"/>
                <a:gd name="T3" fmla="*/ 0 h 18"/>
                <a:gd name="T4" fmla="*/ 206 w 206"/>
                <a:gd name="T5" fmla="*/ 6 h 18"/>
                <a:gd name="T6" fmla="*/ 206 w 206"/>
                <a:gd name="T7" fmla="*/ 18 h 18"/>
                <a:gd name="T8" fmla="*/ 0 w 206"/>
                <a:gd name="T9" fmla="*/ 12 h 18"/>
                <a:gd name="T10" fmla="*/ 0 w 206"/>
                <a:gd name="T11" fmla="*/ 12 h 18"/>
              </a:gdLst>
              <a:ahLst/>
              <a:cxnLst>
                <a:cxn ang="0">
                  <a:pos x="T0" y="T1"/>
                </a:cxn>
                <a:cxn ang="0">
                  <a:pos x="T2" y="T3"/>
                </a:cxn>
                <a:cxn ang="0">
                  <a:pos x="T4" y="T5"/>
                </a:cxn>
                <a:cxn ang="0">
                  <a:pos x="T6" y="T7"/>
                </a:cxn>
                <a:cxn ang="0">
                  <a:pos x="T8" y="T9"/>
                </a:cxn>
                <a:cxn ang="0">
                  <a:pos x="T10" y="T11"/>
                </a:cxn>
              </a:cxnLst>
              <a:rect l="0" t="0" r="r" b="b"/>
              <a:pathLst>
                <a:path w="206" h="18">
                  <a:moveTo>
                    <a:pt x="0" y="12"/>
                  </a:moveTo>
                  <a:lnTo>
                    <a:pt x="3" y="0"/>
                  </a:lnTo>
                  <a:lnTo>
                    <a:pt x="206" y="6"/>
                  </a:lnTo>
                  <a:lnTo>
                    <a:pt x="206" y="18"/>
                  </a:lnTo>
                  <a:lnTo>
                    <a:pt x="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6" name="Freeform 146"/>
            <p:cNvSpPr/>
            <p:nvPr/>
          </p:nvSpPr>
          <p:spPr bwMode="auto">
            <a:xfrm>
              <a:off x="10004425" y="2668588"/>
              <a:ext cx="317500" cy="38100"/>
            </a:xfrm>
            <a:custGeom>
              <a:avLst/>
              <a:gdLst>
                <a:gd name="T0" fmla="*/ 0 w 200"/>
                <a:gd name="T1" fmla="*/ 12 h 24"/>
                <a:gd name="T2" fmla="*/ 0 w 200"/>
                <a:gd name="T3" fmla="*/ 0 h 24"/>
                <a:gd name="T4" fmla="*/ 200 w 200"/>
                <a:gd name="T5" fmla="*/ 12 h 24"/>
                <a:gd name="T6" fmla="*/ 197 w 200"/>
                <a:gd name="T7" fmla="*/ 24 h 24"/>
                <a:gd name="T8" fmla="*/ 0 w 200"/>
                <a:gd name="T9" fmla="*/ 12 h 24"/>
                <a:gd name="T10" fmla="*/ 0 w 200"/>
                <a:gd name="T11" fmla="*/ 12 h 24"/>
              </a:gdLst>
              <a:ahLst/>
              <a:cxnLst>
                <a:cxn ang="0">
                  <a:pos x="T0" y="T1"/>
                </a:cxn>
                <a:cxn ang="0">
                  <a:pos x="T2" y="T3"/>
                </a:cxn>
                <a:cxn ang="0">
                  <a:pos x="T4" y="T5"/>
                </a:cxn>
                <a:cxn ang="0">
                  <a:pos x="T6" y="T7"/>
                </a:cxn>
                <a:cxn ang="0">
                  <a:pos x="T8" y="T9"/>
                </a:cxn>
                <a:cxn ang="0">
                  <a:pos x="T10" y="T11"/>
                </a:cxn>
              </a:cxnLst>
              <a:rect l="0" t="0" r="r" b="b"/>
              <a:pathLst>
                <a:path w="200" h="24">
                  <a:moveTo>
                    <a:pt x="0" y="12"/>
                  </a:moveTo>
                  <a:lnTo>
                    <a:pt x="0" y="0"/>
                  </a:lnTo>
                  <a:lnTo>
                    <a:pt x="200" y="12"/>
                  </a:lnTo>
                  <a:lnTo>
                    <a:pt x="197" y="24"/>
                  </a:lnTo>
                  <a:lnTo>
                    <a:pt x="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7" name="Freeform 147"/>
            <p:cNvSpPr/>
            <p:nvPr/>
          </p:nvSpPr>
          <p:spPr bwMode="auto">
            <a:xfrm>
              <a:off x="9998075" y="2868613"/>
              <a:ext cx="333375" cy="73025"/>
            </a:xfrm>
            <a:custGeom>
              <a:avLst/>
              <a:gdLst>
                <a:gd name="T0" fmla="*/ 0 w 210"/>
                <a:gd name="T1" fmla="*/ 12 h 46"/>
                <a:gd name="T2" fmla="*/ 4 w 210"/>
                <a:gd name="T3" fmla="*/ 0 h 46"/>
                <a:gd name="T4" fmla="*/ 210 w 210"/>
                <a:gd name="T5" fmla="*/ 34 h 46"/>
                <a:gd name="T6" fmla="*/ 207 w 210"/>
                <a:gd name="T7" fmla="*/ 46 h 46"/>
                <a:gd name="T8" fmla="*/ 0 w 210"/>
                <a:gd name="T9" fmla="*/ 12 h 46"/>
                <a:gd name="T10" fmla="*/ 0 w 210"/>
                <a:gd name="T11" fmla="*/ 12 h 46"/>
              </a:gdLst>
              <a:ahLst/>
              <a:cxnLst>
                <a:cxn ang="0">
                  <a:pos x="T0" y="T1"/>
                </a:cxn>
                <a:cxn ang="0">
                  <a:pos x="T2" y="T3"/>
                </a:cxn>
                <a:cxn ang="0">
                  <a:pos x="T4" y="T5"/>
                </a:cxn>
                <a:cxn ang="0">
                  <a:pos x="T6" y="T7"/>
                </a:cxn>
                <a:cxn ang="0">
                  <a:pos x="T8" y="T9"/>
                </a:cxn>
                <a:cxn ang="0">
                  <a:pos x="T10" y="T11"/>
                </a:cxn>
              </a:cxnLst>
              <a:rect l="0" t="0" r="r" b="b"/>
              <a:pathLst>
                <a:path w="210" h="46">
                  <a:moveTo>
                    <a:pt x="0" y="12"/>
                  </a:moveTo>
                  <a:lnTo>
                    <a:pt x="4" y="0"/>
                  </a:lnTo>
                  <a:lnTo>
                    <a:pt x="210" y="34"/>
                  </a:lnTo>
                  <a:lnTo>
                    <a:pt x="207" y="46"/>
                  </a:lnTo>
                  <a:lnTo>
                    <a:pt x="0" y="12"/>
                  </a:ln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8" name="Freeform 148"/>
            <p:cNvSpPr/>
            <p:nvPr/>
          </p:nvSpPr>
          <p:spPr bwMode="auto">
            <a:xfrm>
              <a:off x="10013950" y="3094038"/>
              <a:ext cx="331787" cy="87312"/>
            </a:xfrm>
            <a:custGeom>
              <a:avLst/>
              <a:gdLst>
                <a:gd name="T0" fmla="*/ 206 w 209"/>
                <a:gd name="T1" fmla="*/ 55 h 55"/>
                <a:gd name="T2" fmla="*/ 0 w 209"/>
                <a:gd name="T3" fmla="*/ 12 h 55"/>
                <a:gd name="T4" fmla="*/ 3 w 209"/>
                <a:gd name="T5" fmla="*/ 0 h 55"/>
                <a:gd name="T6" fmla="*/ 209 w 209"/>
                <a:gd name="T7" fmla="*/ 42 h 55"/>
                <a:gd name="T8" fmla="*/ 206 w 209"/>
                <a:gd name="T9" fmla="*/ 55 h 55"/>
                <a:gd name="T10" fmla="*/ 206 w 209"/>
                <a:gd name="T11" fmla="*/ 55 h 55"/>
              </a:gdLst>
              <a:ahLst/>
              <a:cxnLst>
                <a:cxn ang="0">
                  <a:pos x="T0" y="T1"/>
                </a:cxn>
                <a:cxn ang="0">
                  <a:pos x="T2" y="T3"/>
                </a:cxn>
                <a:cxn ang="0">
                  <a:pos x="T4" y="T5"/>
                </a:cxn>
                <a:cxn ang="0">
                  <a:pos x="T6" y="T7"/>
                </a:cxn>
                <a:cxn ang="0">
                  <a:pos x="T8" y="T9"/>
                </a:cxn>
                <a:cxn ang="0">
                  <a:pos x="T10" y="T11"/>
                </a:cxn>
              </a:cxnLst>
              <a:rect l="0" t="0" r="r" b="b"/>
              <a:pathLst>
                <a:path w="209" h="55">
                  <a:moveTo>
                    <a:pt x="206" y="55"/>
                  </a:moveTo>
                  <a:lnTo>
                    <a:pt x="0" y="12"/>
                  </a:lnTo>
                  <a:lnTo>
                    <a:pt x="3" y="0"/>
                  </a:lnTo>
                  <a:lnTo>
                    <a:pt x="209" y="42"/>
                  </a:lnTo>
                  <a:lnTo>
                    <a:pt x="206" y="55"/>
                  </a:lnTo>
                  <a:lnTo>
                    <a:pt x="206"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79" name="Freeform 149"/>
            <p:cNvSpPr/>
            <p:nvPr/>
          </p:nvSpPr>
          <p:spPr bwMode="auto">
            <a:xfrm>
              <a:off x="10018713" y="3305175"/>
              <a:ext cx="312737" cy="95250"/>
            </a:xfrm>
            <a:custGeom>
              <a:avLst/>
              <a:gdLst>
                <a:gd name="T0" fmla="*/ 194 w 197"/>
                <a:gd name="T1" fmla="*/ 60 h 60"/>
                <a:gd name="T2" fmla="*/ 0 w 197"/>
                <a:gd name="T3" fmla="*/ 12 h 60"/>
                <a:gd name="T4" fmla="*/ 3 w 197"/>
                <a:gd name="T5" fmla="*/ 0 h 60"/>
                <a:gd name="T6" fmla="*/ 197 w 197"/>
                <a:gd name="T7" fmla="*/ 48 h 60"/>
                <a:gd name="T8" fmla="*/ 194 w 197"/>
                <a:gd name="T9" fmla="*/ 60 h 60"/>
                <a:gd name="T10" fmla="*/ 194 w 197"/>
                <a:gd name="T11" fmla="*/ 60 h 60"/>
              </a:gdLst>
              <a:ahLst/>
              <a:cxnLst>
                <a:cxn ang="0">
                  <a:pos x="T0" y="T1"/>
                </a:cxn>
                <a:cxn ang="0">
                  <a:pos x="T2" y="T3"/>
                </a:cxn>
                <a:cxn ang="0">
                  <a:pos x="T4" y="T5"/>
                </a:cxn>
                <a:cxn ang="0">
                  <a:pos x="T6" y="T7"/>
                </a:cxn>
                <a:cxn ang="0">
                  <a:pos x="T8" y="T9"/>
                </a:cxn>
                <a:cxn ang="0">
                  <a:pos x="T10" y="T11"/>
                </a:cxn>
              </a:cxnLst>
              <a:rect l="0" t="0" r="r" b="b"/>
              <a:pathLst>
                <a:path w="197" h="60">
                  <a:moveTo>
                    <a:pt x="194" y="60"/>
                  </a:moveTo>
                  <a:lnTo>
                    <a:pt x="0" y="12"/>
                  </a:lnTo>
                  <a:lnTo>
                    <a:pt x="3" y="0"/>
                  </a:lnTo>
                  <a:lnTo>
                    <a:pt x="197" y="48"/>
                  </a:lnTo>
                  <a:lnTo>
                    <a:pt x="194" y="60"/>
                  </a:lnTo>
                  <a:lnTo>
                    <a:pt x="194"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0" name="Freeform 150"/>
            <p:cNvSpPr/>
            <p:nvPr/>
          </p:nvSpPr>
          <p:spPr bwMode="auto">
            <a:xfrm>
              <a:off x="10009188" y="3502025"/>
              <a:ext cx="341312" cy="123825"/>
            </a:xfrm>
            <a:custGeom>
              <a:avLst/>
              <a:gdLst>
                <a:gd name="T0" fmla="*/ 69 w 71"/>
                <a:gd name="T1" fmla="*/ 26 h 26"/>
                <a:gd name="T2" fmla="*/ 1 w 71"/>
                <a:gd name="T3" fmla="*/ 5 h 26"/>
                <a:gd name="T4" fmla="*/ 1 w 71"/>
                <a:gd name="T5" fmla="*/ 4 h 26"/>
                <a:gd name="T6" fmla="*/ 0 w 71"/>
                <a:gd name="T7" fmla="*/ 2 h 26"/>
                <a:gd name="T8" fmla="*/ 71 w 71"/>
                <a:gd name="T9" fmla="*/ 23 h 26"/>
                <a:gd name="T10" fmla="*/ 69 w 71"/>
                <a:gd name="T11" fmla="*/ 26 h 26"/>
              </a:gdLst>
              <a:ahLst/>
              <a:cxnLst>
                <a:cxn ang="0">
                  <a:pos x="T0" y="T1"/>
                </a:cxn>
                <a:cxn ang="0">
                  <a:pos x="T2" y="T3"/>
                </a:cxn>
                <a:cxn ang="0">
                  <a:pos x="T4" y="T5"/>
                </a:cxn>
                <a:cxn ang="0">
                  <a:pos x="T6" y="T7"/>
                </a:cxn>
                <a:cxn ang="0">
                  <a:pos x="T8" y="T9"/>
                </a:cxn>
                <a:cxn ang="0">
                  <a:pos x="T10" y="T11"/>
                </a:cxn>
              </a:cxnLst>
              <a:rect l="0" t="0" r="r" b="b"/>
              <a:pathLst>
                <a:path w="71" h="26">
                  <a:moveTo>
                    <a:pt x="69" y="26"/>
                  </a:moveTo>
                  <a:cubicBezTo>
                    <a:pt x="45" y="18"/>
                    <a:pt x="4" y="5"/>
                    <a:pt x="1" y="5"/>
                  </a:cubicBezTo>
                  <a:cubicBezTo>
                    <a:pt x="1" y="4"/>
                    <a:pt x="1" y="4"/>
                    <a:pt x="1" y="4"/>
                  </a:cubicBezTo>
                  <a:cubicBezTo>
                    <a:pt x="0" y="2"/>
                    <a:pt x="0" y="2"/>
                    <a:pt x="0" y="2"/>
                  </a:cubicBezTo>
                  <a:cubicBezTo>
                    <a:pt x="1" y="1"/>
                    <a:pt x="3" y="0"/>
                    <a:pt x="71" y="23"/>
                  </a:cubicBezTo>
                  <a:cubicBezTo>
                    <a:pt x="69" y="26"/>
                    <a:pt x="69" y="26"/>
                    <a:pt x="69" y="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1" name="Freeform 151"/>
            <p:cNvSpPr/>
            <p:nvPr/>
          </p:nvSpPr>
          <p:spPr bwMode="auto">
            <a:xfrm>
              <a:off x="10726738" y="2001838"/>
              <a:ext cx="33337" cy="1806575"/>
            </a:xfrm>
            <a:custGeom>
              <a:avLst/>
              <a:gdLst>
                <a:gd name="T0" fmla="*/ 9 w 21"/>
                <a:gd name="T1" fmla="*/ 1138 h 1138"/>
                <a:gd name="T2" fmla="*/ 0 w 21"/>
                <a:gd name="T3" fmla="*/ 0 h 1138"/>
                <a:gd name="T4" fmla="*/ 12 w 21"/>
                <a:gd name="T5" fmla="*/ 0 h 1138"/>
                <a:gd name="T6" fmla="*/ 21 w 21"/>
                <a:gd name="T7" fmla="*/ 1138 h 1138"/>
                <a:gd name="T8" fmla="*/ 9 w 21"/>
                <a:gd name="T9" fmla="*/ 1138 h 1138"/>
                <a:gd name="T10" fmla="*/ 9 w 21"/>
                <a:gd name="T11" fmla="*/ 1138 h 1138"/>
              </a:gdLst>
              <a:ahLst/>
              <a:cxnLst>
                <a:cxn ang="0">
                  <a:pos x="T0" y="T1"/>
                </a:cxn>
                <a:cxn ang="0">
                  <a:pos x="T2" y="T3"/>
                </a:cxn>
                <a:cxn ang="0">
                  <a:pos x="T4" y="T5"/>
                </a:cxn>
                <a:cxn ang="0">
                  <a:pos x="T6" y="T7"/>
                </a:cxn>
                <a:cxn ang="0">
                  <a:pos x="T8" y="T9"/>
                </a:cxn>
                <a:cxn ang="0">
                  <a:pos x="T10" y="T11"/>
                </a:cxn>
              </a:cxnLst>
              <a:rect l="0" t="0" r="r" b="b"/>
              <a:pathLst>
                <a:path w="21" h="1138">
                  <a:moveTo>
                    <a:pt x="9" y="1138"/>
                  </a:moveTo>
                  <a:lnTo>
                    <a:pt x="0" y="0"/>
                  </a:lnTo>
                  <a:lnTo>
                    <a:pt x="12" y="0"/>
                  </a:lnTo>
                  <a:lnTo>
                    <a:pt x="21" y="1138"/>
                  </a:lnTo>
                  <a:lnTo>
                    <a:pt x="9" y="1138"/>
                  </a:lnTo>
                  <a:lnTo>
                    <a:pt x="9" y="113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2" name="Freeform 152"/>
            <p:cNvSpPr/>
            <p:nvPr/>
          </p:nvSpPr>
          <p:spPr bwMode="auto">
            <a:xfrm>
              <a:off x="10953750" y="2020888"/>
              <a:ext cx="42862" cy="1739900"/>
            </a:xfrm>
            <a:custGeom>
              <a:avLst/>
              <a:gdLst>
                <a:gd name="T0" fmla="*/ 15 w 27"/>
                <a:gd name="T1" fmla="*/ 1096 h 1096"/>
                <a:gd name="T2" fmla="*/ 0 w 27"/>
                <a:gd name="T3" fmla="*/ 0 h 1096"/>
                <a:gd name="T4" fmla="*/ 12 w 27"/>
                <a:gd name="T5" fmla="*/ 0 h 1096"/>
                <a:gd name="T6" fmla="*/ 27 w 27"/>
                <a:gd name="T7" fmla="*/ 1096 h 1096"/>
                <a:gd name="T8" fmla="*/ 15 w 27"/>
                <a:gd name="T9" fmla="*/ 1096 h 1096"/>
                <a:gd name="T10" fmla="*/ 15 w 27"/>
                <a:gd name="T11" fmla="*/ 1096 h 1096"/>
              </a:gdLst>
              <a:ahLst/>
              <a:cxnLst>
                <a:cxn ang="0">
                  <a:pos x="T0" y="T1"/>
                </a:cxn>
                <a:cxn ang="0">
                  <a:pos x="T2" y="T3"/>
                </a:cxn>
                <a:cxn ang="0">
                  <a:pos x="T4" y="T5"/>
                </a:cxn>
                <a:cxn ang="0">
                  <a:pos x="T6" y="T7"/>
                </a:cxn>
                <a:cxn ang="0">
                  <a:pos x="T8" y="T9"/>
                </a:cxn>
                <a:cxn ang="0">
                  <a:pos x="T10" y="T11"/>
                </a:cxn>
              </a:cxnLst>
              <a:rect l="0" t="0" r="r" b="b"/>
              <a:pathLst>
                <a:path w="27" h="1096">
                  <a:moveTo>
                    <a:pt x="15" y="1096"/>
                  </a:moveTo>
                  <a:lnTo>
                    <a:pt x="0" y="0"/>
                  </a:lnTo>
                  <a:lnTo>
                    <a:pt x="12" y="0"/>
                  </a:lnTo>
                  <a:lnTo>
                    <a:pt x="27" y="1096"/>
                  </a:lnTo>
                  <a:lnTo>
                    <a:pt x="15" y="1096"/>
                  </a:lnTo>
                  <a:lnTo>
                    <a:pt x="15" y="109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3" name="Freeform 153"/>
            <p:cNvSpPr/>
            <p:nvPr/>
          </p:nvSpPr>
          <p:spPr bwMode="auto">
            <a:xfrm>
              <a:off x="10601325" y="2208213"/>
              <a:ext cx="471487" cy="23812"/>
            </a:xfrm>
            <a:custGeom>
              <a:avLst/>
              <a:gdLst>
                <a:gd name="T0" fmla="*/ 0 w 297"/>
                <a:gd name="T1" fmla="*/ 15 h 15"/>
                <a:gd name="T2" fmla="*/ 0 w 297"/>
                <a:gd name="T3" fmla="*/ 3 h 15"/>
                <a:gd name="T4" fmla="*/ 297 w 297"/>
                <a:gd name="T5" fmla="*/ 0 h 15"/>
                <a:gd name="T6" fmla="*/ 297 w 297"/>
                <a:gd name="T7" fmla="*/ 12 h 15"/>
                <a:gd name="T8" fmla="*/ 0 w 297"/>
                <a:gd name="T9" fmla="*/ 15 h 15"/>
                <a:gd name="T10" fmla="*/ 0 w 297"/>
                <a:gd name="T11" fmla="*/ 15 h 15"/>
              </a:gdLst>
              <a:ahLst/>
              <a:cxnLst>
                <a:cxn ang="0">
                  <a:pos x="T0" y="T1"/>
                </a:cxn>
                <a:cxn ang="0">
                  <a:pos x="T2" y="T3"/>
                </a:cxn>
                <a:cxn ang="0">
                  <a:pos x="T4" y="T5"/>
                </a:cxn>
                <a:cxn ang="0">
                  <a:pos x="T6" y="T7"/>
                </a:cxn>
                <a:cxn ang="0">
                  <a:pos x="T8" y="T9"/>
                </a:cxn>
                <a:cxn ang="0">
                  <a:pos x="T10" y="T11"/>
                </a:cxn>
              </a:cxnLst>
              <a:rect l="0" t="0" r="r" b="b"/>
              <a:pathLst>
                <a:path w="297" h="15">
                  <a:moveTo>
                    <a:pt x="0" y="15"/>
                  </a:moveTo>
                  <a:lnTo>
                    <a:pt x="0" y="3"/>
                  </a:lnTo>
                  <a:lnTo>
                    <a:pt x="297" y="0"/>
                  </a:lnTo>
                  <a:lnTo>
                    <a:pt x="297" y="12"/>
                  </a:lnTo>
                  <a:lnTo>
                    <a:pt x="0" y="15"/>
                  </a:lnTo>
                  <a:lnTo>
                    <a:pt x="0" y="1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4" name="Freeform 154"/>
            <p:cNvSpPr/>
            <p:nvPr/>
          </p:nvSpPr>
          <p:spPr bwMode="auto">
            <a:xfrm>
              <a:off x="10610850" y="2438400"/>
              <a:ext cx="471487" cy="42862"/>
            </a:xfrm>
            <a:custGeom>
              <a:avLst/>
              <a:gdLst>
                <a:gd name="T0" fmla="*/ 0 w 297"/>
                <a:gd name="T1" fmla="*/ 27 h 27"/>
                <a:gd name="T2" fmla="*/ 0 w 297"/>
                <a:gd name="T3" fmla="*/ 15 h 27"/>
                <a:gd name="T4" fmla="*/ 297 w 297"/>
                <a:gd name="T5" fmla="*/ 0 h 27"/>
                <a:gd name="T6" fmla="*/ 297 w 297"/>
                <a:gd name="T7" fmla="*/ 12 h 27"/>
                <a:gd name="T8" fmla="*/ 0 w 297"/>
                <a:gd name="T9" fmla="*/ 27 h 27"/>
                <a:gd name="T10" fmla="*/ 0 w 297"/>
                <a:gd name="T11" fmla="*/ 27 h 27"/>
              </a:gdLst>
              <a:ahLst/>
              <a:cxnLst>
                <a:cxn ang="0">
                  <a:pos x="T0" y="T1"/>
                </a:cxn>
                <a:cxn ang="0">
                  <a:pos x="T2" y="T3"/>
                </a:cxn>
                <a:cxn ang="0">
                  <a:pos x="T4" y="T5"/>
                </a:cxn>
                <a:cxn ang="0">
                  <a:pos x="T6" y="T7"/>
                </a:cxn>
                <a:cxn ang="0">
                  <a:pos x="T8" y="T9"/>
                </a:cxn>
                <a:cxn ang="0">
                  <a:pos x="T10" y="T11"/>
                </a:cxn>
              </a:cxnLst>
              <a:rect l="0" t="0" r="r" b="b"/>
              <a:pathLst>
                <a:path w="297" h="27">
                  <a:moveTo>
                    <a:pt x="0" y="27"/>
                  </a:moveTo>
                  <a:lnTo>
                    <a:pt x="0" y="15"/>
                  </a:lnTo>
                  <a:lnTo>
                    <a:pt x="297" y="0"/>
                  </a:lnTo>
                  <a:lnTo>
                    <a:pt x="297" y="12"/>
                  </a:lnTo>
                  <a:lnTo>
                    <a:pt x="0" y="27"/>
                  </a:lnTo>
                  <a:lnTo>
                    <a:pt x="0" y="2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5" name="Freeform 155"/>
            <p:cNvSpPr/>
            <p:nvPr/>
          </p:nvSpPr>
          <p:spPr bwMode="auto">
            <a:xfrm>
              <a:off x="10606088" y="2654300"/>
              <a:ext cx="476250" cy="47625"/>
            </a:xfrm>
            <a:custGeom>
              <a:avLst/>
              <a:gdLst>
                <a:gd name="T0" fmla="*/ 3 w 300"/>
                <a:gd name="T1" fmla="*/ 30 h 30"/>
                <a:gd name="T2" fmla="*/ 0 w 300"/>
                <a:gd name="T3" fmla="*/ 18 h 30"/>
                <a:gd name="T4" fmla="*/ 300 w 300"/>
                <a:gd name="T5" fmla="*/ 0 h 30"/>
                <a:gd name="T6" fmla="*/ 300 w 300"/>
                <a:gd name="T7" fmla="*/ 12 h 30"/>
                <a:gd name="T8" fmla="*/ 3 w 300"/>
                <a:gd name="T9" fmla="*/ 30 h 30"/>
                <a:gd name="T10" fmla="*/ 3 w 300"/>
                <a:gd name="T11" fmla="*/ 30 h 30"/>
              </a:gdLst>
              <a:ahLst/>
              <a:cxnLst>
                <a:cxn ang="0">
                  <a:pos x="T0" y="T1"/>
                </a:cxn>
                <a:cxn ang="0">
                  <a:pos x="T2" y="T3"/>
                </a:cxn>
                <a:cxn ang="0">
                  <a:pos x="T4" y="T5"/>
                </a:cxn>
                <a:cxn ang="0">
                  <a:pos x="T6" y="T7"/>
                </a:cxn>
                <a:cxn ang="0">
                  <a:pos x="T8" y="T9"/>
                </a:cxn>
                <a:cxn ang="0">
                  <a:pos x="T10" y="T11"/>
                </a:cxn>
              </a:cxnLst>
              <a:rect l="0" t="0" r="r" b="b"/>
              <a:pathLst>
                <a:path w="300" h="30">
                  <a:moveTo>
                    <a:pt x="3" y="30"/>
                  </a:moveTo>
                  <a:lnTo>
                    <a:pt x="0" y="18"/>
                  </a:lnTo>
                  <a:lnTo>
                    <a:pt x="300" y="0"/>
                  </a:lnTo>
                  <a:lnTo>
                    <a:pt x="300" y="12"/>
                  </a:lnTo>
                  <a:lnTo>
                    <a:pt x="3" y="30"/>
                  </a:lnTo>
                  <a:lnTo>
                    <a:pt x="3" y="3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6" name="Freeform 156"/>
            <p:cNvSpPr/>
            <p:nvPr/>
          </p:nvSpPr>
          <p:spPr bwMode="auto">
            <a:xfrm>
              <a:off x="10610850" y="2892425"/>
              <a:ext cx="466725" cy="53975"/>
            </a:xfrm>
            <a:custGeom>
              <a:avLst/>
              <a:gdLst>
                <a:gd name="T0" fmla="*/ 0 w 294"/>
                <a:gd name="T1" fmla="*/ 34 h 34"/>
                <a:gd name="T2" fmla="*/ 0 w 294"/>
                <a:gd name="T3" fmla="*/ 25 h 34"/>
                <a:gd name="T4" fmla="*/ 291 w 294"/>
                <a:gd name="T5" fmla="*/ 0 h 34"/>
                <a:gd name="T6" fmla="*/ 294 w 294"/>
                <a:gd name="T7" fmla="*/ 13 h 34"/>
                <a:gd name="T8" fmla="*/ 0 w 294"/>
                <a:gd name="T9" fmla="*/ 34 h 34"/>
                <a:gd name="T10" fmla="*/ 0 w 294"/>
                <a:gd name="T11" fmla="*/ 34 h 34"/>
              </a:gdLst>
              <a:ahLst/>
              <a:cxnLst>
                <a:cxn ang="0">
                  <a:pos x="T0" y="T1"/>
                </a:cxn>
                <a:cxn ang="0">
                  <a:pos x="T2" y="T3"/>
                </a:cxn>
                <a:cxn ang="0">
                  <a:pos x="T4" y="T5"/>
                </a:cxn>
                <a:cxn ang="0">
                  <a:pos x="T6" y="T7"/>
                </a:cxn>
                <a:cxn ang="0">
                  <a:pos x="T8" y="T9"/>
                </a:cxn>
                <a:cxn ang="0">
                  <a:pos x="T10" y="T11"/>
                </a:cxn>
              </a:cxnLst>
              <a:rect l="0" t="0" r="r" b="b"/>
              <a:pathLst>
                <a:path w="294" h="34">
                  <a:moveTo>
                    <a:pt x="0" y="34"/>
                  </a:moveTo>
                  <a:lnTo>
                    <a:pt x="0" y="25"/>
                  </a:lnTo>
                  <a:lnTo>
                    <a:pt x="291" y="0"/>
                  </a:lnTo>
                  <a:lnTo>
                    <a:pt x="294" y="13"/>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7" name="Freeform 157"/>
            <p:cNvSpPr/>
            <p:nvPr/>
          </p:nvSpPr>
          <p:spPr bwMode="auto">
            <a:xfrm>
              <a:off x="10625138" y="3132138"/>
              <a:ext cx="457200" cy="73025"/>
            </a:xfrm>
            <a:custGeom>
              <a:avLst/>
              <a:gdLst>
                <a:gd name="T0" fmla="*/ 0 w 288"/>
                <a:gd name="T1" fmla="*/ 46 h 46"/>
                <a:gd name="T2" fmla="*/ 0 w 288"/>
                <a:gd name="T3" fmla="*/ 34 h 46"/>
                <a:gd name="T4" fmla="*/ 285 w 288"/>
                <a:gd name="T5" fmla="*/ 0 h 46"/>
                <a:gd name="T6" fmla="*/ 288 w 288"/>
                <a:gd name="T7" fmla="*/ 12 h 46"/>
                <a:gd name="T8" fmla="*/ 0 w 288"/>
                <a:gd name="T9" fmla="*/ 46 h 46"/>
                <a:gd name="T10" fmla="*/ 0 w 288"/>
                <a:gd name="T11" fmla="*/ 46 h 46"/>
              </a:gdLst>
              <a:ahLst/>
              <a:cxnLst>
                <a:cxn ang="0">
                  <a:pos x="T0" y="T1"/>
                </a:cxn>
                <a:cxn ang="0">
                  <a:pos x="T2" y="T3"/>
                </a:cxn>
                <a:cxn ang="0">
                  <a:pos x="T4" y="T5"/>
                </a:cxn>
                <a:cxn ang="0">
                  <a:pos x="T6" y="T7"/>
                </a:cxn>
                <a:cxn ang="0">
                  <a:pos x="T8" y="T9"/>
                </a:cxn>
                <a:cxn ang="0">
                  <a:pos x="T10" y="T11"/>
                </a:cxn>
              </a:cxnLst>
              <a:rect l="0" t="0" r="r" b="b"/>
              <a:pathLst>
                <a:path w="288" h="46">
                  <a:moveTo>
                    <a:pt x="0" y="46"/>
                  </a:moveTo>
                  <a:lnTo>
                    <a:pt x="0" y="34"/>
                  </a:lnTo>
                  <a:lnTo>
                    <a:pt x="285" y="0"/>
                  </a:lnTo>
                  <a:lnTo>
                    <a:pt x="288" y="12"/>
                  </a:lnTo>
                  <a:lnTo>
                    <a:pt x="0" y="46"/>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8" name="Freeform 158"/>
            <p:cNvSpPr/>
            <p:nvPr/>
          </p:nvSpPr>
          <p:spPr bwMode="auto">
            <a:xfrm>
              <a:off x="10625138" y="3338513"/>
              <a:ext cx="452437" cy="76200"/>
            </a:xfrm>
            <a:custGeom>
              <a:avLst/>
              <a:gdLst>
                <a:gd name="T0" fmla="*/ 3 w 285"/>
                <a:gd name="T1" fmla="*/ 48 h 48"/>
                <a:gd name="T2" fmla="*/ 0 w 285"/>
                <a:gd name="T3" fmla="*/ 36 h 48"/>
                <a:gd name="T4" fmla="*/ 285 w 285"/>
                <a:gd name="T5" fmla="*/ 0 h 48"/>
                <a:gd name="T6" fmla="*/ 285 w 285"/>
                <a:gd name="T7" fmla="*/ 12 h 48"/>
                <a:gd name="T8" fmla="*/ 3 w 285"/>
                <a:gd name="T9" fmla="*/ 48 h 48"/>
                <a:gd name="T10" fmla="*/ 3 w 285"/>
                <a:gd name="T11" fmla="*/ 48 h 48"/>
              </a:gdLst>
              <a:ahLst/>
              <a:cxnLst>
                <a:cxn ang="0">
                  <a:pos x="T0" y="T1"/>
                </a:cxn>
                <a:cxn ang="0">
                  <a:pos x="T2" y="T3"/>
                </a:cxn>
                <a:cxn ang="0">
                  <a:pos x="T4" y="T5"/>
                </a:cxn>
                <a:cxn ang="0">
                  <a:pos x="T6" y="T7"/>
                </a:cxn>
                <a:cxn ang="0">
                  <a:pos x="T8" y="T9"/>
                </a:cxn>
                <a:cxn ang="0">
                  <a:pos x="T10" y="T11"/>
                </a:cxn>
              </a:cxnLst>
              <a:rect l="0" t="0" r="r" b="b"/>
              <a:pathLst>
                <a:path w="285" h="48">
                  <a:moveTo>
                    <a:pt x="3" y="48"/>
                  </a:moveTo>
                  <a:lnTo>
                    <a:pt x="0" y="36"/>
                  </a:lnTo>
                  <a:lnTo>
                    <a:pt x="285" y="0"/>
                  </a:lnTo>
                  <a:lnTo>
                    <a:pt x="285" y="12"/>
                  </a:lnTo>
                  <a:lnTo>
                    <a:pt x="3" y="48"/>
                  </a:lnTo>
                  <a:lnTo>
                    <a:pt x="3" y="4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89" name="Freeform 159"/>
            <p:cNvSpPr/>
            <p:nvPr/>
          </p:nvSpPr>
          <p:spPr bwMode="auto">
            <a:xfrm>
              <a:off x="10629900" y="3563938"/>
              <a:ext cx="463550" cy="95250"/>
            </a:xfrm>
            <a:custGeom>
              <a:avLst/>
              <a:gdLst>
                <a:gd name="T0" fmla="*/ 3 w 292"/>
                <a:gd name="T1" fmla="*/ 60 h 60"/>
                <a:gd name="T2" fmla="*/ 0 w 292"/>
                <a:gd name="T3" fmla="*/ 48 h 60"/>
                <a:gd name="T4" fmla="*/ 289 w 292"/>
                <a:gd name="T5" fmla="*/ 0 h 60"/>
                <a:gd name="T6" fmla="*/ 292 w 292"/>
                <a:gd name="T7" fmla="*/ 12 h 60"/>
                <a:gd name="T8" fmla="*/ 3 w 292"/>
                <a:gd name="T9" fmla="*/ 60 h 60"/>
                <a:gd name="T10" fmla="*/ 3 w 292"/>
                <a:gd name="T11" fmla="*/ 60 h 60"/>
              </a:gdLst>
              <a:ahLst/>
              <a:cxnLst>
                <a:cxn ang="0">
                  <a:pos x="T0" y="T1"/>
                </a:cxn>
                <a:cxn ang="0">
                  <a:pos x="T2" y="T3"/>
                </a:cxn>
                <a:cxn ang="0">
                  <a:pos x="T4" y="T5"/>
                </a:cxn>
                <a:cxn ang="0">
                  <a:pos x="T6" y="T7"/>
                </a:cxn>
                <a:cxn ang="0">
                  <a:pos x="T8" y="T9"/>
                </a:cxn>
                <a:cxn ang="0">
                  <a:pos x="T10" y="T11"/>
                </a:cxn>
              </a:cxnLst>
              <a:rect l="0" t="0" r="r" b="b"/>
              <a:pathLst>
                <a:path w="292" h="60">
                  <a:moveTo>
                    <a:pt x="3" y="60"/>
                  </a:moveTo>
                  <a:lnTo>
                    <a:pt x="0" y="48"/>
                  </a:lnTo>
                  <a:lnTo>
                    <a:pt x="289" y="0"/>
                  </a:lnTo>
                  <a:lnTo>
                    <a:pt x="292" y="12"/>
                  </a:lnTo>
                  <a:lnTo>
                    <a:pt x="3" y="60"/>
                  </a:lnTo>
                  <a:lnTo>
                    <a:pt x="3"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Tree>
    <p:extLst>
      <p:ext uri="{BB962C8B-B14F-4D97-AF65-F5344CB8AC3E}">
        <p14:creationId xmlns:p14="http://schemas.microsoft.com/office/powerpoint/2010/main" val="27089742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290">
                                          <p:stCondLst>
                                            <p:cond delay="0"/>
                                          </p:stCondLst>
                                        </p:cTn>
                                        <p:tgtEl>
                                          <p:spTgt spid="21"/>
                                        </p:tgtEl>
                                      </p:cBhvr>
                                    </p:animEffect>
                                    <p:anim calcmode="lin" valueType="num">
                                      <p:cBhvr>
                                        <p:cTn id="8"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13" dur="13">
                                          <p:stCondLst>
                                            <p:cond delay="325"/>
                                          </p:stCondLst>
                                        </p:cTn>
                                        <p:tgtEl>
                                          <p:spTgt spid="21"/>
                                        </p:tgtEl>
                                      </p:cBhvr>
                                      <p:to x="100000" y="60000"/>
                                    </p:animScale>
                                    <p:animScale>
                                      <p:cBhvr>
                                        <p:cTn id="14" dur="83" decel="50000">
                                          <p:stCondLst>
                                            <p:cond delay="338"/>
                                          </p:stCondLst>
                                        </p:cTn>
                                        <p:tgtEl>
                                          <p:spTgt spid="21"/>
                                        </p:tgtEl>
                                      </p:cBhvr>
                                      <p:to x="100000" y="100000"/>
                                    </p:animScale>
                                    <p:animScale>
                                      <p:cBhvr>
                                        <p:cTn id="15" dur="13">
                                          <p:stCondLst>
                                            <p:cond delay="656"/>
                                          </p:stCondLst>
                                        </p:cTn>
                                        <p:tgtEl>
                                          <p:spTgt spid="21"/>
                                        </p:tgtEl>
                                      </p:cBhvr>
                                      <p:to x="100000" y="80000"/>
                                    </p:animScale>
                                    <p:animScale>
                                      <p:cBhvr>
                                        <p:cTn id="16" dur="83" decel="50000">
                                          <p:stCondLst>
                                            <p:cond delay="669"/>
                                          </p:stCondLst>
                                        </p:cTn>
                                        <p:tgtEl>
                                          <p:spTgt spid="21"/>
                                        </p:tgtEl>
                                      </p:cBhvr>
                                      <p:to x="100000" y="100000"/>
                                    </p:animScale>
                                    <p:animScale>
                                      <p:cBhvr>
                                        <p:cTn id="17" dur="13">
                                          <p:stCondLst>
                                            <p:cond delay="821"/>
                                          </p:stCondLst>
                                        </p:cTn>
                                        <p:tgtEl>
                                          <p:spTgt spid="21"/>
                                        </p:tgtEl>
                                      </p:cBhvr>
                                      <p:to x="100000" y="90000"/>
                                    </p:animScale>
                                    <p:animScale>
                                      <p:cBhvr>
                                        <p:cTn id="18" dur="83" decel="50000">
                                          <p:stCondLst>
                                            <p:cond delay="834"/>
                                          </p:stCondLst>
                                        </p:cTn>
                                        <p:tgtEl>
                                          <p:spTgt spid="21"/>
                                        </p:tgtEl>
                                      </p:cBhvr>
                                      <p:to x="100000" y="100000"/>
                                    </p:animScale>
                                    <p:animScale>
                                      <p:cBhvr>
                                        <p:cTn id="19" dur="13">
                                          <p:stCondLst>
                                            <p:cond delay="904"/>
                                          </p:stCondLst>
                                        </p:cTn>
                                        <p:tgtEl>
                                          <p:spTgt spid="21"/>
                                        </p:tgtEl>
                                      </p:cBhvr>
                                      <p:to x="100000" y="95000"/>
                                    </p:animScale>
                                    <p:animScale>
                                      <p:cBhvr>
                                        <p:cTn id="20" dur="83" decel="50000">
                                          <p:stCondLst>
                                            <p:cond delay="917"/>
                                          </p:stCondLst>
                                        </p:cTn>
                                        <p:tgtEl>
                                          <p:spTgt spid="21"/>
                                        </p:tgtEl>
                                      </p:cBhvr>
                                      <p:to x="100000" y="100000"/>
                                    </p:animScale>
                                  </p:childTnLst>
                                </p:cTn>
                              </p:par>
                              <p:par>
                                <p:cTn id="21" presetID="41" presetClass="entr" presetSubtype="0" fill="hold" grpId="0" nodeType="withEffect">
                                  <p:stCondLst>
                                    <p:cond delay="1500"/>
                                  </p:stCondLst>
                                  <p:iterate type="lt">
                                    <p:tmPct val="10000"/>
                                  </p:iterate>
                                  <p:childTnLst>
                                    <p:set>
                                      <p:cBhvr>
                                        <p:cTn id="22" dur="1" fill="hold">
                                          <p:stCondLst>
                                            <p:cond delay="0"/>
                                          </p:stCondLst>
                                        </p:cTn>
                                        <p:tgtEl>
                                          <p:spTgt spid="158"/>
                                        </p:tgtEl>
                                        <p:attrNameLst>
                                          <p:attrName>style.visibility</p:attrName>
                                        </p:attrNameLst>
                                      </p:cBhvr>
                                      <p:to>
                                        <p:strVal val="visible"/>
                                      </p:to>
                                    </p:set>
                                    <p:anim calcmode="lin" valueType="num">
                                      <p:cBhvr>
                                        <p:cTn id="23" dur="250" fill="hold"/>
                                        <p:tgtEl>
                                          <p:spTgt spid="158"/>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158"/>
                                        </p:tgtEl>
                                        <p:attrNameLst>
                                          <p:attrName>ppt_y</p:attrName>
                                        </p:attrNameLst>
                                      </p:cBhvr>
                                      <p:tavLst>
                                        <p:tav tm="0">
                                          <p:val>
                                            <p:strVal val="#ppt_y"/>
                                          </p:val>
                                        </p:tav>
                                        <p:tav tm="100000">
                                          <p:val>
                                            <p:strVal val="#ppt_y"/>
                                          </p:val>
                                        </p:tav>
                                      </p:tavLst>
                                    </p:anim>
                                    <p:anim calcmode="lin" valueType="num">
                                      <p:cBhvr>
                                        <p:cTn id="25" dur="250" fill="hold"/>
                                        <p:tgtEl>
                                          <p:spTgt spid="158"/>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158"/>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158"/>
                                        </p:tgtEl>
                                      </p:cBhvr>
                                    </p:animEffect>
                                  </p:childTnLst>
                                </p:cTn>
                              </p:par>
                              <p:par>
                                <p:cTn id="28" presetID="32" presetClass="emph" presetSubtype="0" fill="hold" nodeType="withEffect">
                                  <p:stCondLst>
                                    <p:cond delay="3000"/>
                                  </p:stCondLst>
                                  <p:childTnLst>
                                    <p:animRot by="120000">
                                      <p:cBhvr>
                                        <p:cTn id="29" dur="200" fill="hold">
                                          <p:stCondLst>
                                            <p:cond delay="0"/>
                                          </p:stCondLst>
                                        </p:cTn>
                                        <p:tgtEl>
                                          <p:spTgt spid="618"/>
                                        </p:tgtEl>
                                        <p:attrNameLst>
                                          <p:attrName>r</p:attrName>
                                        </p:attrNameLst>
                                      </p:cBhvr>
                                    </p:animRot>
                                    <p:animRot by="-240000">
                                      <p:cBhvr>
                                        <p:cTn id="30" dur="400" fill="hold">
                                          <p:stCondLst>
                                            <p:cond delay="400"/>
                                          </p:stCondLst>
                                        </p:cTn>
                                        <p:tgtEl>
                                          <p:spTgt spid="618"/>
                                        </p:tgtEl>
                                        <p:attrNameLst>
                                          <p:attrName>r</p:attrName>
                                        </p:attrNameLst>
                                      </p:cBhvr>
                                    </p:animRot>
                                    <p:animRot by="240000">
                                      <p:cBhvr>
                                        <p:cTn id="31" dur="400" fill="hold">
                                          <p:stCondLst>
                                            <p:cond delay="800"/>
                                          </p:stCondLst>
                                        </p:cTn>
                                        <p:tgtEl>
                                          <p:spTgt spid="618"/>
                                        </p:tgtEl>
                                        <p:attrNameLst>
                                          <p:attrName>r</p:attrName>
                                        </p:attrNameLst>
                                      </p:cBhvr>
                                    </p:animRot>
                                    <p:animRot by="-240000">
                                      <p:cBhvr>
                                        <p:cTn id="32" dur="400" fill="hold">
                                          <p:stCondLst>
                                            <p:cond delay="1200"/>
                                          </p:stCondLst>
                                        </p:cTn>
                                        <p:tgtEl>
                                          <p:spTgt spid="618"/>
                                        </p:tgtEl>
                                        <p:attrNameLst>
                                          <p:attrName>r</p:attrName>
                                        </p:attrNameLst>
                                      </p:cBhvr>
                                    </p:animRot>
                                    <p:animRot by="120000">
                                      <p:cBhvr>
                                        <p:cTn id="33" dur="400" fill="hold">
                                          <p:stCondLst>
                                            <p:cond delay="1600"/>
                                          </p:stCondLst>
                                        </p:cTn>
                                        <p:tgtEl>
                                          <p:spTgt spid="6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6B9C"/>
        </a:solidFill>
        <a:effectLst/>
      </p:bgPr>
    </p:bg>
    <p:spTree>
      <p:nvGrpSpPr>
        <p:cNvPr id="1" name=""/>
        <p:cNvGrpSpPr/>
        <p:nvPr/>
      </p:nvGrpSpPr>
      <p:grpSpPr>
        <a:xfrm>
          <a:off x="0" y="0"/>
          <a:ext cx="0" cy="0"/>
          <a:chOff x="0" y="0"/>
          <a:chExt cx="0" cy="0"/>
        </a:xfrm>
      </p:grpSpPr>
      <p:sp>
        <p:nvSpPr>
          <p:cNvPr id="2" name="Freeform 2"/>
          <p:cNvSpPr/>
          <p:nvPr/>
        </p:nvSpPr>
        <p:spPr>
          <a:xfrm rot="-540193">
            <a:off x="359811" y="610136"/>
            <a:ext cx="5395479" cy="3605373"/>
          </a:xfrm>
          <a:custGeom>
            <a:avLst/>
            <a:gdLst/>
            <a:ahLst/>
            <a:cxnLst/>
            <a:rect l="l" t="t" r="r" b="b"/>
            <a:pathLst>
              <a:path w="8093218" h="5408060">
                <a:moveTo>
                  <a:pt x="0" y="0"/>
                </a:moveTo>
                <a:lnTo>
                  <a:pt x="8093218" y="0"/>
                </a:lnTo>
                <a:lnTo>
                  <a:pt x="8093218" y="5408060"/>
                </a:lnTo>
                <a:lnTo>
                  <a:pt x="0" y="5408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1368803">
            <a:off x="4434510" y="4253944"/>
            <a:ext cx="5181822" cy="3462603"/>
          </a:xfrm>
          <a:custGeom>
            <a:avLst/>
            <a:gdLst/>
            <a:ahLst/>
            <a:cxnLst/>
            <a:rect l="l" t="t" r="r" b="b"/>
            <a:pathLst>
              <a:path w="7772733" h="5193905">
                <a:moveTo>
                  <a:pt x="0" y="0"/>
                </a:moveTo>
                <a:lnTo>
                  <a:pt x="7772733" y="0"/>
                </a:lnTo>
                <a:lnTo>
                  <a:pt x="7772733" y="5193905"/>
                </a:lnTo>
                <a:lnTo>
                  <a:pt x="0" y="5193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189375">
            <a:off x="7229393" y="-262294"/>
            <a:ext cx="5451529" cy="3642827"/>
          </a:xfrm>
          <a:custGeom>
            <a:avLst/>
            <a:gdLst/>
            <a:ahLst/>
            <a:cxnLst/>
            <a:rect l="l" t="t" r="r" b="b"/>
            <a:pathLst>
              <a:path w="8177293" h="5464240">
                <a:moveTo>
                  <a:pt x="0" y="0"/>
                </a:moveTo>
                <a:lnTo>
                  <a:pt x="8177293" y="0"/>
                </a:lnTo>
                <a:lnTo>
                  <a:pt x="8177293" y="5464240"/>
                </a:lnTo>
                <a:lnTo>
                  <a:pt x="0" y="54642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94520" y="3570785"/>
            <a:ext cx="2795853" cy="2882323"/>
          </a:xfrm>
          <a:custGeom>
            <a:avLst/>
            <a:gdLst/>
            <a:ahLst/>
            <a:cxnLst/>
            <a:rect l="l" t="t" r="r" b="b"/>
            <a:pathLst>
              <a:path w="4193780" h="4323484">
                <a:moveTo>
                  <a:pt x="0" y="0"/>
                </a:moveTo>
                <a:lnTo>
                  <a:pt x="4193779" y="0"/>
                </a:lnTo>
                <a:lnTo>
                  <a:pt x="4193779" y="4323484"/>
                </a:lnTo>
                <a:lnTo>
                  <a:pt x="0" y="43234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2091748" y="1778273"/>
            <a:ext cx="8008505" cy="3519387"/>
            <a:chOff x="0" y="0"/>
            <a:chExt cx="3163854" cy="1390375"/>
          </a:xfrm>
        </p:grpSpPr>
        <p:sp>
          <p:nvSpPr>
            <p:cNvPr id="7" name="Freeform 7"/>
            <p:cNvSpPr/>
            <p:nvPr/>
          </p:nvSpPr>
          <p:spPr>
            <a:xfrm>
              <a:off x="0" y="0"/>
              <a:ext cx="3163854" cy="1390375"/>
            </a:xfrm>
            <a:custGeom>
              <a:avLst/>
              <a:gdLst/>
              <a:ahLst/>
              <a:cxnLst/>
              <a:rect l="l" t="t" r="r" b="b"/>
              <a:pathLst>
                <a:path w="3163854" h="1390375">
                  <a:moveTo>
                    <a:pt x="0" y="0"/>
                  </a:moveTo>
                  <a:lnTo>
                    <a:pt x="3163854" y="0"/>
                  </a:lnTo>
                  <a:lnTo>
                    <a:pt x="3163854" y="1390375"/>
                  </a:lnTo>
                  <a:lnTo>
                    <a:pt x="0" y="1390375"/>
                  </a:lnTo>
                  <a:close/>
                </a:path>
              </a:pathLst>
            </a:custGeom>
            <a:solidFill>
              <a:srgbClr val="FFF8ED"/>
            </a:solidFill>
            <a:ln w="19050" cap="sq">
              <a:solidFill>
                <a:srgbClr val="231F20"/>
              </a:solidFill>
              <a:prstDash val="solid"/>
              <a:miter/>
            </a:ln>
          </p:spPr>
          <p:txBody>
            <a:bodyPr/>
            <a:lstStyle/>
            <a:p>
              <a:pPr defTabSz="609630"/>
              <a:endParaRPr lang="en-US" sz="1200">
                <a:solidFill>
                  <a:prstClr val="black"/>
                </a:solidFill>
                <a:latin typeface="Calibri"/>
              </a:endParaRPr>
            </a:p>
          </p:txBody>
        </p:sp>
        <p:sp>
          <p:nvSpPr>
            <p:cNvPr id="8" name="TextBox 8"/>
            <p:cNvSpPr txBox="1"/>
            <p:nvPr/>
          </p:nvSpPr>
          <p:spPr>
            <a:xfrm>
              <a:off x="0" y="-19050"/>
              <a:ext cx="3163854" cy="1409425"/>
            </a:xfrm>
            <a:prstGeom prst="rect">
              <a:avLst/>
            </a:prstGeom>
          </p:spPr>
          <p:txBody>
            <a:bodyPr lIns="33867" tIns="33867" rIns="33867" bIns="33867" rtlCol="0" anchor="ctr"/>
            <a:lstStyle/>
            <a:p>
              <a:pPr algn="ctr" defTabSz="609630">
                <a:lnSpc>
                  <a:spcPts val="1906"/>
                </a:lnSpc>
              </a:pPr>
              <a:endParaRPr sz="1200">
                <a:solidFill>
                  <a:prstClr val="black"/>
                </a:solidFill>
                <a:latin typeface="Calibri"/>
              </a:endParaRPr>
            </a:p>
          </p:txBody>
        </p:sp>
      </p:grpSp>
      <p:grpSp>
        <p:nvGrpSpPr>
          <p:cNvPr id="9" name="Group 9"/>
          <p:cNvGrpSpPr/>
          <p:nvPr/>
        </p:nvGrpSpPr>
        <p:grpSpPr>
          <a:xfrm>
            <a:off x="7755410" y="440131"/>
            <a:ext cx="1892146" cy="1866746"/>
            <a:chOff x="0" y="0"/>
            <a:chExt cx="3784292" cy="3733492"/>
          </a:xfrm>
        </p:grpSpPr>
        <p:sp>
          <p:nvSpPr>
            <p:cNvPr id="10" name="Freeform 10"/>
            <p:cNvSpPr/>
            <p:nvPr/>
          </p:nvSpPr>
          <p:spPr>
            <a:xfrm rot="-728252">
              <a:off x="474736" y="423936"/>
              <a:ext cx="3025320" cy="3025320"/>
            </a:xfrm>
            <a:custGeom>
              <a:avLst/>
              <a:gdLst/>
              <a:ahLst/>
              <a:cxnLst/>
              <a:rect l="l" t="t" r="r" b="b"/>
              <a:pathLst>
                <a:path w="3025320" h="3025320">
                  <a:moveTo>
                    <a:pt x="0" y="0"/>
                  </a:moveTo>
                  <a:lnTo>
                    <a:pt x="3025320" y="0"/>
                  </a:lnTo>
                  <a:lnTo>
                    <a:pt x="3025320" y="3025320"/>
                  </a:lnTo>
                  <a:lnTo>
                    <a:pt x="0" y="30253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52">
              <a:off x="284236" y="284236"/>
              <a:ext cx="3025320" cy="3025320"/>
            </a:xfrm>
            <a:custGeom>
              <a:avLst/>
              <a:gdLst/>
              <a:ahLst/>
              <a:cxnLst/>
              <a:rect l="l" t="t" r="r" b="b"/>
              <a:pathLst>
                <a:path w="3025320" h="3025320">
                  <a:moveTo>
                    <a:pt x="0" y="0"/>
                  </a:moveTo>
                  <a:lnTo>
                    <a:pt x="3025320" y="0"/>
                  </a:lnTo>
                  <a:lnTo>
                    <a:pt x="3025320" y="3025320"/>
                  </a:lnTo>
                  <a:lnTo>
                    <a:pt x="0" y="30253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grpSp>
        <p:nvGrpSpPr>
          <p:cNvPr id="12" name="Group 12"/>
          <p:cNvGrpSpPr/>
          <p:nvPr/>
        </p:nvGrpSpPr>
        <p:grpSpPr>
          <a:xfrm>
            <a:off x="3247522" y="4709691"/>
            <a:ext cx="1684061" cy="1703183"/>
            <a:chOff x="0" y="0"/>
            <a:chExt cx="3368123" cy="3406366"/>
          </a:xfrm>
        </p:grpSpPr>
        <p:sp>
          <p:nvSpPr>
            <p:cNvPr id="13" name="Freeform 13"/>
            <p:cNvSpPr/>
            <p:nvPr/>
          </p:nvSpPr>
          <p:spPr>
            <a:xfrm rot="766455">
              <a:off x="345398" y="392698"/>
              <a:ext cx="2753526" cy="2743200"/>
            </a:xfrm>
            <a:custGeom>
              <a:avLst/>
              <a:gdLst/>
              <a:ahLst/>
              <a:cxnLst/>
              <a:rect l="l" t="t" r="r" b="b"/>
              <a:pathLst>
                <a:path w="2753526" h="2743200">
                  <a:moveTo>
                    <a:pt x="0" y="0"/>
                  </a:moveTo>
                  <a:lnTo>
                    <a:pt x="2753526" y="0"/>
                  </a:lnTo>
                  <a:lnTo>
                    <a:pt x="2753526" y="2743200"/>
                  </a:lnTo>
                  <a:lnTo>
                    <a:pt x="0" y="2743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766455">
              <a:off x="269198" y="270468"/>
              <a:ext cx="2753526" cy="2743200"/>
            </a:xfrm>
            <a:custGeom>
              <a:avLst/>
              <a:gdLst/>
              <a:ahLst/>
              <a:cxnLst/>
              <a:rect l="l" t="t" r="r" b="b"/>
              <a:pathLst>
                <a:path w="2753526" h="2743200">
                  <a:moveTo>
                    <a:pt x="0" y="0"/>
                  </a:moveTo>
                  <a:lnTo>
                    <a:pt x="2753526" y="0"/>
                  </a:lnTo>
                  <a:lnTo>
                    <a:pt x="2753526" y="2743200"/>
                  </a:lnTo>
                  <a:lnTo>
                    <a:pt x="0" y="27432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grpSp>
      <p:sp>
        <p:nvSpPr>
          <p:cNvPr id="15" name="Freeform 15"/>
          <p:cNvSpPr/>
          <p:nvPr/>
        </p:nvSpPr>
        <p:spPr>
          <a:xfrm>
            <a:off x="361630" y="3513635"/>
            <a:ext cx="2795853" cy="2882323"/>
          </a:xfrm>
          <a:custGeom>
            <a:avLst/>
            <a:gdLst/>
            <a:ahLst/>
            <a:cxnLst/>
            <a:rect l="l" t="t" r="r" b="b"/>
            <a:pathLst>
              <a:path w="4193780" h="4323484">
                <a:moveTo>
                  <a:pt x="0" y="0"/>
                </a:moveTo>
                <a:lnTo>
                  <a:pt x="4193780" y="0"/>
                </a:lnTo>
                <a:lnTo>
                  <a:pt x="4193780" y="4323484"/>
                </a:lnTo>
                <a:lnTo>
                  <a:pt x="0" y="43234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grpSp>
        <p:nvGrpSpPr>
          <p:cNvPr id="16" name="Group 16"/>
          <p:cNvGrpSpPr/>
          <p:nvPr/>
        </p:nvGrpSpPr>
        <p:grpSpPr>
          <a:xfrm>
            <a:off x="351734" y="373573"/>
            <a:ext cx="3297527" cy="2858070"/>
            <a:chOff x="0" y="0"/>
            <a:chExt cx="6595053" cy="5716140"/>
          </a:xfrm>
        </p:grpSpPr>
        <p:sp>
          <p:nvSpPr>
            <p:cNvPr id="17" name="Freeform 17"/>
            <p:cNvSpPr/>
            <p:nvPr/>
          </p:nvSpPr>
          <p:spPr>
            <a:xfrm rot="247616">
              <a:off x="367447" y="369579"/>
              <a:ext cx="6050659" cy="5135497"/>
            </a:xfrm>
            <a:custGeom>
              <a:avLst/>
              <a:gdLst/>
              <a:ahLst/>
              <a:cxnLst/>
              <a:rect l="l" t="t" r="r" b="b"/>
              <a:pathLst>
                <a:path w="6050659" h="5135497">
                  <a:moveTo>
                    <a:pt x="0" y="0"/>
                  </a:moveTo>
                  <a:lnTo>
                    <a:pt x="6050659" y="0"/>
                  </a:lnTo>
                  <a:lnTo>
                    <a:pt x="6050659" y="5135497"/>
                  </a:lnTo>
                  <a:lnTo>
                    <a:pt x="0" y="513549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247616">
              <a:off x="176947" y="211064"/>
              <a:ext cx="6050659" cy="5135497"/>
            </a:xfrm>
            <a:custGeom>
              <a:avLst/>
              <a:gdLst/>
              <a:ahLst/>
              <a:cxnLst/>
              <a:rect l="l" t="t" r="r" b="b"/>
              <a:pathLst>
                <a:path w="6050659" h="5135497">
                  <a:moveTo>
                    <a:pt x="0" y="0"/>
                  </a:moveTo>
                  <a:lnTo>
                    <a:pt x="6050659" y="0"/>
                  </a:lnTo>
                  <a:lnTo>
                    <a:pt x="6050659" y="5135497"/>
                  </a:lnTo>
                  <a:lnTo>
                    <a:pt x="0" y="513549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grpSp>
      <p:grpSp>
        <p:nvGrpSpPr>
          <p:cNvPr id="19" name="Group 19"/>
          <p:cNvGrpSpPr/>
          <p:nvPr/>
        </p:nvGrpSpPr>
        <p:grpSpPr>
          <a:xfrm>
            <a:off x="9101068" y="440131"/>
            <a:ext cx="2255482" cy="2734870"/>
            <a:chOff x="0" y="0"/>
            <a:chExt cx="4510964" cy="5469740"/>
          </a:xfrm>
        </p:grpSpPr>
        <p:sp>
          <p:nvSpPr>
            <p:cNvPr id="20" name="Freeform 20"/>
            <p:cNvSpPr/>
            <p:nvPr/>
          </p:nvSpPr>
          <p:spPr>
            <a:xfrm rot="1110387">
              <a:off x="727209" y="627289"/>
              <a:ext cx="3158146" cy="4456462"/>
            </a:xfrm>
            <a:custGeom>
              <a:avLst/>
              <a:gdLst/>
              <a:ahLst/>
              <a:cxnLst/>
              <a:rect l="l" t="t" r="r" b="b"/>
              <a:pathLst>
                <a:path w="3158146" h="4456462">
                  <a:moveTo>
                    <a:pt x="0" y="0"/>
                  </a:moveTo>
                  <a:lnTo>
                    <a:pt x="3158146" y="0"/>
                  </a:lnTo>
                  <a:lnTo>
                    <a:pt x="3158146" y="4456462"/>
                  </a:lnTo>
                  <a:lnTo>
                    <a:pt x="0" y="445646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1110387">
              <a:off x="625609" y="385989"/>
              <a:ext cx="3158146" cy="4456462"/>
            </a:xfrm>
            <a:custGeom>
              <a:avLst/>
              <a:gdLst/>
              <a:ahLst/>
              <a:cxnLst/>
              <a:rect l="l" t="t" r="r" b="b"/>
              <a:pathLst>
                <a:path w="3158146" h="4456462">
                  <a:moveTo>
                    <a:pt x="0" y="0"/>
                  </a:moveTo>
                  <a:lnTo>
                    <a:pt x="3158146" y="0"/>
                  </a:lnTo>
                  <a:lnTo>
                    <a:pt x="3158146" y="4456462"/>
                  </a:lnTo>
                  <a:lnTo>
                    <a:pt x="0" y="445646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grpSp>
      <p:grpSp>
        <p:nvGrpSpPr>
          <p:cNvPr id="22" name="Group 22"/>
          <p:cNvGrpSpPr/>
          <p:nvPr/>
        </p:nvGrpSpPr>
        <p:grpSpPr>
          <a:xfrm>
            <a:off x="9552307" y="1082256"/>
            <a:ext cx="2213559" cy="2711933"/>
            <a:chOff x="0" y="0"/>
            <a:chExt cx="4427119" cy="5423866"/>
          </a:xfrm>
        </p:grpSpPr>
        <p:sp>
          <p:nvSpPr>
            <p:cNvPr id="23" name="Freeform 23"/>
            <p:cNvSpPr/>
            <p:nvPr/>
          </p:nvSpPr>
          <p:spPr>
            <a:xfrm rot="1027659" flipH="1">
              <a:off x="695510" y="459227"/>
              <a:ext cx="3122462" cy="4607012"/>
            </a:xfrm>
            <a:custGeom>
              <a:avLst/>
              <a:gdLst/>
              <a:ahLst/>
              <a:cxnLst/>
              <a:rect l="l" t="t" r="r" b="b"/>
              <a:pathLst>
                <a:path w="3122462" h="4607012">
                  <a:moveTo>
                    <a:pt x="3122462" y="0"/>
                  </a:moveTo>
                  <a:lnTo>
                    <a:pt x="0" y="0"/>
                  </a:lnTo>
                  <a:lnTo>
                    <a:pt x="0" y="4607012"/>
                  </a:lnTo>
                  <a:lnTo>
                    <a:pt x="3122462" y="4607012"/>
                  </a:lnTo>
                  <a:lnTo>
                    <a:pt x="3122462"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rot="1027659" flipH="1">
              <a:off x="609147" y="357627"/>
              <a:ext cx="3122462" cy="4607012"/>
            </a:xfrm>
            <a:custGeom>
              <a:avLst/>
              <a:gdLst/>
              <a:ahLst/>
              <a:cxnLst/>
              <a:rect l="l" t="t" r="r" b="b"/>
              <a:pathLst>
                <a:path w="3122462" h="4607012">
                  <a:moveTo>
                    <a:pt x="3122462" y="0"/>
                  </a:moveTo>
                  <a:lnTo>
                    <a:pt x="0" y="0"/>
                  </a:lnTo>
                  <a:lnTo>
                    <a:pt x="0" y="4607012"/>
                  </a:lnTo>
                  <a:lnTo>
                    <a:pt x="3122462" y="4607012"/>
                  </a:lnTo>
                  <a:lnTo>
                    <a:pt x="3122462"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grpSp>
      <p:grpSp>
        <p:nvGrpSpPr>
          <p:cNvPr id="25" name="Group 25"/>
          <p:cNvGrpSpPr/>
          <p:nvPr/>
        </p:nvGrpSpPr>
        <p:grpSpPr>
          <a:xfrm>
            <a:off x="7523618" y="3384802"/>
            <a:ext cx="4132309" cy="3040773"/>
            <a:chOff x="0" y="0"/>
            <a:chExt cx="8264617" cy="6081545"/>
          </a:xfrm>
        </p:grpSpPr>
        <p:sp>
          <p:nvSpPr>
            <p:cNvPr id="26" name="Freeform 26"/>
            <p:cNvSpPr/>
            <p:nvPr/>
          </p:nvSpPr>
          <p:spPr>
            <a:xfrm flipH="1">
              <a:off x="149862" y="147630"/>
              <a:ext cx="8114755" cy="5933915"/>
            </a:xfrm>
            <a:custGeom>
              <a:avLst/>
              <a:gdLst/>
              <a:ahLst/>
              <a:cxnLst/>
              <a:rect l="l" t="t" r="r" b="b"/>
              <a:pathLst>
                <a:path w="8114755" h="5933915">
                  <a:moveTo>
                    <a:pt x="8114755" y="0"/>
                  </a:moveTo>
                  <a:lnTo>
                    <a:pt x="0" y="0"/>
                  </a:lnTo>
                  <a:lnTo>
                    <a:pt x="0" y="5933915"/>
                  </a:lnTo>
                  <a:lnTo>
                    <a:pt x="8114755" y="5933915"/>
                  </a:lnTo>
                  <a:lnTo>
                    <a:pt x="8114755"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flipH="1">
              <a:off x="0" y="0"/>
              <a:ext cx="8114755" cy="5933915"/>
            </a:xfrm>
            <a:custGeom>
              <a:avLst/>
              <a:gdLst/>
              <a:ahLst/>
              <a:cxnLst/>
              <a:rect l="l" t="t" r="r" b="b"/>
              <a:pathLst>
                <a:path w="8114755" h="5933915">
                  <a:moveTo>
                    <a:pt x="8114755" y="0"/>
                  </a:moveTo>
                  <a:lnTo>
                    <a:pt x="0" y="0"/>
                  </a:lnTo>
                  <a:lnTo>
                    <a:pt x="0" y="5933915"/>
                  </a:lnTo>
                  <a:lnTo>
                    <a:pt x="8114755" y="5933915"/>
                  </a:lnTo>
                  <a:lnTo>
                    <a:pt x="8114755"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609630"/>
              <a:endParaRPr lang="en-US" sz="1200">
                <a:solidFill>
                  <a:prstClr val="black"/>
                </a:solidFill>
                <a:latin typeface="Calibri"/>
              </a:endParaRPr>
            </a:p>
          </p:txBody>
        </p:sp>
      </p:grpSp>
      <p:pic>
        <p:nvPicPr>
          <p:cNvPr id="30" name="Picture 29">
            <a:extLst>
              <a:ext uri="{FF2B5EF4-FFF2-40B4-BE49-F238E27FC236}">
                <a16:creationId xmlns:a16="http://schemas.microsoft.com/office/drawing/2014/main" id="{D08AB654-A747-6EF1-4205-B811E6DB8596}"/>
              </a:ext>
            </a:extLst>
          </p:cNvPr>
          <p:cNvPicPr>
            <a:picLocks noChangeAspect="1"/>
          </p:cNvPicPr>
          <p:nvPr/>
        </p:nvPicPr>
        <p:blipFill>
          <a:blip r:embed="rId32"/>
          <a:srcRect r="30661"/>
          <a:stretch/>
        </p:blipFill>
        <p:spPr>
          <a:xfrm>
            <a:off x="2679403" y="576816"/>
            <a:ext cx="4635797" cy="1319557"/>
          </a:xfrm>
          <a:prstGeom prst="rect">
            <a:avLst/>
          </a:prstGeom>
        </p:spPr>
      </p:pic>
      <p:pic>
        <p:nvPicPr>
          <p:cNvPr id="32" name="Picture 31">
            <a:extLst>
              <a:ext uri="{FF2B5EF4-FFF2-40B4-BE49-F238E27FC236}">
                <a16:creationId xmlns:a16="http://schemas.microsoft.com/office/drawing/2014/main" id="{DB558B54-561F-8BE8-4B31-85F2890E25B1}"/>
              </a:ext>
            </a:extLst>
          </p:cNvPr>
          <p:cNvPicPr>
            <a:picLocks noChangeAspect="1"/>
          </p:cNvPicPr>
          <p:nvPr/>
        </p:nvPicPr>
        <p:blipFill>
          <a:blip r:embed="rId33"/>
          <a:stretch>
            <a:fillRect/>
          </a:stretch>
        </p:blipFill>
        <p:spPr>
          <a:xfrm>
            <a:off x="2917169" y="2028358"/>
            <a:ext cx="6059949" cy="27800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3"/>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D5D7E054-7E82-4F00-917E-817EA5924FAA}"/>
              </a:ext>
            </a:extLst>
          </p:cNvPr>
          <p:cNvGrpSpPr/>
          <p:nvPr/>
        </p:nvGrpSpPr>
        <p:grpSpPr>
          <a:xfrm>
            <a:off x="6598156" y="1622550"/>
            <a:ext cx="5168835" cy="4879842"/>
            <a:chOff x="6598156" y="1622550"/>
            <a:chExt cx="5168835" cy="4879842"/>
          </a:xfrm>
        </p:grpSpPr>
        <p:pic>
          <p:nvPicPr>
            <p:cNvPr id="46" name="图片 45">
              <a:extLst>
                <a:ext uri="{FF2B5EF4-FFF2-40B4-BE49-F238E27FC236}">
                  <a16:creationId xmlns:a16="http://schemas.microsoft.com/office/drawing/2014/main" id="{C5E661F0-5929-4406-9E71-47E2623D5D3C}"/>
                </a:ext>
              </a:extLst>
            </p:cNvPr>
            <p:cNvPicPr>
              <a:picLocks noChangeAspect="1"/>
            </p:cNvPicPr>
            <p:nvPr/>
          </p:nvPicPr>
          <p:blipFill>
            <a:blip r:embed="rId3"/>
            <a:stretch>
              <a:fillRect/>
            </a:stretch>
          </p:blipFill>
          <p:spPr>
            <a:xfrm>
              <a:off x="6598156" y="1622550"/>
              <a:ext cx="5168835" cy="4879842"/>
            </a:xfrm>
            <a:prstGeom prst="rect">
              <a:avLst/>
            </a:prstGeom>
          </p:spPr>
        </p:pic>
        <p:pic>
          <p:nvPicPr>
            <p:cNvPr id="30" name="图片 29">
              <a:extLst>
                <a:ext uri="{FF2B5EF4-FFF2-40B4-BE49-F238E27FC236}">
                  <a16:creationId xmlns:a16="http://schemas.microsoft.com/office/drawing/2014/main" id="{8DCFC6CC-19FE-45E8-80A6-0F3FC08D05A3}"/>
                </a:ext>
              </a:extLst>
            </p:cNvPr>
            <p:cNvPicPr>
              <a:picLocks noChangeAspect="1"/>
            </p:cNvPicPr>
            <p:nvPr/>
          </p:nvPicPr>
          <p:blipFill>
            <a:blip r:embed="rId4"/>
            <a:stretch>
              <a:fillRect/>
            </a:stretch>
          </p:blipFill>
          <p:spPr>
            <a:xfrm>
              <a:off x="10120527" y="2807155"/>
              <a:ext cx="1048603" cy="469433"/>
            </a:xfrm>
            <a:prstGeom prst="rect">
              <a:avLst/>
            </a:prstGeom>
          </p:spPr>
        </p:pic>
        <p:sp>
          <p:nvSpPr>
            <p:cNvPr id="51" name="文本框 50">
              <a:extLst>
                <a:ext uri="{FF2B5EF4-FFF2-40B4-BE49-F238E27FC236}">
                  <a16:creationId xmlns:a16="http://schemas.microsoft.com/office/drawing/2014/main" id="{E3B43402-DBD3-4A4B-8EBB-474DE3A07D23}"/>
                </a:ext>
              </a:extLst>
            </p:cNvPr>
            <p:cNvSpPr txBox="1"/>
            <p:nvPr/>
          </p:nvSpPr>
          <p:spPr>
            <a:xfrm>
              <a:off x="8329897" y="3242010"/>
              <a:ext cx="24906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rPr>
                <a:t>Happy Time</a:t>
              </a:r>
              <a:endParaRPr kumimoji="0" lang="zh-CN" altLang="en-US" sz="4000" b="1" i="0" u="none" strike="noStrike" kern="1200" cap="none" spc="0" normalizeH="0" baseline="0" noProof="0" dirty="0">
                <a:ln>
                  <a:noFill/>
                </a:ln>
                <a:solidFill>
                  <a:prstClr val="white"/>
                </a:solidFill>
                <a:effectLst/>
                <a:uLnTx/>
                <a:uFillTx/>
                <a:latin typeface="Palace Script MT" panose="030303020206070C0B05" pitchFamily="66" charset="0"/>
                <a:ea typeface="等线" panose="02010600030101010101" pitchFamily="2" charset="-122"/>
                <a:cs typeface="+mn-cs"/>
              </a:endParaRPr>
            </a:p>
          </p:txBody>
        </p:sp>
        <p:pic>
          <p:nvPicPr>
            <p:cNvPr id="42" name="图片 41">
              <a:extLst>
                <a:ext uri="{FF2B5EF4-FFF2-40B4-BE49-F238E27FC236}">
                  <a16:creationId xmlns:a16="http://schemas.microsoft.com/office/drawing/2014/main" id="{86F95B70-7F61-43DD-A821-A007FE1E7087}"/>
                </a:ext>
              </a:extLst>
            </p:cNvPr>
            <p:cNvPicPr>
              <a:picLocks noChangeAspect="1"/>
            </p:cNvPicPr>
            <p:nvPr/>
          </p:nvPicPr>
          <p:blipFill>
            <a:blip r:embed="rId5"/>
            <a:stretch>
              <a:fillRect/>
            </a:stretch>
          </p:blipFill>
          <p:spPr>
            <a:xfrm>
              <a:off x="7401966" y="2908060"/>
              <a:ext cx="1111092" cy="538565"/>
            </a:xfrm>
            <a:prstGeom prst="rect">
              <a:avLst/>
            </a:prstGeom>
          </p:spPr>
        </p:pic>
      </p:grpSp>
      <p:pic>
        <p:nvPicPr>
          <p:cNvPr id="29" name="图片 28">
            <a:extLst>
              <a:ext uri="{FF2B5EF4-FFF2-40B4-BE49-F238E27FC236}">
                <a16:creationId xmlns:a16="http://schemas.microsoft.com/office/drawing/2014/main" id="{75CB21E8-4D57-4ECB-8891-763130EC1E1E}"/>
              </a:ext>
            </a:extLst>
          </p:cNvPr>
          <p:cNvPicPr>
            <a:picLocks noChangeAspect="1"/>
          </p:cNvPicPr>
          <p:nvPr/>
        </p:nvPicPr>
        <p:blipFill>
          <a:blip r:embed="rId6"/>
          <a:stretch>
            <a:fillRect/>
          </a:stretch>
        </p:blipFill>
        <p:spPr>
          <a:xfrm>
            <a:off x="-1062918" y="100138"/>
            <a:ext cx="14259780" cy="463336"/>
          </a:xfrm>
          <a:prstGeom prst="rect">
            <a:avLst/>
          </a:prstGeom>
        </p:spPr>
      </p:pic>
      <p:cxnSp>
        <p:nvCxnSpPr>
          <p:cNvPr id="53" name="直接连接符 52">
            <a:extLst>
              <a:ext uri="{FF2B5EF4-FFF2-40B4-BE49-F238E27FC236}">
                <a16:creationId xmlns:a16="http://schemas.microsoft.com/office/drawing/2014/main" id="{1418660C-F9EF-4ABF-B2DD-3EA75AD84CBD}"/>
              </a:ext>
            </a:extLst>
          </p:cNvPr>
          <p:cNvCxnSpPr>
            <a:cxnSpLocks/>
          </p:cNvCxnSpPr>
          <p:nvPr/>
        </p:nvCxnSpPr>
        <p:spPr>
          <a:xfrm>
            <a:off x="574475" y="2189844"/>
            <a:ext cx="0" cy="2111533"/>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5" name="直接连接符 54">
            <a:extLst>
              <a:ext uri="{FF2B5EF4-FFF2-40B4-BE49-F238E27FC236}">
                <a16:creationId xmlns:a16="http://schemas.microsoft.com/office/drawing/2014/main" id="{03A7DB17-E722-49A3-B5C0-D174FD581D2D}"/>
              </a:ext>
            </a:extLst>
          </p:cNvPr>
          <p:cNvCxnSpPr>
            <a:cxnSpLocks/>
          </p:cNvCxnSpPr>
          <p:nvPr/>
        </p:nvCxnSpPr>
        <p:spPr>
          <a:xfrm>
            <a:off x="574475" y="4301377"/>
            <a:ext cx="3249489"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6" name="直接连接符 55">
            <a:extLst>
              <a:ext uri="{FF2B5EF4-FFF2-40B4-BE49-F238E27FC236}">
                <a16:creationId xmlns:a16="http://schemas.microsoft.com/office/drawing/2014/main" id="{0A38A2EC-0C24-4EBF-B76C-F128561AFBB3}"/>
              </a:ext>
            </a:extLst>
          </p:cNvPr>
          <p:cNvCxnSpPr>
            <a:cxnSpLocks/>
          </p:cNvCxnSpPr>
          <p:nvPr/>
        </p:nvCxnSpPr>
        <p:spPr>
          <a:xfrm>
            <a:off x="4084351" y="2383897"/>
            <a:ext cx="1654514" cy="0"/>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24CA6B2-8F5F-4B8A-9697-39D02860ED8D}"/>
              </a:ext>
            </a:extLst>
          </p:cNvPr>
          <p:cNvCxnSpPr/>
          <p:nvPr/>
        </p:nvCxnSpPr>
        <p:spPr>
          <a:xfrm>
            <a:off x="5738865" y="2383897"/>
            <a:ext cx="0" cy="1728027"/>
          </a:xfrm>
          <a:prstGeom prst="line">
            <a:avLst/>
          </a:prstGeom>
          <a:ln w="12700">
            <a:solidFill>
              <a:srgbClr val="854343"/>
            </a:solidFill>
          </a:ln>
        </p:spPr>
        <p:style>
          <a:lnRef idx="1">
            <a:schemeClr val="accent1"/>
          </a:lnRef>
          <a:fillRef idx="0">
            <a:schemeClr val="accent1"/>
          </a:fillRef>
          <a:effectRef idx="0">
            <a:schemeClr val="accent1"/>
          </a:effectRef>
          <a:fontRef idx="minor">
            <a:schemeClr val="tx1"/>
          </a:fontRef>
        </p:style>
      </p:cxnSp>
      <p:pic>
        <p:nvPicPr>
          <p:cNvPr id="62" name="图片 61">
            <a:extLst>
              <a:ext uri="{FF2B5EF4-FFF2-40B4-BE49-F238E27FC236}">
                <a16:creationId xmlns:a16="http://schemas.microsoft.com/office/drawing/2014/main" id="{2A149F15-61E4-481A-970D-79AF0C7ACC9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145" t="76720" r="32561" b="-2091"/>
          <a:stretch/>
        </p:blipFill>
        <p:spPr>
          <a:xfrm flipH="1">
            <a:off x="10618590" y="960956"/>
            <a:ext cx="1434005" cy="1087525"/>
          </a:xfrm>
          <a:prstGeom prst="rect">
            <a:avLst/>
          </a:prstGeom>
        </p:spPr>
      </p:pic>
      <p:pic>
        <p:nvPicPr>
          <p:cNvPr id="39" name="图片 38">
            <a:extLst>
              <a:ext uri="{FF2B5EF4-FFF2-40B4-BE49-F238E27FC236}">
                <a16:creationId xmlns:a16="http://schemas.microsoft.com/office/drawing/2014/main" id="{F2DC2976-5501-4A8F-88BC-D3FBE767F715}"/>
              </a:ext>
            </a:extLst>
          </p:cNvPr>
          <p:cNvPicPr>
            <a:picLocks noChangeAspect="1"/>
          </p:cNvPicPr>
          <p:nvPr/>
        </p:nvPicPr>
        <p:blipFill>
          <a:blip r:embed="rId8"/>
          <a:stretch>
            <a:fillRect/>
          </a:stretch>
        </p:blipFill>
        <p:spPr>
          <a:xfrm>
            <a:off x="6953970" y="4362227"/>
            <a:ext cx="4493141" cy="1810669"/>
          </a:xfrm>
          <a:prstGeom prst="rect">
            <a:avLst/>
          </a:prstGeom>
        </p:spPr>
      </p:pic>
      <p:grpSp>
        <p:nvGrpSpPr>
          <p:cNvPr id="41" name="组合 40">
            <a:extLst>
              <a:ext uri="{FF2B5EF4-FFF2-40B4-BE49-F238E27FC236}">
                <a16:creationId xmlns:a16="http://schemas.microsoft.com/office/drawing/2014/main" id="{CA2A5DA5-47E4-4AFE-9A4C-BFC65C8C3A5E}"/>
              </a:ext>
            </a:extLst>
          </p:cNvPr>
          <p:cNvGrpSpPr/>
          <p:nvPr/>
        </p:nvGrpSpPr>
        <p:grpSpPr>
          <a:xfrm>
            <a:off x="6003472" y="5104812"/>
            <a:ext cx="6213231" cy="1802452"/>
            <a:chOff x="6296269" y="5376694"/>
            <a:chExt cx="5968501" cy="1531158"/>
          </a:xfrm>
        </p:grpSpPr>
        <p:pic>
          <p:nvPicPr>
            <p:cNvPr id="34" name="图片 33">
              <a:extLst>
                <a:ext uri="{FF2B5EF4-FFF2-40B4-BE49-F238E27FC236}">
                  <a16:creationId xmlns:a16="http://schemas.microsoft.com/office/drawing/2014/main" id="{82A1DEE6-67F4-444B-9E4A-DAD92EF03768}"/>
                </a:ext>
              </a:extLst>
            </p:cNvPr>
            <p:cNvPicPr>
              <a:picLocks noChangeAspect="1"/>
            </p:cNvPicPr>
            <p:nvPr/>
          </p:nvPicPr>
          <p:blipFill>
            <a:blip r:embed="rId9"/>
            <a:stretch>
              <a:fillRect/>
            </a:stretch>
          </p:blipFill>
          <p:spPr>
            <a:xfrm>
              <a:off x="6296269" y="6176269"/>
              <a:ext cx="5968501" cy="731583"/>
            </a:xfrm>
            <a:prstGeom prst="rect">
              <a:avLst/>
            </a:prstGeom>
          </p:spPr>
        </p:pic>
        <p:pic>
          <p:nvPicPr>
            <p:cNvPr id="35" name="图片 34">
              <a:extLst>
                <a:ext uri="{FF2B5EF4-FFF2-40B4-BE49-F238E27FC236}">
                  <a16:creationId xmlns:a16="http://schemas.microsoft.com/office/drawing/2014/main" id="{C4B10DAF-2F89-4262-8BB9-F12F7A815A33}"/>
                </a:ext>
              </a:extLst>
            </p:cNvPr>
            <p:cNvPicPr>
              <a:picLocks noChangeAspect="1"/>
            </p:cNvPicPr>
            <p:nvPr/>
          </p:nvPicPr>
          <p:blipFill>
            <a:blip r:embed="rId10"/>
            <a:stretch>
              <a:fillRect/>
            </a:stretch>
          </p:blipFill>
          <p:spPr>
            <a:xfrm>
              <a:off x="6538924" y="6065195"/>
              <a:ext cx="902286" cy="548688"/>
            </a:xfrm>
            <a:prstGeom prst="rect">
              <a:avLst/>
            </a:prstGeom>
          </p:spPr>
        </p:pic>
        <p:pic>
          <p:nvPicPr>
            <p:cNvPr id="36" name="图片 35">
              <a:extLst>
                <a:ext uri="{FF2B5EF4-FFF2-40B4-BE49-F238E27FC236}">
                  <a16:creationId xmlns:a16="http://schemas.microsoft.com/office/drawing/2014/main" id="{AF3B7D41-FE30-49B6-83B9-3E10538BDB66}"/>
                </a:ext>
              </a:extLst>
            </p:cNvPr>
            <p:cNvPicPr>
              <a:picLocks noChangeAspect="1"/>
            </p:cNvPicPr>
            <p:nvPr/>
          </p:nvPicPr>
          <p:blipFill>
            <a:blip r:embed="rId11"/>
            <a:stretch>
              <a:fillRect/>
            </a:stretch>
          </p:blipFill>
          <p:spPr>
            <a:xfrm>
              <a:off x="8772230" y="6194518"/>
              <a:ext cx="1213209" cy="615749"/>
            </a:xfrm>
            <a:prstGeom prst="rect">
              <a:avLst/>
            </a:prstGeom>
          </p:spPr>
        </p:pic>
        <p:pic>
          <p:nvPicPr>
            <p:cNvPr id="37" name="图片 36">
              <a:extLst>
                <a:ext uri="{FF2B5EF4-FFF2-40B4-BE49-F238E27FC236}">
                  <a16:creationId xmlns:a16="http://schemas.microsoft.com/office/drawing/2014/main" id="{57CA2EB0-3A96-4519-804A-8ABE195EB5B1}"/>
                </a:ext>
              </a:extLst>
            </p:cNvPr>
            <p:cNvPicPr>
              <a:picLocks noChangeAspect="1"/>
            </p:cNvPicPr>
            <p:nvPr/>
          </p:nvPicPr>
          <p:blipFill>
            <a:blip r:embed="rId12"/>
            <a:stretch>
              <a:fillRect/>
            </a:stretch>
          </p:blipFill>
          <p:spPr>
            <a:xfrm>
              <a:off x="11081421" y="6152333"/>
              <a:ext cx="713294" cy="646232"/>
            </a:xfrm>
            <a:prstGeom prst="rect">
              <a:avLst/>
            </a:prstGeom>
          </p:spPr>
        </p:pic>
        <p:pic>
          <p:nvPicPr>
            <p:cNvPr id="38" name="图片 37">
              <a:extLst>
                <a:ext uri="{FF2B5EF4-FFF2-40B4-BE49-F238E27FC236}">
                  <a16:creationId xmlns:a16="http://schemas.microsoft.com/office/drawing/2014/main" id="{90AABCE6-8628-44D6-8A23-56A5372E023B}"/>
                </a:ext>
              </a:extLst>
            </p:cNvPr>
            <p:cNvPicPr>
              <a:picLocks noChangeAspect="1"/>
            </p:cNvPicPr>
            <p:nvPr/>
          </p:nvPicPr>
          <p:blipFill>
            <a:blip r:embed="rId13"/>
            <a:stretch>
              <a:fillRect/>
            </a:stretch>
          </p:blipFill>
          <p:spPr>
            <a:xfrm>
              <a:off x="7265233" y="5376694"/>
              <a:ext cx="3993226" cy="1261981"/>
            </a:xfrm>
            <a:prstGeom prst="rect">
              <a:avLst/>
            </a:prstGeom>
          </p:spPr>
        </p:pic>
      </p:grpSp>
      <p:pic>
        <p:nvPicPr>
          <p:cNvPr id="26" name="图片 25">
            <a:extLst>
              <a:ext uri="{FF2B5EF4-FFF2-40B4-BE49-F238E27FC236}">
                <a16:creationId xmlns:a16="http://schemas.microsoft.com/office/drawing/2014/main" id="{3913E04B-1F6F-45F4-97A5-6EE354131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510" t="64450" r="63336" b="-6857"/>
          <a:stretch/>
        </p:blipFill>
        <p:spPr>
          <a:xfrm>
            <a:off x="135744" y="1152379"/>
            <a:ext cx="2289486" cy="1817775"/>
          </a:xfrm>
          <a:prstGeom prst="rect">
            <a:avLst/>
          </a:prstGeom>
        </p:spPr>
      </p:pic>
      <p:sp>
        <p:nvSpPr>
          <p:cNvPr id="22" name="文本框 18"/>
          <p:cNvSpPr txBox="1"/>
          <p:nvPr/>
        </p:nvSpPr>
        <p:spPr>
          <a:xfrm>
            <a:off x="1964707" y="1481489"/>
            <a:ext cx="238392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285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rPr>
              <a:t>01</a:t>
            </a:r>
            <a:endParaRPr kumimoji="0" lang="zh-CN" altLang="en-US" sz="2400" b="1" i="0" u="none" strike="noStrike" kern="1200" cap="none" spc="0" normalizeH="0" baseline="0" noProof="0" dirty="0">
              <a:ln w="3175">
                <a:solidFill>
                  <a:srgbClr val="FFFFFF"/>
                </a:solidFill>
              </a:ln>
              <a:solidFill>
                <a:srgbClr val="6DAA2D"/>
              </a:solidFill>
              <a:effectLst>
                <a:outerShdw blurRad="50800" dist="38100" dir="2700000" algn="tl" rotWithShape="0">
                  <a:prstClr val="black">
                    <a:alpha val="40000"/>
                  </a:prstClr>
                </a:outerShdw>
              </a:effectLst>
              <a:uLnTx/>
              <a:uFillTx/>
              <a:latin typeface="Coiny" panose="02000903060500060000" pitchFamily="2" charset="0"/>
              <a:ea typeface="站酷快乐体2016修订版" panose="02010600030101010101" pitchFamily="2" charset="-122"/>
              <a:cs typeface="Calibri" panose="020F0502020204030204" pitchFamily="34" charset="0"/>
              <a:sym typeface="Arial"/>
            </a:endParaRPr>
          </a:p>
        </p:txBody>
      </p:sp>
      <p:pic>
        <p:nvPicPr>
          <p:cNvPr id="4" name="Picture 3">
            <a:extLst>
              <a:ext uri="{FF2B5EF4-FFF2-40B4-BE49-F238E27FC236}">
                <a16:creationId xmlns:a16="http://schemas.microsoft.com/office/drawing/2014/main" id="{32464B31-A7DC-4C30-A002-1AB0CEE83588}"/>
              </a:ext>
            </a:extLst>
          </p:cNvPr>
          <p:cNvPicPr>
            <a:picLocks noChangeAspect="1"/>
          </p:cNvPicPr>
          <p:nvPr/>
        </p:nvPicPr>
        <p:blipFill>
          <a:blip r:embed="rId14"/>
          <a:stretch>
            <a:fillRect/>
          </a:stretch>
        </p:blipFill>
        <p:spPr>
          <a:xfrm>
            <a:off x="1074528" y="2712658"/>
            <a:ext cx="4419983" cy="1432684"/>
          </a:xfrm>
          <a:prstGeom prst="rect">
            <a:avLst/>
          </a:prstGeom>
        </p:spPr>
      </p:pic>
    </p:spTree>
    <p:extLst>
      <p:ext uri="{BB962C8B-B14F-4D97-AF65-F5344CB8AC3E}">
        <p14:creationId xmlns:p14="http://schemas.microsoft.com/office/powerpoint/2010/main" val="224979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2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750"/>
                                        <p:tgtEl>
                                          <p:spTgt spid="39"/>
                                        </p:tgtEl>
                                      </p:cBhvr>
                                    </p:animEffect>
                                    <p:anim calcmode="lin" valueType="num">
                                      <p:cBhvr>
                                        <p:cTn id="14" dur="750" fill="hold"/>
                                        <p:tgtEl>
                                          <p:spTgt spid="39"/>
                                        </p:tgtEl>
                                        <p:attrNameLst>
                                          <p:attrName>ppt_x</p:attrName>
                                        </p:attrNameLst>
                                      </p:cBhvr>
                                      <p:tavLst>
                                        <p:tav tm="0">
                                          <p:val>
                                            <p:strVal val="#ppt_x"/>
                                          </p:val>
                                        </p:tav>
                                        <p:tav tm="100000">
                                          <p:val>
                                            <p:strVal val="#ppt_x"/>
                                          </p:val>
                                        </p:tav>
                                      </p:tavLst>
                                    </p:anim>
                                    <p:anim calcmode="lin" valueType="num">
                                      <p:cBhvr>
                                        <p:cTn id="15" dur="675" decel="100000" fill="hold"/>
                                        <p:tgtEl>
                                          <p:spTgt spid="39"/>
                                        </p:tgtEl>
                                        <p:attrNameLst>
                                          <p:attrName>ppt_y</p:attrName>
                                        </p:attrNameLst>
                                      </p:cBhvr>
                                      <p:tavLst>
                                        <p:tav tm="0">
                                          <p:val>
                                            <p:strVal val="#ppt_y+1"/>
                                          </p:val>
                                        </p:tav>
                                        <p:tav tm="100000">
                                          <p:val>
                                            <p:strVal val="#ppt_y-.03"/>
                                          </p:val>
                                        </p:tav>
                                      </p:tavLst>
                                    </p:anim>
                                    <p:anim calcmode="lin" valueType="num">
                                      <p:cBhvr>
                                        <p:cTn id="16" dur="75" accel="100000" fill="hold">
                                          <p:stCondLst>
                                            <p:cond delay="675"/>
                                          </p:stCondLst>
                                        </p:cTn>
                                        <p:tgtEl>
                                          <p:spTgt spid="3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40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750"/>
                                        <p:tgtEl>
                                          <p:spTgt spid="41"/>
                                        </p:tgtEl>
                                      </p:cBhvr>
                                    </p:animEffect>
                                    <p:anim calcmode="lin" valueType="num">
                                      <p:cBhvr>
                                        <p:cTn id="20" dur="750" fill="hold"/>
                                        <p:tgtEl>
                                          <p:spTgt spid="41"/>
                                        </p:tgtEl>
                                        <p:attrNameLst>
                                          <p:attrName>ppt_x</p:attrName>
                                        </p:attrNameLst>
                                      </p:cBhvr>
                                      <p:tavLst>
                                        <p:tav tm="0">
                                          <p:val>
                                            <p:strVal val="#ppt_x"/>
                                          </p:val>
                                        </p:tav>
                                        <p:tav tm="100000">
                                          <p:val>
                                            <p:strVal val="#ppt_x"/>
                                          </p:val>
                                        </p:tav>
                                      </p:tavLst>
                                    </p:anim>
                                    <p:anim calcmode="lin" valueType="num">
                                      <p:cBhvr>
                                        <p:cTn id="21" dur="675" decel="100000" fill="hold"/>
                                        <p:tgtEl>
                                          <p:spTgt spid="41"/>
                                        </p:tgtEl>
                                        <p:attrNameLst>
                                          <p:attrName>ppt_y</p:attrName>
                                        </p:attrNameLst>
                                      </p:cBhvr>
                                      <p:tavLst>
                                        <p:tav tm="0">
                                          <p:val>
                                            <p:strVal val="#ppt_y+1"/>
                                          </p:val>
                                        </p:tav>
                                        <p:tav tm="100000">
                                          <p:val>
                                            <p:strVal val="#ppt_y-.03"/>
                                          </p:val>
                                        </p:tav>
                                      </p:tavLst>
                                    </p:anim>
                                    <p:anim calcmode="lin" valueType="num">
                                      <p:cBhvr>
                                        <p:cTn id="22" dur="75" accel="100000" fill="hold">
                                          <p:stCondLst>
                                            <p:cond delay="675"/>
                                          </p:stCondLst>
                                        </p:cTn>
                                        <p:tgtEl>
                                          <p:spTgt spid="41"/>
                                        </p:tgtEl>
                                        <p:attrNameLst>
                                          <p:attrName>ppt_y</p:attrName>
                                        </p:attrNameLst>
                                      </p:cBhvr>
                                      <p:tavLst>
                                        <p:tav tm="0">
                                          <p:val>
                                            <p:strVal val="#ppt_y-.03"/>
                                          </p:val>
                                        </p:tav>
                                        <p:tav tm="100000">
                                          <p:val>
                                            <p:strVal val="#ppt_y"/>
                                          </p:val>
                                        </p:tav>
                                      </p:tavLst>
                                    </p:anim>
                                  </p:childTnLst>
                                </p:cTn>
                              </p:par>
                            </p:childTnLst>
                          </p:cTn>
                        </p:par>
                        <p:par>
                          <p:cTn id="23" fill="hold">
                            <p:stCondLst>
                              <p:cond delay="1150"/>
                            </p:stCondLst>
                            <p:childTnLst>
                              <p:par>
                                <p:cTn id="24" presetID="2" presetClass="entr" presetSubtype="8"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0-#ppt_w/2"/>
                                          </p:val>
                                        </p:tav>
                                        <p:tav tm="100000">
                                          <p:val>
                                            <p:strVal val="#ppt_x"/>
                                          </p:val>
                                        </p:tav>
                                      </p:tavLst>
                                    </p:anim>
                                    <p:anim calcmode="lin" valueType="num">
                                      <p:cBhvr additive="base">
                                        <p:cTn id="27" dur="500" fill="hold"/>
                                        <p:tgtEl>
                                          <p:spTgt spid="26"/>
                                        </p:tgtEl>
                                        <p:attrNameLst>
                                          <p:attrName>ppt_y</p:attrName>
                                        </p:attrNameLst>
                                      </p:cBhvr>
                                      <p:tavLst>
                                        <p:tav tm="0">
                                          <p:val>
                                            <p:strVal val="#ppt_y"/>
                                          </p:val>
                                        </p:tav>
                                        <p:tav tm="100000">
                                          <p:val>
                                            <p:strVal val="#ppt_y"/>
                                          </p:val>
                                        </p:tav>
                                      </p:tavLst>
                                    </p:anim>
                                  </p:childTnLst>
                                </p:cTn>
                              </p:par>
                              <p:par>
                                <p:cTn id="28" presetID="2" presetClass="entr" presetSubtype="6" fill="hold"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additive="base">
                                        <p:cTn id="30" dur="500" fill="hold"/>
                                        <p:tgtEl>
                                          <p:spTgt spid="62"/>
                                        </p:tgtEl>
                                        <p:attrNameLst>
                                          <p:attrName>ppt_x</p:attrName>
                                        </p:attrNameLst>
                                      </p:cBhvr>
                                      <p:tavLst>
                                        <p:tav tm="0">
                                          <p:val>
                                            <p:strVal val="1+#ppt_w/2"/>
                                          </p:val>
                                        </p:tav>
                                        <p:tav tm="100000">
                                          <p:val>
                                            <p:strVal val="#ppt_x"/>
                                          </p:val>
                                        </p:tav>
                                      </p:tavLst>
                                    </p:anim>
                                    <p:anim calcmode="lin" valueType="num">
                                      <p:cBhvr additive="base">
                                        <p:cTn id="31" dur="500" fill="hold"/>
                                        <p:tgtEl>
                                          <p:spTgt spid="62"/>
                                        </p:tgtEl>
                                        <p:attrNameLst>
                                          <p:attrName>ppt_y</p:attrName>
                                        </p:attrNameLst>
                                      </p:cBhvr>
                                      <p:tavLst>
                                        <p:tav tm="0">
                                          <p:val>
                                            <p:strVal val="1+#ppt_h/2"/>
                                          </p:val>
                                        </p:tav>
                                        <p:tav tm="100000">
                                          <p:val>
                                            <p:strVal val="#ppt_y"/>
                                          </p:val>
                                        </p:tav>
                                      </p:tavLst>
                                    </p:anim>
                                  </p:childTnLst>
                                </p:cTn>
                              </p:par>
                            </p:childTnLst>
                          </p:cTn>
                        </p:par>
                        <p:par>
                          <p:cTn id="32" fill="hold">
                            <p:stCondLst>
                              <p:cond delay="1650"/>
                            </p:stCondLst>
                            <p:childTnLst>
                              <p:par>
                                <p:cTn id="33" presetID="22" presetClass="entr" presetSubtype="8"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wipe(left)">
                                      <p:cBhvr>
                                        <p:cTn id="35" dur="500"/>
                                        <p:tgtEl>
                                          <p:spTgt spid="56"/>
                                        </p:tgtEl>
                                      </p:cBhvr>
                                    </p:animEffect>
                                  </p:childTnLst>
                                </p:cTn>
                              </p:par>
                              <p:par>
                                <p:cTn id="36" presetID="22" presetClass="entr" presetSubtype="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up)">
                                      <p:cBhvr>
                                        <p:cTn id="38" dur="500"/>
                                        <p:tgtEl>
                                          <p:spTgt spid="53"/>
                                        </p:tgtEl>
                                      </p:cBhvr>
                                    </p:animEffect>
                                  </p:childTnLst>
                                </p:cTn>
                              </p:par>
                            </p:childTnLst>
                          </p:cTn>
                        </p:par>
                        <p:par>
                          <p:cTn id="39" fill="hold">
                            <p:stCondLst>
                              <p:cond delay="215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par>
                                <p:cTn id="43" presetID="22" presetClass="entr" presetSubtype="8"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wipe(left)">
                                      <p:cBhvr>
                                        <p:cTn id="45" dur="500"/>
                                        <p:tgtEl>
                                          <p:spTgt spid="55"/>
                                        </p:tgtEl>
                                      </p:cBhvr>
                                    </p:animEffect>
                                  </p:childTnLst>
                                </p:cTn>
                              </p:par>
                            </p:childTnLst>
                          </p:cTn>
                        </p:par>
                        <p:par>
                          <p:cTn id="46" fill="hold">
                            <p:stCondLst>
                              <p:cond delay="2650"/>
                            </p:stCondLst>
                            <p:childTnLst>
                              <p:par>
                                <p:cTn id="47" presetID="41" presetClass="entr" presetSubtype="0" fill="hold" grpId="0" nodeType="afterEffect">
                                  <p:stCondLst>
                                    <p:cond delay="0"/>
                                  </p:stCondLst>
                                  <p:iterate type="lt">
                                    <p:tmPct val="10000"/>
                                  </p:iterate>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22"/>
                                        </p:tgtEl>
                                        <p:attrNameLst>
                                          <p:attrName>ppt_y</p:attrName>
                                        </p:attrNameLst>
                                      </p:cBhvr>
                                      <p:tavLst>
                                        <p:tav tm="0">
                                          <p:val>
                                            <p:strVal val="#ppt_y"/>
                                          </p:val>
                                        </p:tav>
                                        <p:tav tm="100000">
                                          <p:val>
                                            <p:strVal val="#ppt_y"/>
                                          </p:val>
                                        </p:tav>
                                      </p:tavLst>
                                    </p:anim>
                                    <p:anim calcmode="lin" valueType="num">
                                      <p:cBhvr>
                                        <p:cTn id="51"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3" name="Picture 2">
            <a:extLst>
              <a:ext uri="{FF2B5EF4-FFF2-40B4-BE49-F238E27FC236}">
                <a16:creationId xmlns:a16="http://schemas.microsoft.com/office/drawing/2014/main" id="{05AC032B-993B-4E37-BBBE-851E6D6C52FF}"/>
              </a:ext>
            </a:extLst>
          </p:cNvPr>
          <p:cNvPicPr>
            <a:picLocks noChangeAspect="1"/>
          </p:cNvPicPr>
          <p:nvPr/>
        </p:nvPicPr>
        <p:blipFill>
          <a:blip r:embed="rId4"/>
          <a:stretch>
            <a:fillRect/>
          </a:stretch>
        </p:blipFill>
        <p:spPr>
          <a:xfrm>
            <a:off x="3065886" y="161552"/>
            <a:ext cx="4886539" cy="6524485"/>
          </a:xfrm>
          <a:prstGeom prst="rect">
            <a:avLst/>
          </a:prstGeom>
        </p:spPr>
      </p:pic>
      <p:sp>
        <p:nvSpPr>
          <p:cNvPr id="5" name="TextBox 4">
            <a:extLst>
              <a:ext uri="{FF2B5EF4-FFF2-40B4-BE49-F238E27FC236}">
                <a16:creationId xmlns:a16="http://schemas.microsoft.com/office/drawing/2014/main" id="{0F04DF9F-6E94-4356-B76B-31A6379FD00F}"/>
              </a:ext>
            </a:extLst>
          </p:cNvPr>
          <p:cNvSpPr txBox="1"/>
          <p:nvPr/>
        </p:nvSpPr>
        <p:spPr>
          <a:xfrm>
            <a:off x="528320" y="355600"/>
            <a:ext cx="1645920" cy="523220"/>
          </a:xfrm>
          <a:prstGeom prst="rect">
            <a:avLst/>
          </a:prstGeom>
          <a:noFill/>
        </p:spPr>
        <p:txBody>
          <a:bodyPr wrap="square" rtlCol="0">
            <a:spAutoFit/>
          </a:bodyPr>
          <a:lstStyle/>
          <a:p>
            <a:r>
              <a:rPr lang="en-US" sz="2800" b="1" dirty="0" err="1">
                <a:latin typeface="Arial" panose="020B0604020202020204" pitchFamily="34" charset="0"/>
                <a:cs typeface="Arial" panose="020B0604020202020204" pitchFamily="34" charset="0"/>
              </a:rPr>
              <a:t>Gợi</a:t>
            </a:r>
            <a:r>
              <a:rPr lang="en-US" sz="2800" b="1" dirty="0">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28653348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C30DC-DDBE-2B67-B545-B15EA61870CE}"/>
            </a:ext>
          </a:extLst>
        </p:cNvPr>
        <p:cNvGrpSpPr/>
        <p:nvPr/>
      </p:nvGrpSpPr>
      <p:grpSpPr>
        <a:xfrm>
          <a:off x="0" y="0"/>
          <a:ext cx="0" cy="0"/>
          <a:chOff x="0" y="0"/>
          <a:chExt cx="0" cy="0"/>
        </a:xfrm>
      </p:grpSpPr>
      <p:pic>
        <p:nvPicPr>
          <p:cNvPr id="4" name="图片 4">
            <a:extLst>
              <a:ext uri="{FF2B5EF4-FFF2-40B4-BE49-F238E27FC236}">
                <a16:creationId xmlns:a16="http://schemas.microsoft.com/office/drawing/2014/main" id="{D4AF5CFA-C63A-E46D-B0F7-2BC8D8964B80}"/>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6" name="Picture 5">
            <a:extLst>
              <a:ext uri="{FF2B5EF4-FFF2-40B4-BE49-F238E27FC236}">
                <a16:creationId xmlns:a16="http://schemas.microsoft.com/office/drawing/2014/main" id="{2903267F-C322-78FE-B9CE-A2BF7FA0C002}"/>
              </a:ext>
            </a:extLst>
          </p:cNvPr>
          <p:cNvPicPr>
            <a:picLocks noChangeAspect="1"/>
          </p:cNvPicPr>
          <p:nvPr/>
        </p:nvPicPr>
        <p:blipFill>
          <a:blip r:embed="rId4"/>
          <a:stretch>
            <a:fillRect/>
          </a:stretch>
        </p:blipFill>
        <p:spPr>
          <a:xfrm>
            <a:off x="3382039" y="284531"/>
            <a:ext cx="5581208" cy="6359746"/>
          </a:xfrm>
          <a:prstGeom prst="rect">
            <a:avLst/>
          </a:prstGeom>
        </p:spPr>
      </p:pic>
    </p:spTree>
    <p:extLst>
      <p:ext uri="{BB962C8B-B14F-4D97-AF65-F5344CB8AC3E}">
        <p14:creationId xmlns:p14="http://schemas.microsoft.com/office/powerpoint/2010/main" val="2554679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76994-BAC6-02F1-015D-0F940A99B42F}"/>
            </a:ext>
          </a:extLst>
        </p:cNvPr>
        <p:cNvGrpSpPr/>
        <p:nvPr/>
      </p:nvGrpSpPr>
      <p:grpSpPr>
        <a:xfrm>
          <a:off x="0" y="0"/>
          <a:ext cx="0" cy="0"/>
          <a:chOff x="0" y="0"/>
          <a:chExt cx="0" cy="0"/>
        </a:xfrm>
      </p:grpSpPr>
      <p:pic>
        <p:nvPicPr>
          <p:cNvPr id="4" name="图片 4">
            <a:extLst>
              <a:ext uri="{FF2B5EF4-FFF2-40B4-BE49-F238E27FC236}">
                <a16:creationId xmlns:a16="http://schemas.microsoft.com/office/drawing/2014/main" id="{615FE3E7-F302-566E-27F5-2C5F5A316A34}"/>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4AEFB034-1ABF-F2F0-F7BE-B9E1CF9EF5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9"/>
            <a:ext cx="1258582" cy="1564557"/>
          </a:xfrm>
          <a:prstGeom prst="rect">
            <a:avLst/>
          </a:prstGeom>
        </p:spPr>
      </p:pic>
      <p:sp>
        <p:nvSpPr>
          <p:cNvPr id="16" name="文本框 18">
            <a:extLst>
              <a:ext uri="{FF2B5EF4-FFF2-40B4-BE49-F238E27FC236}">
                <a16:creationId xmlns:a16="http://schemas.microsoft.com/office/drawing/2014/main" id="{B39A36E8-A2E8-047F-9156-4FA050FC2247}"/>
              </a:ext>
            </a:extLst>
          </p:cNvPr>
          <p:cNvSpPr txBox="1"/>
          <p:nvPr/>
        </p:nvSpPr>
        <p:spPr>
          <a:xfrm flipH="1">
            <a:off x="313734" y="1128715"/>
            <a:ext cx="11564532" cy="5478423"/>
          </a:xfrm>
          <a:prstGeom prst="rect">
            <a:avLst/>
          </a:prstGeom>
          <a:noFill/>
        </p:spPr>
        <p:txBody>
          <a:bodyPr wrap="square" rtlCol="0">
            <a:spAutoFit/>
          </a:bodyPr>
          <a:lstStyle/>
          <a:p>
            <a:pPr lvl="0" algn="r">
              <a:spcBef>
                <a:spcPct val="50000"/>
              </a:spcBef>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Hải Dương, ngày 20 tháng 9 năm </a:t>
            </a:r>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2025</a:t>
            </a:r>
          </a:p>
          <a:p>
            <a:pPr lvl="0" algn="just">
              <a:spcBef>
                <a:spcPct val="50000"/>
              </a:spcBef>
            </a:pPr>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Ông nội kính yêu,</a:t>
            </a:r>
          </a:p>
          <a:p>
            <a:pPr lvl="0" algn="just">
              <a:spcBef>
                <a:spcPct val="50000"/>
              </a:spcBef>
            </a:pPr>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Đầu tiên, cháu xin được gửi lời hỏi thăm sức khỏe đến ông. Cháu và bố mẹ vẫn khỏe mạnh ông ạ. Hôm nay, cháu viết lá thư này để kể cho ông nghe về tình hình học tập của cháu. Học kì I vừa qua, cháu đã đạt danh hiệu học sinh giỏi. Điểm tổng kết của các môn học đều rất cao. Ông có cảm thấy tự hào về cháu không ạ?</a:t>
            </a:r>
          </a:p>
          <a:p>
            <a:pPr lvl="0" algn="just">
              <a:spcBef>
                <a:spcPct val="50000"/>
              </a:spcBef>
            </a:pPr>
            <a:r>
              <a:rPr lang="en-US"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Ông nhớ giữ gìn sức khỏe thật tốt. Nghỉ hè, cháu sẽ về quê thăm ông.</a:t>
            </a:r>
          </a:p>
          <a:p>
            <a:pPr lvl="0" algn="r">
              <a:spcBef>
                <a:spcPct val="50000"/>
              </a:spcBef>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Cháu của ông</a:t>
            </a:r>
          </a:p>
          <a:p>
            <a:pPr lvl="0" algn="r">
              <a:spcBef>
                <a:spcPct val="50000"/>
              </a:spcBef>
            </a:pPr>
            <a:r>
              <a:rPr lang="vi-VN" sz="2800" b="1" dirty="0">
                <a:solidFill>
                  <a:srgbClr val="002060"/>
                </a:solidFill>
                <a:latin typeface="Cambria" panose="02040503050406030204" pitchFamily="18" charset="0"/>
                <a:ea typeface="Cambria" panose="02040503050406030204" pitchFamily="18" charset="0"/>
                <a:cs typeface="Arial-Rounded" panose="020B0500000000000000" pitchFamily="34" charset="0"/>
              </a:rPr>
              <a:t>Minh Phương</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377254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D6789-D811-2D8E-2763-363FE538155A}"/>
            </a:ext>
          </a:extLst>
        </p:cNvPr>
        <p:cNvGrpSpPr/>
        <p:nvPr/>
      </p:nvGrpSpPr>
      <p:grpSpPr>
        <a:xfrm>
          <a:off x="0" y="0"/>
          <a:ext cx="0" cy="0"/>
          <a:chOff x="0" y="0"/>
          <a:chExt cx="0" cy="0"/>
        </a:xfrm>
      </p:grpSpPr>
      <p:pic>
        <p:nvPicPr>
          <p:cNvPr id="4" name="图片 4">
            <a:extLst>
              <a:ext uri="{FF2B5EF4-FFF2-40B4-BE49-F238E27FC236}">
                <a16:creationId xmlns:a16="http://schemas.microsoft.com/office/drawing/2014/main" id="{F30B2E69-EB64-0A22-7D7C-A2A474741AE3}"/>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16200000">
            <a:off x="2667004" y="-2672204"/>
            <a:ext cx="6857998" cy="12192001"/>
          </a:xfrm>
          <a:prstGeom prst="rect">
            <a:avLst/>
          </a:prstGeom>
        </p:spPr>
      </p:pic>
      <p:pic>
        <p:nvPicPr>
          <p:cNvPr id="11" name="Picture 10" descr="A close-up of a dollar bill&#10;&#10;Description automatically generated with low confidence">
            <a:extLst>
              <a:ext uri="{FF2B5EF4-FFF2-40B4-BE49-F238E27FC236}">
                <a16:creationId xmlns:a16="http://schemas.microsoft.com/office/drawing/2014/main" id="{96F08C9C-F086-A415-E153-3271ADED1A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 y="-21149"/>
            <a:ext cx="1258582" cy="1564557"/>
          </a:xfrm>
          <a:prstGeom prst="rect">
            <a:avLst/>
          </a:prstGeom>
        </p:spPr>
      </p:pic>
      <p:sp>
        <p:nvSpPr>
          <p:cNvPr id="16" name="文本框 18">
            <a:extLst>
              <a:ext uri="{FF2B5EF4-FFF2-40B4-BE49-F238E27FC236}">
                <a16:creationId xmlns:a16="http://schemas.microsoft.com/office/drawing/2014/main" id="{D2F05B04-4BEF-201B-85B8-DA3476B9E9FE}"/>
              </a:ext>
            </a:extLst>
          </p:cNvPr>
          <p:cNvSpPr txBox="1"/>
          <p:nvPr/>
        </p:nvSpPr>
        <p:spPr>
          <a:xfrm flipH="1">
            <a:off x="313734" y="1128715"/>
            <a:ext cx="11564532" cy="5632311"/>
          </a:xfrm>
          <a:prstGeom prst="rect">
            <a:avLst/>
          </a:prstGeom>
          <a:noFill/>
        </p:spPr>
        <p:txBody>
          <a:bodyPr wrap="square" rtlCol="0">
            <a:spAutoFit/>
          </a:bodyPr>
          <a:lstStyle/>
          <a:p>
            <a:pPr algn="r"/>
            <a:r>
              <a:rPr lang="vi-VN" sz="2400" dirty="0">
                <a:solidFill>
                  <a:srgbClr val="002060"/>
                </a:solidFill>
                <a:latin typeface="Cambria" panose="02040503050406030204" pitchFamily="18" charset="0"/>
                <a:ea typeface="Cambria" panose="02040503050406030204" pitchFamily="18" charset="0"/>
              </a:rPr>
              <a:t>Hà Nội, ngày 12 tháng 11 năm </a:t>
            </a:r>
            <a:r>
              <a:rPr lang="en-US" sz="2400" dirty="0">
                <a:solidFill>
                  <a:srgbClr val="002060"/>
                </a:solidFill>
                <a:latin typeface="Cambria" panose="02040503050406030204" pitchFamily="18" charset="0"/>
                <a:ea typeface="Cambria" panose="02040503050406030204" pitchFamily="18" charset="0"/>
              </a:rPr>
              <a:t>2025</a:t>
            </a:r>
            <a:endParaRPr lang="vi-VN" sz="2400" dirty="0">
              <a:solidFill>
                <a:srgbClr val="002060"/>
              </a:solidFill>
              <a:latin typeface="Cambria" panose="02040503050406030204" pitchFamily="18" charset="0"/>
              <a:ea typeface="Cambria" panose="02040503050406030204" pitchFamily="18" charset="0"/>
            </a:endParaRPr>
          </a:p>
          <a:p>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Lan Ngọc xa nhớ!</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Ngọc ơi, đã lâu lắm rồi, mình chưa có dịp viết thư cho bạn. Hôm nay, mình nhớ đến liền tranh thủ viết mấy dòng ngắn ngủi để hỏi thăm sức khỏe và kể cho bạn nghe về tình hình học tập của mình trong thời gian vừa qua. Dạo này bạn thế nào? Tình hình học tập vẫn tốt chứ? Bố mẹ bạn bây giờ có bận việc như hồi trước nữa không? Bé Linh năm nay chắc đã học lớp một rồi. Khi trái gió giở giời, bà bạn còn đau lưng nữa không?</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Năm nay, chữ viết của mình đã tiến bộ hơn rồi đấy. Mỗi buổi học trên lớp đều rất thú vị. Trường của chúng ta có cô hiệu trưởng mới rồi Ngọc ạ. Cô ấy trẻ và hiền lắm. Cô còn cho xây rất nhiều phòng học đẹp. Cả lớp mình đều được tham dự thi Violympic. Mình đã thi qua vòng 4 rồi. Hai đứa mình cùng thi đua xem ai đứng có thành tích cao hơn nhé.</a:t>
            </a: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Thôi, thư mình viết đã dài, mình xin dừng bút tại đây. Cuối thư mình chúc bạn chăm ngoan học giỏi. Ngọc nhớ viết thư cho mình nhé!</a:t>
            </a:r>
          </a:p>
          <a:p>
            <a:pPr algn="r"/>
            <a:r>
              <a:rPr lang="vi-VN" sz="2400" dirty="0">
                <a:solidFill>
                  <a:srgbClr val="002060"/>
                </a:solidFill>
                <a:latin typeface="Cambria" panose="02040503050406030204" pitchFamily="18" charset="0"/>
                <a:ea typeface="Cambria" panose="02040503050406030204" pitchFamily="18" charset="0"/>
              </a:rPr>
              <a:t>Bạn thân của Ngọc</a:t>
            </a:r>
          </a:p>
          <a:p>
            <a:pPr algn="r"/>
            <a:r>
              <a:rPr lang="vi-VN" sz="2400" dirty="0">
                <a:solidFill>
                  <a:srgbClr val="002060"/>
                </a:solidFill>
                <a:latin typeface="Cambria" panose="02040503050406030204" pitchFamily="18" charset="0"/>
                <a:ea typeface="Cambria" panose="02040503050406030204" pitchFamily="18" charset="0"/>
              </a:rPr>
              <a:t>Hương Giang</a:t>
            </a:r>
          </a:p>
        </p:txBody>
      </p:sp>
    </p:spTree>
    <p:extLst>
      <p:ext uri="{BB962C8B-B14F-4D97-AF65-F5344CB8AC3E}">
        <p14:creationId xmlns:p14="http://schemas.microsoft.com/office/powerpoint/2010/main" val="227849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32" presetClass="emph" presetSubtype="0" fill="hold" nodeType="withEffect">
                                  <p:stCondLst>
                                    <p:cond delay="2000"/>
                                  </p:stCondLst>
                                  <p:childTnLst>
                                    <p:animRot by="120000">
                                      <p:cBhvr>
                                        <p:cTn id="22" dur="300" fill="hold">
                                          <p:stCondLst>
                                            <p:cond delay="0"/>
                                          </p:stCondLst>
                                        </p:cTn>
                                        <p:tgtEl>
                                          <p:spTgt spid="11"/>
                                        </p:tgtEl>
                                        <p:attrNameLst>
                                          <p:attrName>r</p:attrName>
                                        </p:attrNameLst>
                                      </p:cBhvr>
                                    </p:animRot>
                                    <p:animRot by="-240000">
                                      <p:cBhvr>
                                        <p:cTn id="23" dur="600" fill="hold">
                                          <p:stCondLst>
                                            <p:cond delay="600"/>
                                          </p:stCondLst>
                                        </p:cTn>
                                        <p:tgtEl>
                                          <p:spTgt spid="11"/>
                                        </p:tgtEl>
                                        <p:attrNameLst>
                                          <p:attrName>r</p:attrName>
                                        </p:attrNameLst>
                                      </p:cBhvr>
                                    </p:animRot>
                                    <p:animRot by="240000">
                                      <p:cBhvr>
                                        <p:cTn id="24" dur="600" fill="hold">
                                          <p:stCondLst>
                                            <p:cond delay="1200"/>
                                          </p:stCondLst>
                                        </p:cTn>
                                        <p:tgtEl>
                                          <p:spTgt spid="11"/>
                                        </p:tgtEl>
                                        <p:attrNameLst>
                                          <p:attrName>r</p:attrName>
                                        </p:attrNameLst>
                                      </p:cBhvr>
                                    </p:animRot>
                                    <p:animRot by="-240000">
                                      <p:cBhvr>
                                        <p:cTn id="25" dur="600" fill="hold">
                                          <p:stCondLst>
                                            <p:cond delay="1800"/>
                                          </p:stCondLst>
                                        </p:cTn>
                                        <p:tgtEl>
                                          <p:spTgt spid="11"/>
                                        </p:tgtEl>
                                        <p:attrNameLst>
                                          <p:attrName>r</p:attrName>
                                        </p:attrNameLst>
                                      </p:cBhvr>
                                    </p:animRot>
                                    <p:animRot by="120000">
                                      <p:cBhvr>
                                        <p:cTn id="26" dur="600" fill="hold">
                                          <p:stCondLst>
                                            <p:cond delay="2400"/>
                                          </p:stCondLst>
                                        </p:cTn>
                                        <p:tgtEl>
                                          <p:spTgt spid="11"/>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1)">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ủ đề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hủ đề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ủ đề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749</Words>
  <Application>Microsoft Office PowerPoint</Application>
  <PresentationFormat>Widescreen</PresentationFormat>
  <Paragraphs>47</Paragraphs>
  <Slides>21</Slides>
  <Notes>2</Notes>
  <HiddenSlides>0</HiddenSlides>
  <MMClips>15</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21</vt:i4>
      </vt:variant>
    </vt:vector>
  </HeadingPairs>
  <TitlesOfParts>
    <vt:vector size="39" baseType="lpstr">
      <vt:lpstr>#9Slide02 Noi dung dai</vt:lpstr>
      <vt:lpstr>#9Slide02 Tieu de dai</vt:lpstr>
      <vt:lpstr>等线</vt:lpstr>
      <vt:lpstr>等线 Light</vt:lpstr>
      <vt:lpstr>#9Slide03 IcielNovecento sans E</vt:lpstr>
      <vt:lpstr>Arial</vt:lpstr>
      <vt:lpstr>Arial-Rounded</vt:lpstr>
      <vt:lpstr>Calibri</vt:lpstr>
      <vt:lpstr>Calibri Light</vt:lpstr>
      <vt:lpstr>Cambria</vt:lpstr>
      <vt:lpstr>Coiny</vt:lpstr>
      <vt:lpstr>Palace Script MT</vt:lpstr>
      <vt:lpstr>Times New Roman</vt:lpstr>
      <vt:lpstr>Office 主题​​</vt:lpstr>
      <vt:lpstr>1_Office 主题​​</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30</cp:revision>
  <dcterms:created xsi:type="dcterms:W3CDTF">2022-08-10T03:43:25Z</dcterms:created>
  <dcterms:modified xsi:type="dcterms:W3CDTF">2025-11-16T03:49:46Z</dcterms:modified>
</cp:coreProperties>
</file>