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7"/>
  </p:notesMasterIdLst>
  <p:sldIdLst>
    <p:sldId id="293" r:id="rId5"/>
    <p:sldId id="315" r:id="rId6"/>
    <p:sldId id="2632" r:id="rId7"/>
    <p:sldId id="291" r:id="rId8"/>
    <p:sldId id="300" r:id="rId9"/>
    <p:sldId id="311" r:id="rId10"/>
    <p:sldId id="301" r:id="rId11"/>
    <p:sldId id="2633" r:id="rId12"/>
    <p:sldId id="302" r:id="rId13"/>
    <p:sldId id="306" r:id="rId14"/>
    <p:sldId id="2634" r:id="rId15"/>
    <p:sldId id="2635" r:id="rId16"/>
    <p:sldId id="2636" r:id="rId17"/>
    <p:sldId id="307" r:id="rId18"/>
    <p:sldId id="327" r:id="rId19"/>
    <p:sldId id="321" r:id="rId20"/>
    <p:sldId id="2638" r:id="rId21"/>
    <p:sldId id="288" r:id="rId22"/>
    <p:sldId id="2637" r:id="rId23"/>
    <p:sldId id="292" r:id="rId24"/>
    <p:sldId id="2639" r:id="rId25"/>
    <p:sldId id="35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2/15/2023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2/15/2023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2/15/2023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2/15/2023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2/15/2023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2/15/2023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2/15/2023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2/15/2023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2/15/2023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2/15/2023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2/15/2023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2/15/2023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2/15/2023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2/15/2023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2/15/2023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2/15/2023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2/15/2023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2/15/2023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image" Target="../media/image16.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2/15/2023</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53.jpeg"/><Relationship Id="rId5" Type="http://schemas.openxmlformats.org/officeDocument/2006/relationships/image" Target="../media/image50.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53.jpeg"/><Relationship Id="rId5" Type="http://schemas.openxmlformats.org/officeDocument/2006/relationships/image" Target="../media/image50.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8 453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9 536</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+ 880 =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2022</a:t>
            </a: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2AB31BCC-F860-4F63-9CEC-A22EC5FA1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4688" y="-1673"/>
            <a:ext cx="1250465" cy="1250465"/>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id="{FB4689AD-7F6E-4C16-87B8-2F25C56BE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pic>
        <p:nvPicPr>
          <p:cNvPr id="44" name="Picture 43" descr="Shape&#10;&#10;Description automatically generated with medium confidence">
            <a:extLst>
              <a:ext uri="{FF2B5EF4-FFF2-40B4-BE49-F238E27FC236}">
                <a16:creationId xmlns:a16="http://schemas.microsoft.com/office/drawing/2014/main" id="{151383F4-0E7B-44DB-9AD2-10473352C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747</Words>
  <Application>Microsoft Office PowerPoint</Application>
  <PresentationFormat>Widescreen</PresentationFormat>
  <Paragraphs>175</Paragraphs>
  <Slides>22</Slides>
  <Notes>18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22</vt:i4>
      </vt:variant>
    </vt:vector>
  </HeadingPairs>
  <TitlesOfParts>
    <vt:vector size="40" baseType="lpstr">
      <vt:lpstr>等线</vt:lpstr>
      <vt:lpstr>Love Ya Like A Sister</vt:lpstr>
      <vt:lpstr>Source Han Sans Regular</vt:lpstr>
      <vt:lpstr>.VnHelvetInsH</vt:lpstr>
      <vt:lpstr>.VnTimeH</vt:lpstr>
      <vt:lpstr>Arial</vt:lpstr>
      <vt:lpstr>Bebas Neue</vt:lpstr>
      <vt:lpstr>Calibri</vt:lpstr>
      <vt:lpstr>Calibri Light</vt:lpstr>
      <vt:lpstr>Coiny</vt:lpstr>
      <vt:lpstr>Impact</vt:lpstr>
      <vt:lpstr>Karla</vt:lpstr>
      <vt:lpstr>Times New Roman</vt:lpstr>
      <vt:lpstr>UTM Cookies</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2022-08-01T00:24:30Z</dcterms:created>
  <dcterms:modified xsi:type="dcterms:W3CDTF">2023-02-15T09:12:54Z</dcterms:modified>
</cp:coreProperties>
</file>