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86" r:id="rId4"/>
    <p:sldId id="351" r:id="rId5"/>
    <p:sldId id="354" r:id="rId6"/>
    <p:sldId id="352" r:id="rId7"/>
    <p:sldId id="356" r:id="rId8"/>
    <p:sldId id="355" r:id="rId9"/>
    <p:sldId id="353" r:id="rId10"/>
    <p:sldId id="357" r:id="rId11"/>
    <p:sldId id="298" r:id="rId12"/>
    <p:sldId id="284" r:id="rId13"/>
    <p:sldId id="263" r:id="rId14"/>
    <p:sldId id="265" r:id="rId15"/>
    <p:sldId id="267" r:id="rId16"/>
    <p:sldId id="302" r:id="rId17"/>
    <p:sldId id="303" r:id="rId18"/>
    <p:sldId id="277" r:id="rId19"/>
    <p:sldId id="304" r:id="rId20"/>
    <p:sldId id="268" r:id="rId21"/>
    <p:sldId id="358" r:id="rId22"/>
    <p:sldId id="311" r:id="rId23"/>
    <p:sldId id="295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A3C8B-F1D1-4CD9-B1C8-625A9728C502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23B9A-167E-4E61-A7ED-9DB9EAA4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1,2,3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(Slide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)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341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“Quay </a:t>
            </a:r>
            <a:r>
              <a:rPr lang="en-US" dirty="0" err="1"/>
              <a:t>lại</a:t>
            </a:r>
            <a:r>
              <a:rPr lang="en-US" dirty="0"/>
              <a:t>”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13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54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</a:t>
            </a: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r>
              <a:rPr lang="vi-VN" dirty="0"/>
              <a:t>-GV bấm vào mũi tên “Quay lại” để trở về slide câu hỏi.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F02C1B-DB29-44DA-9232-D800144A3C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66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65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12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23B9A-167E-4E61-A7ED-9DB9EAA44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3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4F5E-5352-B7DD-0E82-635C3AEAD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D44BAC-C9C7-80BF-6B7D-A32DDE2D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92BEE-83FA-1A35-D2E2-785C18FD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70309-EB28-ED4C-6C48-0AA96203C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2AEBA-53A6-75B9-CA3C-176654C4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637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7D2C6-7067-F4EC-0F52-2A5BD2F2E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A9B19-B590-70AE-AAC1-8130A8541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9ABA-5A45-1098-2576-B4B406D6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C0951-2D55-7D90-497E-2EA6F37F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D146-7BB2-4EDC-A15B-75324DB2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9713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C4D82-5E0B-1864-684B-39C22F9A49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CA6CD-5FCF-1670-F6A5-0E1868729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92951-E074-947C-99F7-1D2033F2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3F72-712B-A15D-BE9C-A828E80A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29A2-0AC9-F5E7-F64B-F887A1DC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106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0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44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46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85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41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70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1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05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0613-562C-4FE3-28D1-E7276142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0B8E-FE7E-335B-4F9A-017A3AB1A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57F05-8875-7A0B-D15D-8B5FD980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02916-2E90-55B8-3093-12CA9A17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84097-0B0C-045B-6E00-1F06072A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577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390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8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14F7-128D-47A6-B736-546EDBFEE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B47CD-C4C4-4F12-B3BA-F449BFDEC6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92B9-673F-4B8E-93DC-FDD342DCA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C46A1-B850-4030-811A-690C9D8E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5B96A-41D1-4308-9F4E-53CFE9B6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FB64-308D-43C5-AA0E-4F89F1CF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58345-C9D9-48D5-B735-976AD85E1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B4323-04B8-47D7-BF3C-45C8BA4B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EE880-2711-4DB1-9F31-10B6AC31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B7F9-A76F-4006-86FA-02CC34D98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55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DD07-9EA9-49B3-915C-23548E21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85C65-AE76-442F-B312-98A8281F8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961DC-7FB3-47B8-9801-B7A20937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2D6D5-1E90-481C-A585-AA7ECD4D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44AD2-8370-42DE-8A48-D85EC854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70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FA11-F897-4BBB-B7E1-47149763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418C-F9F7-4EB8-9EAE-2750190EDF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8105C-28D4-455F-A394-F04E1A9E86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65AAB-189C-4BF0-84F5-85CA1845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B1BBD-90C2-45FE-9EA8-37EEE8979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B12A5-F535-40BC-AB12-842B5F791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55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5766-27D2-421B-A1FB-D814CEE95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71A41-219C-4A94-9E47-5D2CA951E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C1BD8-1F7C-480C-A678-AF4BC3149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7CF8E-C66A-4FFE-B767-0D0FA3139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289EE4-D0B2-4C77-95CE-E2E88EC47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15A1CD-C758-4233-8686-FEEAE8C1A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AFA339-50A1-40C6-9924-409FD750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E72CB6-3BB2-4765-AB56-C87449F4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7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4EE44-DE2F-4AE9-951A-FEFB4851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B3ACF-E1F1-4501-B32B-EDE1C91A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B1BBD-0988-48D2-96B6-9300BA874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9EF3E-BF13-479A-A79C-939BBD7F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57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A596C-259E-4EFA-9814-1FC3838E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5F31C3-190E-4C46-9ECF-C9416CBA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C8627-9809-46B8-B6BB-1FE44FD17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4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7FD44-0247-7146-2E4E-60C117D5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7B97-FD20-09D1-B08D-1B1BEBDD1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1CC-49E3-7FCF-435F-0D1DFF26B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07C33-1C1A-3DF8-EEB5-E3506131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FF79-F7DF-59C1-4099-0BAFF9CE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9714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8C92-9905-4234-B649-F408ACF43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46777-837E-40FE-84A6-1B64AB5EC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4700E-CB13-4546-A123-8A33CC337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C0889-16A4-4086-91B5-6ECA8AC0C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E2A24-CD2D-4516-B019-5829114B7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D44D8-C6C3-4700-A490-538ECB1E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63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EC00-A4DC-4BF6-85CD-5A85F64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1D21E-4647-44E3-8D27-5FA28FCAE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2943D-0FE0-4077-922C-2FF0E9729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BD663-8821-42DA-B216-612BE7A0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6A56B-770A-49E1-B405-3C3D256C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10698-FFA8-4677-9215-8D5E6EFA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702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14F2-B4F0-436A-BB08-5D2E910AB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F7D8F-1D10-48BE-994C-B23C9DBF4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7C48D-61B0-48C7-A9BF-A021520D3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5AAA-F09B-4810-81E7-8D0DA6018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86E7-50E9-4C71-B5BA-532E9326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92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16146-6668-41E4-B2ED-F82F0548F6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122B-F92F-445D-B8FB-6DD339076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FA460-F48A-489C-9C99-343E82E29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501BA-E21D-46AD-A615-008CDD13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FADD-4B2F-4960-8E12-6A00B058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108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952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96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4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49368-6343-E45F-16CA-22460E8A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E259C-CA28-CC3D-1F96-0FFE682C99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CC79D-64F6-E9D7-8F9C-96635B7D2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32713-914B-A365-0581-3C099972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24E0-28AD-DB52-F996-64CCA708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72D11-96E4-3FFC-D8C9-29AF400F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8258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2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1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5E32F-5628-67D2-6B39-D333FE49F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025B-42F7-6AF8-4694-32135559C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6CC0A-3E6C-B1F1-1286-5DB1684BF9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36906E-0190-9DC2-37E4-A9F435039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2DA84-5881-E500-07F7-E01033CD5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9A00B-1030-EE86-F769-731D24B0E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FC16C-33CC-514F-7ACF-B2033C07E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7575E-1ECE-D758-3748-EC6DE7D0F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204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C9C3B-6C73-A170-4231-B4A8FDC95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B5855-BFD6-0908-5890-23707CA1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B4DEA-BCA9-EC17-D5DB-91ACB8BB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2249-05B1-D3E2-0C0F-48B04B4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08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2C738-D5DA-0F99-6E05-5DD7BDCEC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EF984-F713-23C6-F60E-CD5982B9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1D995-858E-B3B6-9AAB-E0631743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42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D568-42A2-40C5-14A4-E9C3BB53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24CE6-AFE5-90F2-7F0D-BADF31316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BA16D8-84BC-A770-6208-956408779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90F28-7262-8E2C-5814-FD965AAA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5CA57-1666-D3B8-EE1C-309F9004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E6A47-09B8-05FB-0ECD-C41E255D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94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E1B1-B75B-87D1-10F0-B6CE01AB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1147F6-4C25-AB0C-6BB1-4CA1742E7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B105F4-7EFB-C2B5-4ED6-64B50DA7B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8EA6D7-03AC-2BAF-DC76-1B20C714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01858-4B07-B063-046A-3791E70E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C2E87-2391-9702-CDBF-BF6A813D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1618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EC1611-07F8-615E-D6C9-620A72A9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89C7D-954E-7D1D-5472-3B431D658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5EE64-A3F9-506B-FE27-581024D1D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326D8-5E50-4C5A-92F6-7F842E5955EE}" type="datetimeFigureOut">
              <a:rPr lang="vi-VN" smtClean="0"/>
              <a:t>21/02/2024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3C8F7-B51A-33EC-98BE-4667DABB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CB3D0-496D-C302-8FD3-A512D8BB6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3FFFF-E037-47A6-B4F2-FA4E18869DA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828877B-4424-4A6B-9200-85BA54864C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400049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5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AA9D997-5E90-40A9-B764-A46DADC37F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ED8F11-3C0B-4A2F-989E-82F9D350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9CE94C-0AF4-42A6-8EDA-354FDF7B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5AEDE-4E0E-4C1B-9F60-96CB611C4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90C1-67A5-4303-AAF3-885F1516D90F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A881C-D585-4151-A431-005771859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E9434-A5BC-4E11-9803-1515726A5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8AEFE-261E-434F-98D5-C732CAF2A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8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10" Type="http://schemas.microsoft.com/office/2007/relationships/hdphoto" Target="../media/hdphoto13.wdp"/><Relationship Id="rId4" Type="http://schemas.microsoft.com/office/2007/relationships/hdphoto" Target="../media/hdphoto11.wdp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slide" Target="slide7.xml"/><Relationship Id="rId5" Type="http://schemas.openxmlformats.org/officeDocument/2006/relationships/image" Target="../media/image15.jpe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0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microsoft.com/office/2007/relationships/hdphoto" Target="../media/hdphoto8.wdp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2F421-48D8-E4BB-5C77-3AEC34AC0D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09BFBB-C614-42AA-89A7-90F1A418E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4662" y="876759"/>
            <a:ext cx="4694327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93513E-4E68-3E4E-27BE-22DBC0E50D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18042" y="873761"/>
            <a:ext cx="3185683" cy="3662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0A50A-F1FB-D704-3B4D-F1C9B80413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16A478-644E-4C38-8A3B-31C3AC6BCC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550" y="1034860"/>
            <a:ext cx="565757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531 -0.01666 L -0.18477 -0.03426 L -0.33893 -0.01805 L -0.43555 0.03959 L -0.31224 0.23959 L -0.4306 0.30348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9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340056"/>
            <a:ext cx="11272504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571E81-9D93-7FB6-2B7A-17C119D16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888" y="5481312"/>
            <a:ext cx="924707" cy="1182154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C5401C51-8ADE-73F4-CABD-0C87F06E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5046545"/>
            <a:ext cx="1319515" cy="17023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CF8A094-CA5A-4FA3-A569-960B4532D0EA}"/>
              </a:ext>
            </a:extLst>
          </p:cNvPr>
          <p:cNvGrpSpPr/>
          <p:nvPr/>
        </p:nvGrpSpPr>
        <p:grpSpPr>
          <a:xfrm>
            <a:off x="762414" y="413671"/>
            <a:ext cx="5409531" cy="828041"/>
            <a:chOff x="975" y="387"/>
            <a:chExt cx="5273" cy="978"/>
          </a:xfrm>
        </p:grpSpPr>
        <p:sp>
          <p:nvSpPr>
            <p:cNvPr id="23" name="Text Box 14">
              <a:extLst>
                <a:ext uri="{FF2B5EF4-FFF2-40B4-BE49-F238E27FC236}">
                  <a16:creationId xmlns:a16="http://schemas.microsoft.com/office/drawing/2014/main" id="{D5ACECFE-4D41-4B43-BB1F-1E86F7920549}"/>
                </a:ext>
              </a:extLst>
            </p:cNvPr>
            <p:cNvSpPr txBox="1"/>
            <p:nvPr/>
          </p:nvSpPr>
          <p:spPr>
            <a:xfrm>
              <a:off x="1792" y="486"/>
              <a:ext cx="4456" cy="842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(Theo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mẫu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F935CFE-6FD9-401F-A80D-EE0DF5CA2A3B}"/>
                </a:ext>
              </a:extLst>
            </p:cNvPr>
            <p:cNvGrpSpPr/>
            <p:nvPr/>
          </p:nvGrpSpPr>
          <p:grpSpPr>
            <a:xfrm>
              <a:off x="975" y="387"/>
              <a:ext cx="839" cy="978"/>
              <a:chOff x="891" y="409"/>
              <a:chExt cx="839" cy="978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40D5BB9-43C9-4F85-B0A6-1634274D72E4}"/>
                  </a:ext>
                </a:extLst>
              </p:cNvPr>
              <p:cNvSpPr/>
              <p:nvPr/>
            </p:nvSpPr>
            <p:spPr>
              <a:xfrm>
                <a:off x="891" y="505"/>
                <a:ext cx="839" cy="85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6" name="Text Box 10">
                <a:extLst>
                  <a:ext uri="{FF2B5EF4-FFF2-40B4-BE49-F238E27FC236}">
                    <a16:creationId xmlns:a16="http://schemas.microsoft.com/office/drawing/2014/main" id="{3D990CE1-DB34-4560-A208-05A233AFC6DE}"/>
                  </a:ext>
                </a:extLst>
              </p:cNvPr>
              <p:cNvSpPr txBox="1"/>
              <p:nvPr/>
            </p:nvSpPr>
            <p:spPr>
              <a:xfrm>
                <a:off x="982" y="409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BF67C7A-AFE9-47A8-B99C-DE73CB930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4" y="1819274"/>
            <a:ext cx="5743711" cy="18192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E48A32-2747-4FEB-BC78-256313E476F0}"/>
              </a:ext>
            </a:extLst>
          </p:cNvPr>
          <p:cNvSpPr txBox="1"/>
          <p:nvPr/>
        </p:nvSpPr>
        <p:spPr>
          <a:xfrm>
            <a:off x="6867525" y="1438275"/>
            <a:ext cx="504825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a) 6 000 + 2 000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b) 3 000 + 4 000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c) 5 000 + 4 000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</a:rPr>
              <a:t>d</a:t>
            </a:r>
            <a:r>
              <a:rPr lang="pt-BR" sz="3600" b="1" i="0">
                <a:solidFill>
                  <a:srgbClr val="000000"/>
                </a:solidFill>
                <a:effectLst/>
              </a:rPr>
              <a:t>) 1 000 + 9 000</a:t>
            </a:r>
            <a:endParaRPr lang="pt-BR" sz="3600" b="1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48691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14B734-6A18-4A22-B717-B883A526335C}"/>
              </a:ext>
            </a:extLst>
          </p:cNvPr>
          <p:cNvSpPr/>
          <p:nvPr/>
        </p:nvSpPr>
        <p:spPr>
          <a:xfrm>
            <a:off x="457200" y="828675"/>
            <a:ext cx="5248275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CEE8-2CC1-4624-8C7E-714F7B79AF86}"/>
              </a:ext>
            </a:extLst>
          </p:cNvPr>
          <p:cNvSpPr txBox="1"/>
          <p:nvPr/>
        </p:nvSpPr>
        <p:spPr>
          <a:xfrm>
            <a:off x="571501" y="876300"/>
            <a:ext cx="5172074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i="0" dirty="0">
                <a:solidFill>
                  <a:srgbClr val="000000"/>
                </a:solidFill>
                <a:effectLst/>
              </a:rPr>
              <a:t>a) 6 000 + 2 000</a:t>
            </a:r>
          </a:p>
          <a:p>
            <a:pPr algn="just">
              <a:lnSpc>
                <a:spcPct val="150000"/>
              </a:lnSpc>
            </a:pPr>
            <a:r>
              <a:rPr lang="en-US" sz="2800" i="0" dirty="0" err="1">
                <a:solidFill>
                  <a:srgbClr val="000000"/>
                </a:solidFill>
                <a:effectLst/>
              </a:rPr>
              <a:t>Nhẩm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: 6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nghìn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+ 2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nghìn</a:t>
            </a:r>
            <a:r>
              <a:rPr lang="en-US" sz="2800" i="0" dirty="0">
                <a:solidFill>
                  <a:srgbClr val="000000"/>
                </a:solidFill>
                <a:effectLst/>
              </a:rPr>
              <a:t> = 8 </a:t>
            </a:r>
            <a:r>
              <a:rPr lang="en-US" sz="2800" i="0" dirty="0" err="1">
                <a:solidFill>
                  <a:srgbClr val="000000"/>
                </a:solidFill>
                <a:effectLst/>
              </a:rPr>
              <a:t>nghìn</a:t>
            </a:r>
            <a:endParaRPr lang="en-US" sz="2800" i="0" dirty="0">
              <a:solidFill>
                <a:srgbClr val="000000"/>
              </a:solidFill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en-US" sz="2800" i="0" dirty="0">
                <a:solidFill>
                  <a:srgbClr val="000000"/>
                </a:solidFill>
                <a:effectLst/>
              </a:rPr>
              <a:t>6 000 + 2 000 = 8 000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CCD474-2252-487B-B33A-6B1D217C5B63}"/>
              </a:ext>
            </a:extLst>
          </p:cNvPr>
          <p:cNvSpPr/>
          <p:nvPr/>
        </p:nvSpPr>
        <p:spPr>
          <a:xfrm>
            <a:off x="6153150" y="866775"/>
            <a:ext cx="5248275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C99E9EE-9DEB-4210-AFD3-899031848227}"/>
              </a:ext>
            </a:extLst>
          </p:cNvPr>
          <p:cNvSpPr txBox="1"/>
          <p:nvPr/>
        </p:nvSpPr>
        <p:spPr>
          <a:xfrm>
            <a:off x="6267451" y="914400"/>
            <a:ext cx="5172074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b) 3 000 + 4 000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Nhẩm</a:t>
            </a:r>
            <a:r>
              <a:rPr lang="en-US" sz="2800" dirty="0">
                <a:solidFill>
                  <a:srgbClr val="000000"/>
                </a:solidFill>
              </a:rPr>
              <a:t>: 3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+ 4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= 7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3 000 + 4 000 = 7 000</a:t>
            </a:r>
            <a:endParaRPr lang="en-US" sz="28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EE5B77C-3E51-4FD3-9024-8EF06041D461}"/>
              </a:ext>
            </a:extLst>
          </p:cNvPr>
          <p:cNvSpPr/>
          <p:nvPr/>
        </p:nvSpPr>
        <p:spPr>
          <a:xfrm>
            <a:off x="428625" y="3381375"/>
            <a:ext cx="5248275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46A42AD-1234-4151-9CDC-6D90A0766944}"/>
              </a:ext>
            </a:extLst>
          </p:cNvPr>
          <p:cNvSpPr txBox="1"/>
          <p:nvPr/>
        </p:nvSpPr>
        <p:spPr>
          <a:xfrm>
            <a:off x="542926" y="3429000"/>
            <a:ext cx="5172074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c) 5 000 + 4 000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Nhẩm</a:t>
            </a:r>
            <a:r>
              <a:rPr lang="en-US" sz="2800" dirty="0">
                <a:solidFill>
                  <a:srgbClr val="000000"/>
                </a:solidFill>
              </a:rPr>
              <a:t>: 5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+ 4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= 9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5 000 + 4 000 = 9 000</a:t>
            </a:r>
            <a:endParaRPr lang="en-US" sz="28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9CD282D-1B47-4B7C-9777-906FDE0C83EC}"/>
              </a:ext>
            </a:extLst>
          </p:cNvPr>
          <p:cNvSpPr/>
          <p:nvPr/>
        </p:nvSpPr>
        <p:spPr>
          <a:xfrm>
            <a:off x="6134100" y="3476625"/>
            <a:ext cx="5581650" cy="2000250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B450417-3009-46F8-A150-497955B91F8F}"/>
              </a:ext>
            </a:extLst>
          </p:cNvPr>
          <p:cNvSpPr txBox="1"/>
          <p:nvPr/>
        </p:nvSpPr>
        <p:spPr>
          <a:xfrm>
            <a:off x="6248401" y="3524250"/>
            <a:ext cx="5476874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d) 1 000 + 9 000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</a:rPr>
              <a:t>Nhẩm</a:t>
            </a:r>
            <a:r>
              <a:rPr lang="en-US" sz="2800" dirty="0">
                <a:solidFill>
                  <a:srgbClr val="000000"/>
                </a:solidFill>
              </a:rPr>
              <a:t>: 1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+ 9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r>
              <a:rPr lang="en-US" sz="2800" dirty="0">
                <a:solidFill>
                  <a:srgbClr val="000000"/>
                </a:solidFill>
              </a:rPr>
              <a:t> = 10 </a:t>
            </a:r>
            <a:r>
              <a:rPr lang="en-US" sz="2800" dirty="0" err="1">
                <a:solidFill>
                  <a:srgbClr val="000000"/>
                </a:solidFill>
              </a:rPr>
              <a:t>nghìn</a:t>
            </a:r>
            <a:endParaRPr lang="en-US" sz="2800" dirty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1 000 + 9 000 = 1 0000</a:t>
            </a:r>
            <a:endParaRPr lang="en-US" sz="28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7515418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3" grpId="0" animBg="1"/>
      <p:bldP spid="65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392754" y="146904"/>
            <a:ext cx="11272504" cy="6501512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3B0EA0-5F3A-8857-457D-F0BAA5669219}"/>
              </a:ext>
            </a:extLst>
          </p:cNvPr>
          <p:cNvGrpSpPr/>
          <p:nvPr/>
        </p:nvGrpSpPr>
        <p:grpSpPr>
          <a:xfrm>
            <a:off x="750778" y="246473"/>
            <a:ext cx="5659547" cy="830376"/>
            <a:chOff x="1011801" y="340056"/>
            <a:chExt cx="5028413" cy="12271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628710" y="497852"/>
              <a:ext cx="4411504" cy="984719"/>
              <a:chOff x="1107064" y="247999"/>
              <a:chExt cx="15138161" cy="186393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contrast="40000"/>
              </a:blip>
              <a:stretch>
                <a:fillRect/>
              </a:stretch>
            </p:blipFill>
            <p:spPr>
              <a:xfrm>
                <a:off x="1107064" y="247999"/>
                <a:ext cx="15138161" cy="1863939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7" y="359924"/>
                <a:ext cx="14427435" cy="162057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2.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nhẩm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 (Theo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mẫu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)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818783" y="533074"/>
              <a:ext cx="1227100" cy="84106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9B47B3E-299C-4405-A117-FBD94FE04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550" y="1252537"/>
            <a:ext cx="8655922" cy="20907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A24F2C-1DA9-4D31-AF4D-F5B7C32C52C6}"/>
              </a:ext>
            </a:extLst>
          </p:cNvPr>
          <p:cNvSpPr txBox="1"/>
          <p:nvPr/>
        </p:nvSpPr>
        <p:spPr>
          <a:xfrm>
            <a:off x="4029075" y="3209925"/>
            <a:ext cx="696277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a) 3 200 + 700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b) 5 000 + 500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c) 8 600 + 200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0070C0"/>
                </a:solidFill>
              </a:rPr>
              <a:t>d) 6 100 + 800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25796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14B734-6A18-4A22-B717-B883A526335C}"/>
              </a:ext>
            </a:extLst>
          </p:cNvPr>
          <p:cNvSpPr/>
          <p:nvPr/>
        </p:nvSpPr>
        <p:spPr>
          <a:xfrm>
            <a:off x="2019300" y="60960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CEE8-2CC1-4624-8C7E-714F7B79AF86}"/>
              </a:ext>
            </a:extLst>
          </p:cNvPr>
          <p:cNvSpPr txBox="1"/>
          <p:nvPr/>
        </p:nvSpPr>
        <p:spPr>
          <a:xfrm>
            <a:off x="304800" y="495300"/>
            <a:ext cx="9591675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c) 8 600 + 200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/>
              <a:t>Nhẩm</a:t>
            </a:r>
            <a:r>
              <a:rPr lang="en-US" sz="2800" b="1" dirty="0"/>
              <a:t>:  6 </a:t>
            </a:r>
            <a:r>
              <a:rPr lang="en-US" sz="2800" b="1" dirty="0" err="1"/>
              <a:t>trăm</a:t>
            </a:r>
            <a:r>
              <a:rPr lang="en-US" sz="2800" b="1" dirty="0"/>
              <a:t> + 2 </a:t>
            </a:r>
            <a:r>
              <a:rPr lang="en-US" sz="2800" b="1" dirty="0" err="1"/>
              <a:t>trăm</a:t>
            </a:r>
            <a:r>
              <a:rPr lang="en-US" sz="2800" b="1" dirty="0"/>
              <a:t> = 8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                   8 </a:t>
            </a:r>
            <a:r>
              <a:rPr lang="en-US" sz="2800" b="1" dirty="0" err="1"/>
              <a:t>nghìn</a:t>
            </a:r>
            <a:r>
              <a:rPr lang="en-US" sz="2800" b="1" dirty="0"/>
              <a:t> 6 </a:t>
            </a:r>
            <a:r>
              <a:rPr lang="en-US" sz="2800" b="1" dirty="0" err="1"/>
              <a:t>trăm</a:t>
            </a:r>
            <a:r>
              <a:rPr lang="en-US" sz="2800" b="1" dirty="0"/>
              <a:t> + 2 </a:t>
            </a:r>
            <a:r>
              <a:rPr lang="en-US" sz="2800" b="1" dirty="0" err="1"/>
              <a:t>trăm</a:t>
            </a:r>
            <a:r>
              <a:rPr lang="en-US" sz="2800" b="1" dirty="0"/>
              <a:t> = 8 </a:t>
            </a:r>
            <a:r>
              <a:rPr lang="en-US" sz="2800" b="1" dirty="0" err="1"/>
              <a:t>nghìn</a:t>
            </a:r>
            <a:r>
              <a:rPr lang="en-US" sz="2800" b="1" dirty="0"/>
              <a:t> 8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8 600 + 200 = 8 800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5F4F0B-DF03-45FC-B5D3-2CC013EDD54D}"/>
              </a:ext>
            </a:extLst>
          </p:cNvPr>
          <p:cNvSpPr/>
          <p:nvPr/>
        </p:nvSpPr>
        <p:spPr>
          <a:xfrm>
            <a:off x="2076450" y="348615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D11E2-B87A-402F-97CA-98F13C32E77A}"/>
              </a:ext>
            </a:extLst>
          </p:cNvPr>
          <p:cNvSpPr txBox="1"/>
          <p:nvPr/>
        </p:nvSpPr>
        <p:spPr>
          <a:xfrm>
            <a:off x="571500" y="3409950"/>
            <a:ext cx="9553575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d) 6 100 + 800</a:t>
            </a:r>
          </a:p>
          <a:p>
            <a:pPr lvl="0" algn="ctr">
              <a:lnSpc>
                <a:spcPct val="150000"/>
              </a:lnSpc>
            </a:pPr>
            <a:r>
              <a:rPr lang="en-US" sz="2800" b="1" dirty="0" err="1"/>
              <a:t>Nhẩm</a:t>
            </a:r>
            <a:r>
              <a:rPr lang="en-US" sz="2800" b="1" dirty="0"/>
              <a:t>: 1 </a:t>
            </a:r>
            <a:r>
              <a:rPr lang="en-US" sz="2800" b="1" dirty="0" err="1"/>
              <a:t>trăm</a:t>
            </a:r>
            <a:r>
              <a:rPr lang="en-US" sz="2800" b="1" dirty="0"/>
              <a:t> + 8 </a:t>
            </a:r>
            <a:r>
              <a:rPr lang="en-US" sz="2800" b="1" dirty="0" err="1"/>
              <a:t>trăm</a:t>
            </a:r>
            <a:r>
              <a:rPr lang="en-US" sz="2800" b="1" dirty="0"/>
              <a:t> = 9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                                       6 </a:t>
            </a:r>
            <a:r>
              <a:rPr lang="en-US" sz="2800" b="1" dirty="0" err="1"/>
              <a:t>nghìn</a:t>
            </a:r>
            <a:r>
              <a:rPr lang="en-US" sz="2800" b="1" dirty="0"/>
              <a:t> 1 </a:t>
            </a:r>
            <a:r>
              <a:rPr lang="en-US" sz="2800" b="1" dirty="0" err="1"/>
              <a:t>trăm</a:t>
            </a:r>
            <a:r>
              <a:rPr lang="en-US" sz="2800" b="1" dirty="0"/>
              <a:t> + 8 </a:t>
            </a:r>
            <a:r>
              <a:rPr lang="en-US" sz="2800" b="1" dirty="0" err="1"/>
              <a:t>trăm</a:t>
            </a:r>
            <a:r>
              <a:rPr lang="en-US" sz="2800" b="1" dirty="0"/>
              <a:t> = 6 </a:t>
            </a:r>
            <a:r>
              <a:rPr lang="en-US" sz="2800" b="1" dirty="0" err="1"/>
              <a:t>nghìn</a:t>
            </a:r>
            <a:r>
              <a:rPr lang="en-US" sz="2800" b="1" dirty="0"/>
              <a:t> 9 </a:t>
            </a:r>
            <a:r>
              <a:rPr lang="en-US" sz="2800" b="1" dirty="0" err="1"/>
              <a:t>trăm</a:t>
            </a:r>
            <a:endParaRPr lang="en-US" sz="2800" b="1" dirty="0"/>
          </a:p>
          <a:p>
            <a:pPr lvl="0" algn="ctr">
              <a:lnSpc>
                <a:spcPct val="150000"/>
              </a:lnSpc>
            </a:pPr>
            <a:r>
              <a:rPr lang="en-US" sz="2800" b="1" dirty="0"/>
              <a:t>  6 100 + 800 = 6 900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1836506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9187E9-FE49-376D-A81C-57A7E9247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7FC4A1-3E01-04C0-2597-537DE14EB70D}"/>
              </a:ext>
            </a:extLst>
          </p:cNvPr>
          <p:cNvSpPr/>
          <p:nvPr/>
        </p:nvSpPr>
        <p:spPr>
          <a:xfrm>
            <a:off x="264160" y="340056"/>
            <a:ext cx="11529692" cy="6115207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14B734-6A18-4A22-B717-B883A526335C}"/>
              </a:ext>
            </a:extLst>
          </p:cNvPr>
          <p:cNvSpPr/>
          <p:nvPr/>
        </p:nvSpPr>
        <p:spPr>
          <a:xfrm>
            <a:off x="1952625" y="62865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2CEE8-2CC1-4624-8C7E-714F7B79AF86}"/>
              </a:ext>
            </a:extLst>
          </p:cNvPr>
          <p:cNvSpPr txBox="1"/>
          <p:nvPr/>
        </p:nvSpPr>
        <p:spPr>
          <a:xfrm>
            <a:off x="2143126" y="552450"/>
            <a:ext cx="759142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3 200 + 700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3 200 + 700 = 3 900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5F4F0B-DF03-45FC-B5D3-2CC013EDD54D}"/>
              </a:ext>
            </a:extLst>
          </p:cNvPr>
          <p:cNvSpPr/>
          <p:nvPr/>
        </p:nvSpPr>
        <p:spPr>
          <a:xfrm>
            <a:off x="2009775" y="3505200"/>
            <a:ext cx="8191500" cy="2466975"/>
          </a:xfrm>
          <a:prstGeom prst="roundRect">
            <a:avLst/>
          </a:prstGeom>
          <a:solidFill>
            <a:srgbClr val="F3C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BD11E2-B87A-402F-97CA-98F13C32E77A}"/>
              </a:ext>
            </a:extLst>
          </p:cNvPr>
          <p:cNvSpPr txBox="1"/>
          <p:nvPr/>
        </p:nvSpPr>
        <p:spPr>
          <a:xfrm>
            <a:off x="2200276" y="3429000"/>
            <a:ext cx="759142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5 000 + 500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5 000 + 500 = 5 500</a:t>
            </a:r>
          </a:p>
        </p:txBody>
      </p:sp>
    </p:spTree>
    <p:extLst>
      <p:ext uri="{BB962C8B-B14F-4D97-AF65-F5344CB8AC3E}">
        <p14:creationId xmlns:p14="http://schemas.microsoft.com/office/powerpoint/2010/main" val="2740805590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190500"/>
            <a:ext cx="11272504" cy="645795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778215" y="381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336864" y="262225"/>
            <a:ext cx="9788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mèn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DF3E8-B2E3-4191-844C-BFBBEB4EF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1418901"/>
            <a:ext cx="8858250" cy="2661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DF5EF5-435B-48B0-853A-FE24B16BBC3B}"/>
              </a:ext>
            </a:extLst>
          </p:cNvPr>
          <p:cNvSpPr txBox="1"/>
          <p:nvPr/>
        </p:nvSpPr>
        <p:spPr>
          <a:xfrm>
            <a:off x="1485900" y="4352925"/>
            <a:ext cx="98393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A: 5 800 + 2 000 = 7 800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B: 5 800 + 2 500 = 8 300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C: 5 800 + 2 200 = 8 000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Vì</a:t>
            </a:r>
            <a:r>
              <a:rPr lang="en-US" sz="3200" b="1" dirty="0">
                <a:solidFill>
                  <a:srgbClr val="FF0000"/>
                </a:solidFill>
              </a:rPr>
              <a:t> 7800 &lt; 8000 &lt; 8300 </a:t>
            </a:r>
            <a:r>
              <a:rPr lang="en-US" sz="3200" b="1" dirty="0" err="1">
                <a:solidFill>
                  <a:srgbClr val="FF0000"/>
                </a:solidFill>
              </a:rPr>
              <a:t>nên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mèn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cửa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hàng</a:t>
            </a:r>
            <a:r>
              <a:rPr lang="en-US" sz="3200" b="1" dirty="0">
                <a:solidFill>
                  <a:srgbClr val="FF0000"/>
                </a:solidFill>
              </a:rPr>
              <a:t> B.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2B1112-15D7-4E3E-8253-90E5F9C1F50B}"/>
              </a:ext>
            </a:extLst>
          </p:cNvPr>
          <p:cNvSpPr/>
          <p:nvPr/>
        </p:nvSpPr>
        <p:spPr>
          <a:xfrm>
            <a:off x="2514600" y="2124075"/>
            <a:ext cx="4363643" cy="1476375"/>
          </a:xfrm>
          <a:custGeom>
            <a:avLst/>
            <a:gdLst>
              <a:gd name="connsiteX0" fmla="*/ 0 w 4363643"/>
              <a:gd name="connsiteY0" fmla="*/ 1400175 h 1476375"/>
              <a:gd name="connsiteX1" fmla="*/ 266700 w 4363643"/>
              <a:gd name="connsiteY1" fmla="*/ 1447800 h 1476375"/>
              <a:gd name="connsiteX2" fmla="*/ 361950 w 4363643"/>
              <a:gd name="connsiteY2" fmla="*/ 1457325 h 1476375"/>
              <a:gd name="connsiteX3" fmla="*/ 2752725 w 4363643"/>
              <a:gd name="connsiteY3" fmla="*/ 1476375 h 1476375"/>
              <a:gd name="connsiteX4" fmla="*/ 3790950 w 4363643"/>
              <a:gd name="connsiteY4" fmla="*/ 1457325 h 1476375"/>
              <a:gd name="connsiteX5" fmla="*/ 3819525 w 4363643"/>
              <a:gd name="connsiteY5" fmla="*/ 1447800 h 1476375"/>
              <a:gd name="connsiteX6" fmla="*/ 3952875 w 4363643"/>
              <a:gd name="connsiteY6" fmla="*/ 1390650 h 1476375"/>
              <a:gd name="connsiteX7" fmla="*/ 4229100 w 4363643"/>
              <a:gd name="connsiteY7" fmla="*/ 1171575 h 1476375"/>
              <a:gd name="connsiteX8" fmla="*/ 4305300 w 4363643"/>
              <a:gd name="connsiteY8" fmla="*/ 1057275 h 1476375"/>
              <a:gd name="connsiteX9" fmla="*/ 4324350 w 4363643"/>
              <a:gd name="connsiteY9" fmla="*/ 942975 h 1476375"/>
              <a:gd name="connsiteX10" fmla="*/ 4362450 w 4363643"/>
              <a:gd name="connsiteY10" fmla="*/ 857250 h 1476375"/>
              <a:gd name="connsiteX11" fmla="*/ 4343400 w 4363643"/>
              <a:gd name="connsiteY11" fmla="*/ 200025 h 1476375"/>
              <a:gd name="connsiteX12" fmla="*/ 4333875 w 4363643"/>
              <a:gd name="connsiteY12" fmla="*/ 171450 h 1476375"/>
              <a:gd name="connsiteX13" fmla="*/ 4314825 w 4363643"/>
              <a:gd name="connsiteY13" fmla="*/ 133350 h 1476375"/>
              <a:gd name="connsiteX14" fmla="*/ 4305300 w 4363643"/>
              <a:gd name="connsiteY14" fmla="*/ 66675 h 1476375"/>
              <a:gd name="connsiteX15" fmla="*/ 4295775 w 4363643"/>
              <a:gd name="connsiteY15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63643" h="1476375">
                <a:moveTo>
                  <a:pt x="0" y="1400175"/>
                </a:moveTo>
                <a:cubicBezTo>
                  <a:pt x="120464" y="1440330"/>
                  <a:pt x="49769" y="1420684"/>
                  <a:pt x="266700" y="1447800"/>
                </a:cubicBezTo>
                <a:cubicBezTo>
                  <a:pt x="298362" y="1451758"/>
                  <a:pt x="330044" y="1456958"/>
                  <a:pt x="361950" y="1457325"/>
                </a:cubicBezTo>
                <a:lnTo>
                  <a:pt x="2752725" y="1476375"/>
                </a:lnTo>
                <a:lnTo>
                  <a:pt x="3790950" y="1457325"/>
                </a:lnTo>
                <a:cubicBezTo>
                  <a:pt x="3800987" y="1457056"/>
                  <a:pt x="3810241" y="1451623"/>
                  <a:pt x="3819525" y="1447800"/>
                </a:cubicBezTo>
                <a:cubicBezTo>
                  <a:pt x="3864243" y="1429387"/>
                  <a:pt x="3914985" y="1420701"/>
                  <a:pt x="3952875" y="1390650"/>
                </a:cubicBezTo>
                <a:cubicBezTo>
                  <a:pt x="4044950" y="1317625"/>
                  <a:pt x="4146002" y="1254673"/>
                  <a:pt x="4229100" y="1171575"/>
                </a:cubicBezTo>
                <a:cubicBezTo>
                  <a:pt x="4287280" y="1113395"/>
                  <a:pt x="4259168" y="1149539"/>
                  <a:pt x="4305300" y="1057275"/>
                </a:cubicBezTo>
                <a:cubicBezTo>
                  <a:pt x="4311650" y="1019175"/>
                  <a:pt x="4313739" y="980114"/>
                  <a:pt x="4324350" y="942975"/>
                </a:cubicBezTo>
                <a:cubicBezTo>
                  <a:pt x="4332941" y="912908"/>
                  <a:pt x="4361648" y="888510"/>
                  <a:pt x="4362450" y="857250"/>
                </a:cubicBezTo>
                <a:cubicBezTo>
                  <a:pt x="4368068" y="638155"/>
                  <a:pt x="4352524" y="419002"/>
                  <a:pt x="4343400" y="200025"/>
                </a:cubicBezTo>
                <a:cubicBezTo>
                  <a:pt x="4342982" y="189993"/>
                  <a:pt x="4337830" y="180678"/>
                  <a:pt x="4333875" y="171450"/>
                </a:cubicBezTo>
                <a:cubicBezTo>
                  <a:pt x="4328282" y="158399"/>
                  <a:pt x="4321175" y="146050"/>
                  <a:pt x="4314825" y="133350"/>
                </a:cubicBezTo>
                <a:cubicBezTo>
                  <a:pt x="4311650" y="111125"/>
                  <a:pt x="4308991" y="88820"/>
                  <a:pt x="4305300" y="66675"/>
                </a:cubicBezTo>
                <a:cubicBezTo>
                  <a:pt x="4294530" y="2053"/>
                  <a:pt x="4295775" y="39464"/>
                  <a:pt x="4295775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08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3.33333E-6 L 2.291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7" grpId="0" build="p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DE7B8-AB91-77EA-6016-70DED25D0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9494-08CC-6333-961E-5B608C718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202" y="746339"/>
            <a:ext cx="2359120" cy="561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33EF72-D3BC-3482-0423-815153B4B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601472" y="747275"/>
            <a:ext cx="2359120" cy="561382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CCE247-2944-316E-72D8-316B0294D178}"/>
              </a:ext>
            </a:extLst>
          </p:cNvPr>
          <p:cNvSpPr/>
          <p:nvPr/>
        </p:nvSpPr>
        <p:spPr>
          <a:xfrm>
            <a:off x="459748" y="190500"/>
            <a:ext cx="11272504" cy="6457950"/>
          </a:xfrm>
          <a:prstGeom prst="roundRect">
            <a:avLst>
              <a:gd name="adj" fmla="val 10104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F975BA-78CC-F789-C46F-865F78B28AB1}"/>
              </a:ext>
            </a:extLst>
          </p:cNvPr>
          <p:cNvGrpSpPr/>
          <p:nvPr/>
        </p:nvGrpSpPr>
        <p:grpSpPr>
          <a:xfrm>
            <a:off x="778215" y="381620"/>
            <a:ext cx="587224" cy="646331"/>
            <a:chOff x="759165" y="645780"/>
            <a:chExt cx="587224" cy="6463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5937A23-475A-7297-38D8-F219A20186DD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0A0FAF-B53A-2EDE-7B99-6D3B3A54E66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2691112-8AFF-3FB1-7B2F-8056F88896A2}"/>
              </a:ext>
            </a:extLst>
          </p:cNvPr>
          <p:cNvSpPr txBox="1"/>
          <p:nvPr/>
        </p:nvSpPr>
        <p:spPr>
          <a:xfrm>
            <a:off x="1336864" y="262225"/>
            <a:ext cx="100931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một trận bóng đá, số khán giả ở khán đài A là 4 625 người. Số khán giả ở khán đài B nhiều hơn số khán giả ở khán đài A là 438 người. Hỏi số khán giả ở cả hai khán đài là bao nhiêu người?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D4C98B-E8C8-4235-B766-994526E95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1364" y="1905000"/>
            <a:ext cx="8063507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514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9167E-6 -3.7037E-7 L 2.2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4A452-095E-EAE2-6AE0-B9F0CD48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D4C29C-52BF-0860-1706-DC967689B631}"/>
              </a:ext>
            </a:extLst>
          </p:cNvPr>
          <p:cNvSpPr/>
          <p:nvPr/>
        </p:nvSpPr>
        <p:spPr>
          <a:xfrm>
            <a:off x="382594" y="139435"/>
            <a:ext cx="11272504" cy="6501512"/>
          </a:xfrm>
          <a:prstGeom prst="round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010C8A-ADEF-4739-8D42-237A75F23BD7}"/>
              </a:ext>
            </a:extLst>
          </p:cNvPr>
          <p:cNvSpPr txBox="1"/>
          <p:nvPr/>
        </p:nvSpPr>
        <p:spPr>
          <a:xfrm>
            <a:off x="2095500" y="517089"/>
            <a:ext cx="78867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Tóm tắt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</a:t>
            </a:r>
            <a:endParaRPr lang="vi-VN" sz="3200" b="0" i="0" dirty="0">
              <a:solidFill>
                <a:srgbClr val="00206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Khán đài A: 4 625 người</a:t>
            </a:r>
          </a:p>
          <a:p>
            <a:pPr algn="l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Khán đài B: nhiều 438 người</a:t>
            </a:r>
          </a:p>
          <a:p>
            <a:pPr algn="l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Cả hai: …. người?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D309DD-DED3-4817-A32D-9FDED8A694AF}"/>
              </a:ext>
            </a:extLst>
          </p:cNvPr>
          <p:cNvSpPr txBox="1"/>
          <p:nvPr/>
        </p:nvSpPr>
        <p:spPr>
          <a:xfrm>
            <a:off x="2057400" y="2841189"/>
            <a:ext cx="78867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 khán giải ở khán đài B là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4 625 + 438 = 5 063 (người)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Số khán giả ở cả hai khán đài là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4 625 + 5 063 = 9 688 (người)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                 Đáp số: 9 688 người</a:t>
            </a:r>
          </a:p>
        </p:txBody>
      </p:sp>
    </p:spTree>
    <p:extLst>
      <p:ext uri="{BB962C8B-B14F-4D97-AF65-F5344CB8AC3E}">
        <p14:creationId xmlns:p14="http://schemas.microsoft.com/office/powerpoint/2010/main" val="89665789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EBA4430-EFC9-7098-8A66-FD630836BB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66A26F-ABEC-BF8E-4863-4743AFC1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DD8F0F-AF34-868F-B3D1-3144FD973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07" y="314960"/>
              <a:ext cx="7029993" cy="499872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1B53CD5-5BCC-5966-A1D8-1C0CF09D4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0240" y="-30480"/>
            <a:ext cx="5222240" cy="1971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2F421-48D8-E4BB-5C77-3AEC34AC0D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483" t="1732" r="42822" b="-1732"/>
          <a:stretch/>
        </p:blipFill>
        <p:spPr>
          <a:xfrm>
            <a:off x="-256522" y="5392785"/>
            <a:ext cx="7029993" cy="2024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19DE3A-21BE-458A-A1E5-675BAEB0A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4136" y="1864296"/>
            <a:ext cx="8126672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6B7951-C2D2-8AFE-7635-B521E6DB2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C47AF51-FFE9-10EA-43A8-D6A0D0FF6F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/>
        </p:blipFill>
        <p:spPr>
          <a:xfrm>
            <a:off x="4191000" y="2578741"/>
            <a:ext cx="3543300" cy="3200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D706B-8B16-C5A9-FC7A-63BEED092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4022" y="495729"/>
            <a:ext cx="7242676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70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custGeom>
            <a:avLst/>
            <a:gdLst>
              <a:gd name="connsiteX0" fmla="*/ 0 w 11741426"/>
              <a:gd name="connsiteY0" fmla="*/ 631680 h 6334540"/>
              <a:gd name="connsiteX1" fmla="*/ 631680 w 11741426"/>
              <a:gd name="connsiteY1" fmla="*/ 0 h 6334540"/>
              <a:gd name="connsiteX2" fmla="*/ 11109746 w 11741426"/>
              <a:gd name="connsiteY2" fmla="*/ 0 h 6334540"/>
              <a:gd name="connsiteX3" fmla="*/ 11741426 w 11741426"/>
              <a:gd name="connsiteY3" fmla="*/ 631680 h 6334540"/>
              <a:gd name="connsiteX4" fmla="*/ 11741426 w 11741426"/>
              <a:gd name="connsiteY4" fmla="*/ 5702860 h 6334540"/>
              <a:gd name="connsiteX5" fmla="*/ 11109746 w 11741426"/>
              <a:gd name="connsiteY5" fmla="*/ 6334540 h 6334540"/>
              <a:gd name="connsiteX6" fmla="*/ 631680 w 11741426"/>
              <a:gd name="connsiteY6" fmla="*/ 6334540 h 6334540"/>
              <a:gd name="connsiteX7" fmla="*/ 0 w 11741426"/>
              <a:gd name="connsiteY7" fmla="*/ 5702860 h 6334540"/>
              <a:gd name="connsiteX8" fmla="*/ 0 w 11741426"/>
              <a:gd name="connsiteY8" fmla="*/ 631680 h 633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1426" h="6334540" fill="none" extrusionOk="0">
                <a:moveTo>
                  <a:pt x="0" y="631680"/>
                </a:moveTo>
                <a:cubicBezTo>
                  <a:pt x="251" y="289618"/>
                  <a:pt x="291065" y="13850"/>
                  <a:pt x="631680" y="0"/>
                </a:cubicBezTo>
                <a:cubicBezTo>
                  <a:pt x="5529293" y="72427"/>
                  <a:pt x="7969009" y="61419"/>
                  <a:pt x="11109746" y="0"/>
                </a:cubicBezTo>
                <a:cubicBezTo>
                  <a:pt x="11457803" y="-5576"/>
                  <a:pt x="11684146" y="265487"/>
                  <a:pt x="11741426" y="631680"/>
                </a:cubicBezTo>
                <a:cubicBezTo>
                  <a:pt x="11842302" y="2745327"/>
                  <a:pt x="11634113" y="4973581"/>
                  <a:pt x="11741426" y="5702860"/>
                </a:cubicBezTo>
                <a:cubicBezTo>
                  <a:pt x="11746688" y="6025022"/>
                  <a:pt x="11422634" y="6294207"/>
                  <a:pt x="11109746" y="6334540"/>
                </a:cubicBezTo>
                <a:cubicBezTo>
                  <a:pt x="6215220" y="6364367"/>
                  <a:pt x="4598091" y="6255234"/>
                  <a:pt x="631680" y="6334540"/>
                </a:cubicBezTo>
                <a:cubicBezTo>
                  <a:pt x="297511" y="6332878"/>
                  <a:pt x="-65958" y="6064770"/>
                  <a:pt x="0" y="5702860"/>
                </a:cubicBezTo>
                <a:cubicBezTo>
                  <a:pt x="50037" y="3324879"/>
                  <a:pt x="770" y="1489092"/>
                  <a:pt x="0" y="631680"/>
                </a:cubicBezTo>
                <a:close/>
              </a:path>
              <a:path w="11741426" h="6334540" stroke="0" extrusionOk="0">
                <a:moveTo>
                  <a:pt x="0" y="631680"/>
                </a:moveTo>
                <a:cubicBezTo>
                  <a:pt x="28206" y="290501"/>
                  <a:pt x="307110" y="50621"/>
                  <a:pt x="631680" y="0"/>
                </a:cubicBezTo>
                <a:cubicBezTo>
                  <a:pt x="3881382" y="123000"/>
                  <a:pt x="8371828" y="-96860"/>
                  <a:pt x="11109746" y="0"/>
                </a:cubicBezTo>
                <a:cubicBezTo>
                  <a:pt x="11439049" y="-14910"/>
                  <a:pt x="11750910" y="263693"/>
                  <a:pt x="11741426" y="631680"/>
                </a:cubicBezTo>
                <a:cubicBezTo>
                  <a:pt x="11744599" y="1836606"/>
                  <a:pt x="11835693" y="4085033"/>
                  <a:pt x="11741426" y="5702860"/>
                </a:cubicBezTo>
                <a:cubicBezTo>
                  <a:pt x="11734113" y="6054376"/>
                  <a:pt x="11405910" y="6325915"/>
                  <a:pt x="11109746" y="6334540"/>
                </a:cubicBezTo>
                <a:cubicBezTo>
                  <a:pt x="7547506" y="6173833"/>
                  <a:pt x="3613832" y="6374207"/>
                  <a:pt x="631680" y="6334540"/>
                </a:cubicBezTo>
                <a:cubicBezTo>
                  <a:pt x="277128" y="6333392"/>
                  <a:pt x="-19742" y="6042783"/>
                  <a:pt x="0" y="5702860"/>
                </a:cubicBezTo>
                <a:cubicBezTo>
                  <a:pt x="32216" y="3425202"/>
                  <a:pt x="57206" y="1583993"/>
                  <a:pt x="0" y="631680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组合 6">
            <a:extLst>
              <a:ext uri="{FF2B5EF4-FFF2-40B4-BE49-F238E27FC236}">
                <a16:creationId xmlns:a16="http://schemas.microsoft.com/office/drawing/2014/main" id="{11B588E0-DAAB-CA21-A4C7-503B9E0751E7}"/>
              </a:ext>
            </a:extLst>
          </p:cNvPr>
          <p:cNvGrpSpPr/>
          <p:nvPr/>
        </p:nvGrpSpPr>
        <p:grpSpPr>
          <a:xfrm>
            <a:off x="1183277" y="2602541"/>
            <a:ext cx="3922078" cy="3922078"/>
            <a:chOff x="3051715" y="1629522"/>
            <a:chExt cx="7107908" cy="7107908"/>
          </a:xfrm>
        </p:grpSpPr>
        <p:sp>
          <p:nvSpPr>
            <p:cNvPr id="17" name="弧形 7">
              <a:extLst>
                <a:ext uri="{FF2B5EF4-FFF2-40B4-BE49-F238E27FC236}">
                  <a16:creationId xmlns:a16="http://schemas.microsoft.com/office/drawing/2014/main" id="{585BD1C7-9844-F4FC-DF54-E8A86995BEAF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8" name="弧形 8">
              <a:extLst>
                <a:ext uri="{FF2B5EF4-FFF2-40B4-BE49-F238E27FC236}">
                  <a16:creationId xmlns:a16="http://schemas.microsoft.com/office/drawing/2014/main" id="{EBA52771-2914-8907-5C6C-9C0F60D811E3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9" name="弧形 9">
              <a:extLst>
                <a:ext uri="{FF2B5EF4-FFF2-40B4-BE49-F238E27FC236}">
                  <a16:creationId xmlns:a16="http://schemas.microsoft.com/office/drawing/2014/main" id="{DE1B8596-951C-90A1-373A-907C85F588B8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弧形 10">
              <a:extLst>
                <a:ext uri="{FF2B5EF4-FFF2-40B4-BE49-F238E27FC236}">
                  <a16:creationId xmlns:a16="http://schemas.microsoft.com/office/drawing/2014/main" id="{0DCC436F-99E8-3151-7010-186FDE097802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1" name="弧形 11">
              <a:extLst>
                <a:ext uri="{FF2B5EF4-FFF2-40B4-BE49-F238E27FC236}">
                  <a16:creationId xmlns:a16="http://schemas.microsoft.com/office/drawing/2014/main" id="{1721EF6C-C7F0-393C-1805-891089CEA431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2" name="任意多边形 82">
            <a:extLst>
              <a:ext uri="{FF2B5EF4-FFF2-40B4-BE49-F238E27FC236}">
                <a16:creationId xmlns:a16="http://schemas.microsoft.com/office/drawing/2014/main" id="{F3E47A15-41DA-5E9E-2FE5-77498BD4D762}"/>
              </a:ext>
            </a:extLst>
          </p:cNvPr>
          <p:cNvSpPr/>
          <p:nvPr/>
        </p:nvSpPr>
        <p:spPr>
          <a:xfrm rot="5400000">
            <a:off x="1526738" y="2336164"/>
            <a:ext cx="1388203" cy="389607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3" name="组合 3">
            <a:extLst>
              <a:ext uri="{FF2B5EF4-FFF2-40B4-BE49-F238E27FC236}">
                <a16:creationId xmlns:a16="http://schemas.microsoft.com/office/drawing/2014/main" id="{B5D3F6C1-80EC-7B0A-D608-251F34008EE0}"/>
              </a:ext>
            </a:extLst>
          </p:cNvPr>
          <p:cNvGrpSpPr/>
          <p:nvPr/>
        </p:nvGrpSpPr>
        <p:grpSpPr>
          <a:xfrm flipH="1">
            <a:off x="3156132" y="3938866"/>
            <a:ext cx="1965645" cy="1232847"/>
            <a:chOff x="594425" y="1153191"/>
            <a:chExt cx="2605975" cy="1634460"/>
          </a:xfrm>
        </p:grpSpPr>
        <p:sp>
          <p:nvSpPr>
            <p:cNvPr id="24" name="任意多边形 9">
              <a:extLst>
                <a:ext uri="{FF2B5EF4-FFF2-40B4-BE49-F238E27FC236}">
                  <a16:creationId xmlns:a16="http://schemas.microsoft.com/office/drawing/2014/main" id="{C0893FF5-CBFE-2AE2-0B67-EAF1B4D08AA1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5" name="任意多边形 10">
              <a:extLst>
                <a:ext uri="{FF2B5EF4-FFF2-40B4-BE49-F238E27FC236}">
                  <a16:creationId xmlns:a16="http://schemas.microsoft.com/office/drawing/2014/main" id="{14324CBB-A40F-28B6-5211-8F4D2A5A83DA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6" name="组合 12">
            <a:extLst>
              <a:ext uri="{FF2B5EF4-FFF2-40B4-BE49-F238E27FC236}">
                <a16:creationId xmlns:a16="http://schemas.microsoft.com/office/drawing/2014/main" id="{97917432-240A-6A64-417D-569A56B1B49C}"/>
              </a:ext>
            </a:extLst>
          </p:cNvPr>
          <p:cNvGrpSpPr/>
          <p:nvPr/>
        </p:nvGrpSpPr>
        <p:grpSpPr>
          <a:xfrm>
            <a:off x="3312034" y="3845479"/>
            <a:ext cx="619808" cy="623440"/>
            <a:chOff x="1267237" y="4149067"/>
            <a:chExt cx="1172591" cy="1179462"/>
          </a:xfrm>
        </p:grpSpPr>
        <p:sp>
          <p:nvSpPr>
            <p:cNvPr id="27" name="五角星 2">
              <a:extLst>
                <a:ext uri="{FF2B5EF4-FFF2-40B4-BE49-F238E27FC236}">
                  <a16:creationId xmlns:a16="http://schemas.microsoft.com/office/drawing/2014/main" id="{4D802889-5624-3D93-4B57-B1A53E3CACEE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8" name="文本框 14">
              <a:extLst>
                <a:ext uri="{FF2B5EF4-FFF2-40B4-BE49-F238E27FC236}">
                  <a16:creationId xmlns:a16="http://schemas.microsoft.com/office/drawing/2014/main" id="{76FF15F7-8B22-D251-6955-2EB2B33DE80C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AA5D488A-D914-9BD6-259C-A83698A5929F}"/>
              </a:ext>
            </a:extLst>
          </p:cNvPr>
          <p:cNvSpPr txBox="1">
            <a:spLocks/>
          </p:cNvSpPr>
          <p:nvPr/>
        </p:nvSpPr>
        <p:spPr>
          <a:xfrm>
            <a:off x="6821747" y="2553210"/>
            <a:ext cx="5055025" cy="1152161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GV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phép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năm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số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D4018FF2-5C8C-DE3F-7D5C-0611B5AFF130}"/>
              </a:ext>
            </a:extLst>
          </p:cNvPr>
          <p:cNvSpPr txBox="1">
            <a:spLocks/>
          </p:cNvSpPr>
          <p:nvPr/>
        </p:nvSpPr>
        <p:spPr>
          <a:xfrm>
            <a:off x="6864172" y="4179007"/>
            <a:ext cx="5055025" cy="1663509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HS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kết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quả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vào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bảng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con.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31" name="组合 32">
            <a:extLst>
              <a:ext uri="{FF2B5EF4-FFF2-40B4-BE49-F238E27FC236}">
                <a16:creationId xmlns:a16="http://schemas.microsoft.com/office/drawing/2014/main" id="{22197A4E-C92E-4AF8-79B4-B412E309B3A4}"/>
              </a:ext>
            </a:extLst>
          </p:cNvPr>
          <p:cNvGrpSpPr/>
          <p:nvPr/>
        </p:nvGrpSpPr>
        <p:grpSpPr>
          <a:xfrm>
            <a:off x="5211361" y="2590238"/>
            <a:ext cx="1228122" cy="1183134"/>
            <a:chOff x="5309122" y="3164740"/>
            <a:chExt cx="1228122" cy="1183134"/>
          </a:xfrm>
        </p:grpSpPr>
        <p:grpSp>
          <p:nvGrpSpPr>
            <p:cNvPr id="32" name="组合 41">
              <a:extLst>
                <a:ext uri="{FF2B5EF4-FFF2-40B4-BE49-F238E27FC236}">
                  <a16:creationId xmlns:a16="http://schemas.microsoft.com/office/drawing/2014/main" id="{9B4C9E11-6CC7-CF02-FB4F-75E89AE5A8F6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34" name="椭圆 42">
                <a:extLst>
                  <a:ext uri="{FF2B5EF4-FFF2-40B4-BE49-F238E27FC236}">
                    <a16:creationId xmlns:a16="http://schemas.microsoft.com/office/drawing/2014/main" id="{4012F90D-E384-05EC-829F-8E930E459ECF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5" name="组合 43">
                <a:extLst>
                  <a:ext uri="{FF2B5EF4-FFF2-40B4-BE49-F238E27FC236}">
                    <a16:creationId xmlns:a16="http://schemas.microsoft.com/office/drawing/2014/main" id="{B0172536-AF37-8924-5946-E8F1637BA789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36" name="组合 44">
                  <a:extLst>
                    <a:ext uri="{FF2B5EF4-FFF2-40B4-BE49-F238E27FC236}">
                      <a16:creationId xmlns:a16="http://schemas.microsoft.com/office/drawing/2014/main" id="{6175C799-0325-F591-BE25-F27777007A2C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38" name="椭圆 46">
                    <a:extLst>
                      <a:ext uri="{FF2B5EF4-FFF2-40B4-BE49-F238E27FC236}">
                        <a16:creationId xmlns:a16="http://schemas.microsoft.com/office/drawing/2014/main" id="{D2AA4F5E-70DC-8E74-A9FE-4B9449A623FA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" name="椭圆 47">
                    <a:extLst>
                      <a:ext uri="{FF2B5EF4-FFF2-40B4-BE49-F238E27FC236}">
                        <a16:creationId xmlns:a16="http://schemas.microsoft.com/office/drawing/2014/main" id="{B0AEFD86-9C47-B64D-CC16-809D37E10264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" name="弧形 48">
                    <a:extLst>
                      <a:ext uri="{FF2B5EF4-FFF2-40B4-BE49-F238E27FC236}">
                        <a16:creationId xmlns:a16="http://schemas.microsoft.com/office/drawing/2014/main" id="{6DD732B1-C333-3421-B009-0224111063EE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" name="弧形 49">
                    <a:extLst>
                      <a:ext uri="{FF2B5EF4-FFF2-40B4-BE49-F238E27FC236}">
                        <a16:creationId xmlns:a16="http://schemas.microsoft.com/office/drawing/2014/main" id="{44FB0130-A891-FFD5-0C14-BF52C1CA93D5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37" name="TextBox 322">
                  <a:extLst>
                    <a:ext uri="{FF2B5EF4-FFF2-40B4-BE49-F238E27FC236}">
                      <a16:creationId xmlns:a16="http://schemas.microsoft.com/office/drawing/2014/main" id="{B5E3DB47-B989-5302-FBBE-EB06039D6166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3" name="文本框 57">
              <a:extLst>
                <a:ext uri="{FF2B5EF4-FFF2-40B4-BE49-F238E27FC236}">
                  <a16:creationId xmlns:a16="http://schemas.microsoft.com/office/drawing/2014/main" id="{5A2CD875-301C-5E93-8D47-7788736FEB70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2" name="组合 33">
            <a:extLst>
              <a:ext uri="{FF2B5EF4-FFF2-40B4-BE49-F238E27FC236}">
                <a16:creationId xmlns:a16="http://schemas.microsoft.com/office/drawing/2014/main" id="{FCC69B81-C47C-6A12-0DB3-749533B35FDC}"/>
              </a:ext>
            </a:extLst>
          </p:cNvPr>
          <p:cNvGrpSpPr/>
          <p:nvPr/>
        </p:nvGrpSpPr>
        <p:grpSpPr>
          <a:xfrm>
            <a:off x="5210214" y="4380825"/>
            <a:ext cx="1177219" cy="1194956"/>
            <a:chOff x="5327184" y="4853017"/>
            <a:chExt cx="1177219" cy="1194956"/>
          </a:xfrm>
        </p:grpSpPr>
        <p:grpSp>
          <p:nvGrpSpPr>
            <p:cNvPr id="43" name="组合 16">
              <a:extLst>
                <a:ext uri="{FF2B5EF4-FFF2-40B4-BE49-F238E27FC236}">
                  <a16:creationId xmlns:a16="http://schemas.microsoft.com/office/drawing/2014/main" id="{6E3C9543-8D97-0DFE-0F31-0F267049CF8E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45" name="椭圆 17">
                <a:extLst>
                  <a:ext uri="{FF2B5EF4-FFF2-40B4-BE49-F238E27FC236}">
                    <a16:creationId xmlns:a16="http://schemas.microsoft.com/office/drawing/2014/main" id="{B67ED659-819E-9957-8425-24BFCD9D5361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6" name="组合 18">
                <a:extLst>
                  <a:ext uri="{FF2B5EF4-FFF2-40B4-BE49-F238E27FC236}">
                    <a16:creationId xmlns:a16="http://schemas.microsoft.com/office/drawing/2014/main" id="{6767E9AD-2B0B-CB29-AB9B-A3B0308BEB4A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48" name="椭圆 20">
                  <a:extLst>
                    <a:ext uri="{FF2B5EF4-FFF2-40B4-BE49-F238E27FC236}">
                      <a16:creationId xmlns:a16="http://schemas.microsoft.com/office/drawing/2014/main" id="{C8406C48-A8A5-BD20-79A0-89624A70B47C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椭圆 21">
                  <a:extLst>
                    <a:ext uri="{FF2B5EF4-FFF2-40B4-BE49-F238E27FC236}">
                      <a16:creationId xmlns:a16="http://schemas.microsoft.com/office/drawing/2014/main" id="{8982D3F7-3C5D-6597-6E0B-B522277C1BA3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弧形 22">
                  <a:extLst>
                    <a:ext uri="{FF2B5EF4-FFF2-40B4-BE49-F238E27FC236}">
                      <a16:creationId xmlns:a16="http://schemas.microsoft.com/office/drawing/2014/main" id="{3B6A5CA5-D84B-A437-6BE2-DCD513E6C180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弧形 23">
                  <a:extLst>
                    <a:ext uri="{FF2B5EF4-FFF2-40B4-BE49-F238E27FC236}">
                      <a16:creationId xmlns:a16="http://schemas.microsoft.com/office/drawing/2014/main" id="{27D4A560-F54B-04FB-91D5-30E5EC86A1EC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7C5BF6D3-E317-31E8-B520-2F70735FEE06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44" name="文本框 58">
              <a:extLst>
                <a:ext uri="{FF2B5EF4-FFF2-40B4-BE49-F238E27FC236}">
                  <a16:creationId xmlns:a16="http://schemas.microsoft.com/office/drawing/2014/main" id="{59357D48-40B7-808A-6CF2-0D2332E3F7C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A04A2BE-A9CF-786D-46AA-E059DF2FB09E}"/>
              </a:ext>
            </a:extLst>
          </p:cNvPr>
          <p:cNvSpPr txBox="1"/>
          <p:nvPr/>
        </p:nvSpPr>
        <p:spPr>
          <a:xfrm>
            <a:off x="278296" y="3845479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691927-BB59-470F-98D6-1E4A28CCC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911" y="197550"/>
            <a:ext cx="647451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0" grpId="0"/>
          <p:bldP spid="5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5C07B-24C8-20B4-90C2-4998D8F91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4" y="-991472"/>
            <a:ext cx="12073674" cy="867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118D6F-B9D8-DD02-94D1-B4C83A0B5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BA509-3A73-BE37-456F-DDDAB29AA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8763" y="472440"/>
            <a:ext cx="9854473" cy="62941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9BFBFC-6320-27EA-714E-FF8A2E0949AE}"/>
              </a:ext>
            </a:extLst>
          </p:cNvPr>
          <p:cNvGrpSpPr/>
          <p:nvPr/>
        </p:nvGrpSpPr>
        <p:grpSpPr>
          <a:xfrm>
            <a:off x="5336646" y="951044"/>
            <a:ext cx="2392665" cy="859572"/>
            <a:chOff x="3825438" y="330509"/>
            <a:chExt cx="1967692" cy="85957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53760A9-7B5A-3692-8538-2C0215C65D11}"/>
                </a:ext>
              </a:extLst>
            </p:cNvPr>
            <p:cNvSpPr txBox="1"/>
            <p:nvPr/>
          </p:nvSpPr>
          <p:spPr>
            <a:xfrm>
              <a:off x="3837008" y="359084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b="0" i="0" u="none" strike="noStrike" kern="1200" cap="none" spc="0" normalizeH="0" baseline="0" noProof="0" dirty="0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 w="117475">
                    <a:solidFill>
                      <a:srgbClr val="FF0063"/>
                    </a:solidFill>
                  </a:ln>
                  <a:solidFill>
                    <a:srgbClr val="FF0063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b="0" i="0" u="none" strike="noStrike" kern="1200" cap="none" spc="0" normalizeH="0" baseline="0" noProof="0" dirty="0">
                <a:ln w="117475">
                  <a:solidFill>
                    <a:srgbClr val="FF0063"/>
                  </a:solidFill>
                </a:ln>
                <a:solidFill>
                  <a:srgbClr val="FF00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E00AE7-8957-CE04-BCDB-0D076BE3F363}"/>
                </a:ext>
              </a:extLst>
            </p:cNvPr>
            <p:cNvSpPr txBox="1"/>
            <p:nvPr/>
          </p:nvSpPr>
          <p:spPr>
            <a:xfrm>
              <a:off x="3825438" y="330509"/>
              <a:ext cx="19561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Dặn</a:t>
              </a:r>
              <a:r>
                <a:rPr kumimoji="0" lang="en-US" sz="4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 </a:t>
              </a:r>
              <a:r>
                <a:rPr kumimoji="0" lang="en-US" sz="480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eachwood Sans" pitchFamily="2" charset="0"/>
                  <a:ea typeface="+mn-ea"/>
                  <a:cs typeface="+mn-cs"/>
                </a:rPr>
                <a:t>dò</a:t>
              </a:r>
              <a:endPara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FFD2D1-369C-4442-D53E-0D87DD95D77F}"/>
              </a:ext>
            </a:extLst>
          </p:cNvPr>
          <p:cNvSpPr/>
          <p:nvPr/>
        </p:nvSpPr>
        <p:spPr>
          <a:xfrm>
            <a:off x="3512075" y="1830936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8BBF60-12F3-8C0F-AF3D-DC59AEAAEED7}"/>
              </a:ext>
            </a:extLst>
          </p:cNvPr>
          <p:cNvSpPr/>
          <p:nvPr/>
        </p:nvSpPr>
        <p:spPr>
          <a:xfrm>
            <a:off x="3512075" y="3064268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E3EB88D-4FEB-7A69-E56B-511774135A6D}"/>
              </a:ext>
            </a:extLst>
          </p:cNvPr>
          <p:cNvSpPr/>
          <p:nvPr/>
        </p:nvSpPr>
        <p:spPr>
          <a:xfrm>
            <a:off x="3512075" y="4284404"/>
            <a:ext cx="5167849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759C6A-945A-C407-5D33-B1DC9839B055}"/>
              </a:ext>
            </a:extLst>
          </p:cNvPr>
          <p:cNvGrpSpPr/>
          <p:nvPr/>
        </p:nvGrpSpPr>
        <p:grpSpPr>
          <a:xfrm>
            <a:off x="284479" y="3429000"/>
            <a:ext cx="2526552" cy="3382013"/>
            <a:chOff x="4837666" y="1863018"/>
            <a:chExt cx="2526552" cy="33820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8E4C13-06EB-086B-3CF4-58B1633DB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666" y="1917462"/>
              <a:ext cx="2526552" cy="3327569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D45F2A83-6BEC-937A-E061-D7D36314D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006" y="1863018"/>
              <a:ext cx="1071431" cy="1071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29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D1355-CEF6-3700-7FFE-D2BEBE07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7D462-E382-C341-3AE7-AA260B271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072" y="1248539"/>
            <a:ext cx="7691179" cy="3821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3D7BA-D513-DD06-5CA1-90381B41E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987" y="4338000"/>
            <a:ext cx="1859201" cy="25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2BFCC4-E931-3222-4475-B838B0E83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72" y="4338000"/>
            <a:ext cx="174272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70707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6B7951-C2D2-8AFE-7635-B521E6DB2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C2A7F2A-913A-038C-4168-47E4264174B0}"/>
              </a:ext>
            </a:extLst>
          </p:cNvPr>
          <p:cNvGrpSpPr/>
          <p:nvPr/>
        </p:nvGrpSpPr>
        <p:grpSpPr>
          <a:xfrm>
            <a:off x="1295400" y="872053"/>
            <a:ext cx="9563100" cy="3581400"/>
            <a:chOff x="1295400" y="872053"/>
            <a:chExt cx="9563100" cy="35814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02DDDF3-A538-1F48-B726-088EAA11F127}"/>
                </a:ext>
              </a:extLst>
            </p:cNvPr>
            <p:cNvSpPr/>
            <p:nvPr/>
          </p:nvSpPr>
          <p:spPr>
            <a:xfrm>
              <a:off x="1295400" y="872053"/>
              <a:ext cx="9563100" cy="3581400"/>
            </a:xfrm>
            <a:custGeom>
              <a:avLst/>
              <a:gdLst>
                <a:gd name="connsiteX0" fmla="*/ 0 w 9563100"/>
                <a:gd name="connsiteY0" fmla="*/ 260439 h 3581400"/>
                <a:gd name="connsiteX1" fmla="*/ 260439 w 9563100"/>
                <a:gd name="connsiteY1" fmla="*/ 0 h 3581400"/>
                <a:gd name="connsiteX2" fmla="*/ 865572 w 9563100"/>
                <a:gd name="connsiteY2" fmla="*/ 0 h 3581400"/>
                <a:gd name="connsiteX3" fmla="*/ 1651550 w 9563100"/>
                <a:gd name="connsiteY3" fmla="*/ 0 h 3581400"/>
                <a:gd name="connsiteX4" fmla="*/ 2256683 w 9563100"/>
                <a:gd name="connsiteY4" fmla="*/ 0 h 3581400"/>
                <a:gd name="connsiteX5" fmla="*/ 3042661 w 9563100"/>
                <a:gd name="connsiteY5" fmla="*/ 0 h 3581400"/>
                <a:gd name="connsiteX6" fmla="*/ 3557372 w 9563100"/>
                <a:gd name="connsiteY6" fmla="*/ 0 h 3581400"/>
                <a:gd name="connsiteX7" fmla="*/ 4433772 w 9563100"/>
                <a:gd name="connsiteY7" fmla="*/ 0 h 3581400"/>
                <a:gd name="connsiteX8" fmla="*/ 5219750 w 9563100"/>
                <a:gd name="connsiteY8" fmla="*/ 0 h 3581400"/>
                <a:gd name="connsiteX9" fmla="*/ 5644039 w 9563100"/>
                <a:gd name="connsiteY9" fmla="*/ 0 h 3581400"/>
                <a:gd name="connsiteX10" fmla="*/ 6520439 w 9563100"/>
                <a:gd name="connsiteY10" fmla="*/ 0 h 3581400"/>
                <a:gd name="connsiteX11" fmla="*/ 7125572 w 9563100"/>
                <a:gd name="connsiteY11" fmla="*/ 0 h 3581400"/>
                <a:gd name="connsiteX12" fmla="*/ 8001972 w 9563100"/>
                <a:gd name="connsiteY12" fmla="*/ 0 h 3581400"/>
                <a:gd name="connsiteX13" fmla="*/ 9302661 w 9563100"/>
                <a:gd name="connsiteY13" fmla="*/ 0 h 3581400"/>
                <a:gd name="connsiteX14" fmla="*/ 9563100 w 9563100"/>
                <a:gd name="connsiteY14" fmla="*/ 260439 h 3581400"/>
                <a:gd name="connsiteX15" fmla="*/ 9563100 w 9563100"/>
                <a:gd name="connsiteY15" fmla="*/ 933754 h 3581400"/>
                <a:gd name="connsiteX16" fmla="*/ 9563100 w 9563100"/>
                <a:gd name="connsiteY16" fmla="*/ 1576463 h 3581400"/>
                <a:gd name="connsiteX17" fmla="*/ 9563100 w 9563100"/>
                <a:gd name="connsiteY17" fmla="*/ 2096752 h 3581400"/>
                <a:gd name="connsiteX18" fmla="*/ 9563100 w 9563100"/>
                <a:gd name="connsiteY18" fmla="*/ 2678251 h 3581400"/>
                <a:gd name="connsiteX19" fmla="*/ 9563100 w 9563100"/>
                <a:gd name="connsiteY19" fmla="*/ 3320961 h 3581400"/>
                <a:gd name="connsiteX20" fmla="*/ 9302661 w 9563100"/>
                <a:gd name="connsiteY20" fmla="*/ 3581400 h 3581400"/>
                <a:gd name="connsiteX21" fmla="*/ 8607105 w 9563100"/>
                <a:gd name="connsiteY21" fmla="*/ 3581400 h 3581400"/>
                <a:gd name="connsiteX22" fmla="*/ 8092394 w 9563100"/>
                <a:gd name="connsiteY22" fmla="*/ 3581400 h 3581400"/>
                <a:gd name="connsiteX23" fmla="*/ 7215994 w 9563100"/>
                <a:gd name="connsiteY23" fmla="*/ 3581400 h 3581400"/>
                <a:gd name="connsiteX24" fmla="*/ 6430017 w 9563100"/>
                <a:gd name="connsiteY24" fmla="*/ 3581400 h 3581400"/>
                <a:gd name="connsiteX25" fmla="*/ 5824883 w 9563100"/>
                <a:gd name="connsiteY25" fmla="*/ 3581400 h 3581400"/>
                <a:gd name="connsiteX26" fmla="*/ 5038906 w 9563100"/>
                <a:gd name="connsiteY26" fmla="*/ 3581400 h 3581400"/>
                <a:gd name="connsiteX27" fmla="*/ 4343350 w 9563100"/>
                <a:gd name="connsiteY27" fmla="*/ 3581400 h 3581400"/>
                <a:gd name="connsiteX28" fmla="*/ 3828639 w 9563100"/>
                <a:gd name="connsiteY28" fmla="*/ 3581400 h 3581400"/>
                <a:gd name="connsiteX29" fmla="*/ 3133083 w 9563100"/>
                <a:gd name="connsiteY29" fmla="*/ 3581400 h 3581400"/>
                <a:gd name="connsiteX30" fmla="*/ 2347106 w 9563100"/>
                <a:gd name="connsiteY30" fmla="*/ 3581400 h 3581400"/>
                <a:gd name="connsiteX31" fmla="*/ 1741972 w 9563100"/>
                <a:gd name="connsiteY31" fmla="*/ 3581400 h 3581400"/>
                <a:gd name="connsiteX32" fmla="*/ 1046417 w 9563100"/>
                <a:gd name="connsiteY32" fmla="*/ 3581400 h 3581400"/>
                <a:gd name="connsiteX33" fmla="*/ 260439 w 9563100"/>
                <a:gd name="connsiteY33" fmla="*/ 3581400 h 3581400"/>
                <a:gd name="connsiteX34" fmla="*/ 0 w 9563100"/>
                <a:gd name="connsiteY34" fmla="*/ 3320961 h 3581400"/>
                <a:gd name="connsiteX35" fmla="*/ 0 w 9563100"/>
                <a:gd name="connsiteY35" fmla="*/ 2770067 h 3581400"/>
                <a:gd name="connsiteX36" fmla="*/ 0 w 9563100"/>
                <a:gd name="connsiteY36" fmla="*/ 2157963 h 3581400"/>
                <a:gd name="connsiteX37" fmla="*/ 0 w 9563100"/>
                <a:gd name="connsiteY37" fmla="*/ 1576463 h 3581400"/>
                <a:gd name="connsiteX38" fmla="*/ 0 w 9563100"/>
                <a:gd name="connsiteY38" fmla="*/ 1025569 h 3581400"/>
                <a:gd name="connsiteX39" fmla="*/ 0 w 9563100"/>
                <a:gd name="connsiteY39" fmla="*/ 260439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563100" h="3581400" fill="none" extrusionOk="0">
                  <a:moveTo>
                    <a:pt x="0" y="260439"/>
                  </a:moveTo>
                  <a:cubicBezTo>
                    <a:pt x="-4247" y="121337"/>
                    <a:pt x="139814" y="-1397"/>
                    <a:pt x="260439" y="0"/>
                  </a:cubicBezTo>
                  <a:cubicBezTo>
                    <a:pt x="418253" y="11821"/>
                    <a:pt x="740895" y="-16057"/>
                    <a:pt x="865572" y="0"/>
                  </a:cubicBezTo>
                  <a:cubicBezTo>
                    <a:pt x="990249" y="16057"/>
                    <a:pt x="1388100" y="-23756"/>
                    <a:pt x="1651550" y="0"/>
                  </a:cubicBezTo>
                  <a:cubicBezTo>
                    <a:pt x="1915000" y="23756"/>
                    <a:pt x="2085683" y="-22930"/>
                    <a:pt x="2256683" y="0"/>
                  </a:cubicBezTo>
                  <a:cubicBezTo>
                    <a:pt x="2427683" y="22930"/>
                    <a:pt x="2853127" y="2792"/>
                    <a:pt x="3042661" y="0"/>
                  </a:cubicBezTo>
                  <a:cubicBezTo>
                    <a:pt x="3232195" y="-2792"/>
                    <a:pt x="3452617" y="12264"/>
                    <a:pt x="3557372" y="0"/>
                  </a:cubicBezTo>
                  <a:cubicBezTo>
                    <a:pt x="3662127" y="-12264"/>
                    <a:pt x="4090428" y="-26914"/>
                    <a:pt x="4433772" y="0"/>
                  </a:cubicBezTo>
                  <a:cubicBezTo>
                    <a:pt x="4777116" y="26914"/>
                    <a:pt x="4931302" y="-34873"/>
                    <a:pt x="5219750" y="0"/>
                  </a:cubicBezTo>
                  <a:cubicBezTo>
                    <a:pt x="5508198" y="34873"/>
                    <a:pt x="5556194" y="-6019"/>
                    <a:pt x="5644039" y="0"/>
                  </a:cubicBezTo>
                  <a:cubicBezTo>
                    <a:pt x="5731884" y="6019"/>
                    <a:pt x="6207716" y="-29695"/>
                    <a:pt x="6520439" y="0"/>
                  </a:cubicBezTo>
                  <a:cubicBezTo>
                    <a:pt x="6833162" y="29695"/>
                    <a:pt x="6838589" y="21918"/>
                    <a:pt x="7125572" y="0"/>
                  </a:cubicBezTo>
                  <a:cubicBezTo>
                    <a:pt x="7412555" y="-21918"/>
                    <a:pt x="7794791" y="-33666"/>
                    <a:pt x="8001972" y="0"/>
                  </a:cubicBezTo>
                  <a:cubicBezTo>
                    <a:pt x="8209153" y="33666"/>
                    <a:pt x="8656064" y="-15619"/>
                    <a:pt x="9302661" y="0"/>
                  </a:cubicBezTo>
                  <a:cubicBezTo>
                    <a:pt x="9474377" y="-2841"/>
                    <a:pt x="9543845" y="137876"/>
                    <a:pt x="9563100" y="260439"/>
                  </a:cubicBezTo>
                  <a:cubicBezTo>
                    <a:pt x="9541378" y="580493"/>
                    <a:pt x="9555645" y="754098"/>
                    <a:pt x="9563100" y="933754"/>
                  </a:cubicBezTo>
                  <a:cubicBezTo>
                    <a:pt x="9570555" y="1113411"/>
                    <a:pt x="9577814" y="1320985"/>
                    <a:pt x="9563100" y="1576463"/>
                  </a:cubicBezTo>
                  <a:cubicBezTo>
                    <a:pt x="9548386" y="1831941"/>
                    <a:pt x="9579611" y="1898739"/>
                    <a:pt x="9563100" y="2096752"/>
                  </a:cubicBezTo>
                  <a:cubicBezTo>
                    <a:pt x="9546589" y="2294765"/>
                    <a:pt x="9563724" y="2533012"/>
                    <a:pt x="9563100" y="2678251"/>
                  </a:cubicBezTo>
                  <a:cubicBezTo>
                    <a:pt x="9562476" y="2823490"/>
                    <a:pt x="9572847" y="3025329"/>
                    <a:pt x="9563100" y="3320961"/>
                  </a:cubicBezTo>
                  <a:cubicBezTo>
                    <a:pt x="9550727" y="3492052"/>
                    <a:pt x="9443214" y="3612265"/>
                    <a:pt x="9302661" y="3581400"/>
                  </a:cubicBezTo>
                  <a:cubicBezTo>
                    <a:pt x="9012515" y="3614805"/>
                    <a:pt x="8786306" y="3598555"/>
                    <a:pt x="8607105" y="3581400"/>
                  </a:cubicBezTo>
                  <a:cubicBezTo>
                    <a:pt x="8427904" y="3564245"/>
                    <a:pt x="8299641" y="3559143"/>
                    <a:pt x="8092394" y="3581400"/>
                  </a:cubicBezTo>
                  <a:cubicBezTo>
                    <a:pt x="7885147" y="3603657"/>
                    <a:pt x="7618819" y="3602913"/>
                    <a:pt x="7215994" y="3581400"/>
                  </a:cubicBezTo>
                  <a:cubicBezTo>
                    <a:pt x="6813169" y="3559887"/>
                    <a:pt x="6631995" y="3617012"/>
                    <a:pt x="6430017" y="3581400"/>
                  </a:cubicBezTo>
                  <a:cubicBezTo>
                    <a:pt x="6228039" y="3545788"/>
                    <a:pt x="6057391" y="3588041"/>
                    <a:pt x="5824883" y="3581400"/>
                  </a:cubicBezTo>
                  <a:cubicBezTo>
                    <a:pt x="5592375" y="3574759"/>
                    <a:pt x="5309776" y="3561440"/>
                    <a:pt x="5038906" y="3581400"/>
                  </a:cubicBezTo>
                  <a:cubicBezTo>
                    <a:pt x="4768036" y="3601360"/>
                    <a:pt x="4641432" y="3610460"/>
                    <a:pt x="4343350" y="3581400"/>
                  </a:cubicBezTo>
                  <a:cubicBezTo>
                    <a:pt x="4045268" y="3552340"/>
                    <a:pt x="4007590" y="3575695"/>
                    <a:pt x="3828639" y="3581400"/>
                  </a:cubicBezTo>
                  <a:cubicBezTo>
                    <a:pt x="3649688" y="3587105"/>
                    <a:pt x="3428817" y="3556819"/>
                    <a:pt x="3133083" y="3581400"/>
                  </a:cubicBezTo>
                  <a:cubicBezTo>
                    <a:pt x="2837349" y="3605981"/>
                    <a:pt x="2583969" y="3554972"/>
                    <a:pt x="2347106" y="3581400"/>
                  </a:cubicBezTo>
                  <a:cubicBezTo>
                    <a:pt x="2110243" y="3607828"/>
                    <a:pt x="1922370" y="3601956"/>
                    <a:pt x="1741972" y="3581400"/>
                  </a:cubicBezTo>
                  <a:cubicBezTo>
                    <a:pt x="1561574" y="3560844"/>
                    <a:pt x="1309590" y="3551325"/>
                    <a:pt x="1046417" y="3581400"/>
                  </a:cubicBezTo>
                  <a:cubicBezTo>
                    <a:pt x="783244" y="3611475"/>
                    <a:pt x="643880" y="3559529"/>
                    <a:pt x="260439" y="3581400"/>
                  </a:cubicBezTo>
                  <a:cubicBezTo>
                    <a:pt x="134712" y="3609231"/>
                    <a:pt x="4702" y="3480452"/>
                    <a:pt x="0" y="3320961"/>
                  </a:cubicBezTo>
                  <a:cubicBezTo>
                    <a:pt x="25386" y="3053283"/>
                    <a:pt x="-13809" y="2916356"/>
                    <a:pt x="0" y="2770067"/>
                  </a:cubicBezTo>
                  <a:cubicBezTo>
                    <a:pt x="13809" y="2623778"/>
                    <a:pt x="17306" y="2430864"/>
                    <a:pt x="0" y="2157963"/>
                  </a:cubicBezTo>
                  <a:cubicBezTo>
                    <a:pt x="-17306" y="1885062"/>
                    <a:pt x="4097" y="1797110"/>
                    <a:pt x="0" y="1576463"/>
                  </a:cubicBezTo>
                  <a:cubicBezTo>
                    <a:pt x="-4097" y="1355816"/>
                    <a:pt x="25555" y="1285261"/>
                    <a:pt x="0" y="1025569"/>
                  </a:cubicBezTo>
                  <a:cubicBezTo>
                    <a:pt x="-25555" y="765877"/>
                    <a:pt x="-27408" y="593201"/>
                    <a:pt x="0" y="260439"/>
                  </a:cubicBezTo>
                  <a:close/>
                </a:path>
                <a:path w="9563100" h="3581400" stroke="0" extrusionOk="0">
                  <a:moveTo>
                    <a:pt x="0" y="260439"/>
                  </a:moveTo>
                  <a:cubicBezTo>
                    <a:pt x="14521" y="147335"/>
                    <a:pt x="122709" y="13811"/>
                    <a:pt x="260439" y="0"/>
                  </a:cubicBezTo>
                  <a:cubicBezTo>
                    <a:pt x="402456" y="2978"/>
                    <a:pt x="734945" y="22533"/>
                    <a:pt x="955995" y="0"/>
                  </a:cubicBezTo>
                  <a:cubicBezTo>
                    <a:pt x="1177045" y="-22533"/>
                    <a:pt x="1491991" y="-14241"/>
                    <a:pt x="1832395" y="0"/>
                  </a:cubicBezTo>
                  <a:cubicBezTo>
                    <a:pt x="2172799" y="14241"/>
                    <a:pt x="2198638" y="10767"/>
                    <a:pt x="2437528" y="0"/>
                  </a:cubicBezTo>
                  <a:cubicBezTo>
                    <a:pt x="2676418" y="-10767"/>
                    <a:pt x="2986592" y="-13099"/>
                    <a:pt x="3133083" y="0"/>
                  </a:cubicBezTo>
                  <a:cubicBezTo>
                    <a:pt x="3279574" y="13099"/>
                    <a:pt x="3520921" y="10259"/>
                    <a:pt x="3738217" y="0"/>
                  </a:cubicBezTo>
                  <a:cubicBezTo>
                    <a:pt x="3955513" y="-10259"/>
                    <a:pt x="4202592" y="-16821"/>
                    <a:pt x="4343350" y="0"/>
                  </a:cubicBezTo>
                  <a:cubicBezTo>
                    <a:pt x="4484108" y="16821"/>
                    <a:pt x="4797721" y="-28303"/>
                    <a:pt x="5219750" y="0"/>
                  </a:cubicBezTo>
                  <a:cubicBezTo>
                    <a:pt x="5641779" y="28303"/>
                    <a:pt x="5477322" y="-1619"/>
                    <a:pt x="5644039" y="0"/>
                  </a:cubicBezTo>
                  <a:cubicBezTo>
                    <a:pt x="5810756" y="1619"/>
                    <a:pt x="5958052" y="-7439"/>
                    <a:pt x="6158750" y="0"/>
                  </a:cubicBezTo>
                  <a:cubicBezTo>
                    <a:pt x="6359448" y="7439"/>
                    <a:pt x="6604826" y="-26712"/>
                    <a:pt x="6763883" y="0"/>
                  </a:cubicBezTo>
                  <a:cubicBezTo>
                    <a:pt x="6922940" y="26712"/>
                    <a:pt x="7149419" y="-21539"/>
                    <a:pt x="7278594" y="0"/>
                  </a:cubicBezTo>
                  <a:cubicBezTo>
                    <a:pt x="7407769" y="21539"/>
                    <a:pt x="7935133" y="18278"/>
                    <a:pt x="8154994" y="0"/>
                  </a:cubicBezTo>
                  <a:cubicBezTo>
                    <a:pt x="8374855" y="-18278"/>
                    <a:pt x="8562675" y="-16434"/>
                    <a:pt x="8669705" y="0"/>
                  </a:cubicBezTo>
                  <a:cubicBezTo>
                    <a:pt x="8776735" y="16434"/>
                    <a:pt x="9060618" y="11160"/>
                    <a:pt x="9302661" y="0"/>
                  </a:cubicBezTo>
                  <a:cubicBezTo>
                    <a:pt x="9437858" y="32927"/>
                    <a:pt x="9549292" y="138531"/>
                    <a:pt x="9563100" y="260439"/>
                  </a:cubicBezTo>
                  <a:cubicBezTo>
                    <a:pt x="9571267" y="480723"/>
                    <a:pt x="9586539" y="767924"/>
                    <a:pt x="9563100" y="903149"/>
                  </a:cubicBezTo>
                  <a:cubicBezTo>
                    <a:pt x="9539662" y="1038374"/>
                    <a:pt x="9581069" y="1271950"/>
                    <a:pt x="9563100" y="1454043"/>
                  </a:cubicBezTo>
                  <a:cubicBezTo>
                    <a:pt x="9545131" y="1636136"/>
                    <a:pt x="9583860" y="1780331"/>
                    <a:pt x="9563100" y="2096752"/>
                  </a:cubicBezTo>
                  <a:cubicBezTo>
                    <a:pt x="9542340" y="2413173"/>
                    <a:pt x="9548956" y="2485825"/>
                    <a:pt x="9563100" y="2708857"/>
                  </a:cubicBezTo>
                  <a:cubicBezTo>
                    <a:pt x="9577244" y="2931890"/>
                    <a:pt x="9566395" y="3123345"/>
                    <a:pt x="9563100" y="3320961"/>
                  </a:cubicBezTo>
                  <a:cubicBezTo>
                    <a:pt x="9557366" y="3492890"/>
                    <a:pt x="9450005" y="3583390"/>
                    <a:pt x="9302661" y="3581400"/>
                  </a:cubicBezTo>
                  <a:cubicBezTo>
                    <a:pt x="9157650" y="3600323"/>
                    <a:pt x="8911679" y="3599981"/>
                    <a:pt x="8787950" y="3581400"/>
                  </a:cubicBezTo>
                  <a:cubicBezTo>
                    <a:pt x="8664221" y="3562819"/>
                    <a:pt x="8253806" y="3579854"/>
                    <a:pt x="8001972" y="3581400"/>
                  </a:cubicBezTo>
                  <a:cubicBezTo>
                    <a:pt x="7750138" y="3582946"/>
                    <a:pt x="7557157" y="3601196"/>
                    <a:pt x="7215994" y="3581400"/>
                  </a:cubicBezTo>
                  <a:cubicBezTo>
                    <a:pt x="6874831" y="3561604"/>
                    <a:pt x="6909641" y="3574211"/>
                    <a:pt x="6791706" y="3581400"/>
                  </a:cubicBezTo>
                  <a:cubicBezTo>
                    <a:pt x="6673771" y="3588589"/>
                    <a:pt x="6388472" y="3599515"/>
                    <a:pt x="6276994" y="3581400"/>
                  </a:cubicBezTo>
                  <a:cubicBezTo>
                    <a:pt x="6165516" y="3563285"/>
                    <a:pt x="6053480" y="3570515"/>
                    <a:pt x="5852706" y="3581400"/>
                  </a:cubicBezTo>
                  <a:cubicBezTo>
                    <a:pt x="5651932" y="3592285"/>
                    <a:pt x="5208984" y="3547963"/>
                    <a:pt x="4976306" y="3581400"/>
                  </a:cubicBezTo>
                  <a:cubicBezTo>
                    <a:pt x="4743628" y="3614837"/>
                    <a:pt x="4537081" y="3565755"/>
                    <a:pt x="4371172" y="3581400"/>
                  </a:cubicBezTo>
                  <a:cubicBezTo>
                    <a:pt x="4205263" y="3597045"/>
                    <a:pt x="3838706" y="3585051"/>
                    <a:pt x="3585194" y="3581400"/>
                  </a:cubicBezTo>
                  <a:cubicBezTo>
                    <a:pt x="3331682" y="3577749"/>
                    <a:pt x="3246958" y="3598197"/>
                    <a:pt x="3160906" y="3581400"/>
                  </a:cubicBezTo>
                  <a:cubicBezTo>
                    <a:pt x="3074854" y="3564603"/>
                    <a:pt x="2826307" y="3603149"/>
                    <a:pt x="2555772" y="3581400"/>
                  </a:cubicBezTo>
                  <a:cubicBezTo>
                    <a:pt x="2285237" y="3559651"/>
                    <a:pt x="2009268" y="3581681"/>
                    <a:pt x="1679372" y="3581400"/>
                  </a:cubicBezTo>
                  <a:cubicBezTo>
                    <a:pt x="1349476" y="3581119"/>
                    <a:pt x="1276096" y="3590044"/>
                    <a:pt x="983817" y="3581400"/>
                  </a:cubicBezTo>
                  <a:cubicBezTo>
                    <a:pt x="691538" y="3572756"/>
                    <a:pt x="548487" y="3604401"/>
                    <a:pt x="260439" y="3581400"/>
                  </a:cubicBezTo>
                  <a:cubicBezTo>
                    <a:pt x="105608" y="3586655"/>
                    <a:pt x="13901" y="3465054"/>
                    <a:pt x="0" y="3320961"/>
                  </a:cubicBezTo>
                  <a:cubicBezTo>
                    <a:pt x="-15510" y="3069350"/>
                    <a:pt x="-25653" y="3015414"/>
                    <a:pt x="0" y="2739462"/>
                  </a:cubicBezTo>
                  <a:cubicBezTo>
                    <a:pt x="25653" y="2463510"/>
                    <a:pt x="6186" y="2328763"/>
                    <a:pt x="0" y="2219173"/>
                  </a:cubicBezTo>
                  <a:cubicBezTo>
                    <a:pt x="-6186" y="2109583"/>
                    <a:pt x="29281" y="1827467"/>
                    <a:pt x="0" y="1576463"/>
                  </a:cubicBezTo>
                  <a:cubicBezTo>
                    <a:pt x="-29281" y="1325459"/>
                    <a:pt x="-28246" y="1056553"/>
                    <a:pt x="0" y="903149"/>
                  </a:cubicBezTo>
                  <a:cubicBezTo>
                    <a:pt x="28246" y="749745"/>
                    <a:pt x="11425" y="549478"/>
                    <a:pt x="0" y="260439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1020267917">
                    <a:prstGeom prst="roundRect">
                      <a:avLst>
                        <a:gd name="adj" fmla="val 7272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2B673B-4F44-7256-C62A-E0F2AD529813}"/>
                </a:ext>
              </a:extLst>
            </p:cNvPr>
            <p:cNvSpPr txBox="1"/>
            <p:nvPr/>
          </p:nvSpPr>
          <p:spPr>
            <a:xfrm>
              <a:off x="1571625" y="1262369"/>
              <a:ext cx="897255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chẳng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may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Ếch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sớm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7FFAAFF-CAB7-D827-42CF-86DB13C9FD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/>
        </p:blipFill>
        <p:spPr>
          <a:xfrm>
            <a:off x="9444468" y="3925947"/>
            <a:ext cx="2751863" cy="3027047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C47AF51-FFE9-10EA-43A8-D6A0D0FF6F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/>
        </p:blipFill>
        <p:spPr>
          <a:xfrm>
            <a:off x="-200025" y="4001114"/>
            <a:ext cx="3416074" cy="30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7DD9DACB-447C-9B72-01DD-24F2BF358E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/>
        </p:blipFill>
        <p:spPr>
          <a:xfrm>
            <a:off x="-304800" y="-29833"/>
            <a:ext cx="12496800" cy="6874823"/>
          </a:xfrm>
          <a:prstGeom prst="rect">
            <a:avLst/>
          </a:prstGeom>
        </p:spPr>
      </p:pic>
      <p:pic>
        <p:nvPicPr>
          <p:cNvPr id="6" name="Picture 5" descr="A picture containing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C8C7F76C-B84F-A467-B57A-C1D4573276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647" b="81502" l="50697" r="89087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7709" y1="46440" x2="84211" y2="48684"/>
                        <a14:foregroundMark x1="87848" y1="55805" x2="89087" y2="58437"/>
                        <a14:foregroundMark x1="89087" y1="58437" x2="88080" y2="59056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/>
        </p:blipFill>
        <p:spPr>
          <a:xfrm>
            <a:off x="9753600" y="2696557"/>
            <a:ext cx="2272144" cy="2499357"/>
          </a:xfrm>
          <a:prstGeom prst="rect">
            <a:avLst/>
          </a:prstGeom>
        </p:spPr>
      </p:pic>
      <p:sp>
        <p:nvSpPr>
          <p:cNvPr id="7" name="Oval 6">
            <a:hlinkClick r:id="rId9" action="ppaction://hlinksldjump"/>
            <a:extLst>
              <a:ext uri="{FF2B5EF4-FFF2-40B4-BE49-F238E27FC236}">
                <a16:creationId xmlns:a16="http://schemas.microsoft.com/office/drawing/2014/main" id="{3CD5057D-2AFF-5A53-9271-A44579AB0356}"/>
              </a:ext>
            </a:extLst>
          </p:cNvPr>
          <p:cNvSpPr/>
          <p:nvPr/>
        </p:nvSpPr>
        <p:spPr>
          <a:xfrm>
            <a:off x="5033340" y="460432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>
            <a:hlinkClick r:id="rId10" action="ppaction://hlinksldjump"/>
            <a:extLst>
              <a:ext uri="{FF2B5EF4-FFF2-40B4-BE49-F238E27FC236}">
                <a16:creationId xmlns:a16="http://schemas.microsoft.com/office/drawing/2014/main" id="{525EC008-5EB3-387A-D724-CCB8408F2037}"/>
              </a:ext>
            </a:extLst>
          </p:cNvPr>
          <p:cNvSpPr/>
          <p:nvPr/>
        </p:nvSpPr>
        <p:spPr>
          <a:xfrm>
            <a:off x="6052457" y="5914371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hlinkClick r:id="rId11" action="ppaction://hlinksldjump"/>
            <a:extLst>
              <a:ext uri="{FF2B5EF4-FFF2-40B4-BE49-F238E27FC236}">
                <a16:creationId xmlns:a16="http://schemas.microsoft.com/office/drawing/2014/main" id="{0634ACBD-D5F4-C6E2-249C-50951F90DF1E}"/>
              </a:ext>
            </a:extLst>
          </p:cNvPr>
          <p:cNvSpPr/>
          <p:nvPr/>
        </p:nvSpPr>
        <p:spPr>
          <a:xfrm>
            <a:off x="9601200" y="5867400"/>
            <a:ext cx="685800" cy="471514"/>
          </a:xfrm>
          <a:prstGeom prst="ellips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21528B6-C9B4-FE1D-8BF0-233D1A1CDB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/>
        </p:blipFill>
        <p:spPr>
          <a:xfrm>
            <a:off x="2899740" y="3640759"/>
            <a:ext cx="2133600" cy="1927123"/>
          </a:xfrm>
          <a:prstGeom prst="rect">
            <a:avLst/>
          </a:prstGeom>
        </p:spPr>
      </p:pic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5B527D6-61DC-7240-0F07-2CD4DAE28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87000" y="6475484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3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0162 C -0.00794 -0.00695 -0.0026 -0.01181 -0.00078 -0.01181 C 0.01107 -0.01181 0.02331 0.06875 0.02331 0.1493 C 0.02331 0.10856 0.02943 0.06875 0.03516 0.06875 C 0.04128 0.06875 0.04701 0.10926 0.04701 0.1493 C 0.04701 0.12916 0.04987 0.10856 0.05313 0.10856 C 0.05612 0.10856 0.05912 0.1287 0.05912 0.1493 C 0.05912 0.13889 0.06068 0.12916 0.06224 0.12916 C 0.06367 0.12916 0.0651 0.13958 0.0651 0.1493 C 0.0651 0.14398 0.06589 0.13889 0.0668 0.13889 C 0.06719 0.13889 0.06836 0.14421 0.06836 0.1493 C 0.06836 0.14676 0.06862 0.14398 0.06901 0.14398 C 0.06901 0.14328 0.06979 0.14652 0.06979 0.1493 C 0.06979 0.14791 0.06979 0.14676 0.07018 0.14676 C 0.07018 0.14722 0.07057 0.14791 0.07057 0.1493 C 0.07057 0.14861 0.07057 0.14791 0.07057 0.14722 C 0.07096 0.14722 0.07096 0.14791 0.07096 0.14861 C 0.07135 0.14861 0.07135 0.14791 0.07135 0.14722 C 0.07188 0.14722 0.07188 0.14791 0.07188 0.14861 " pathEditMode="relative" rAng="0" ptsTypes="AAAAAAAAAAAAAAAAA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87 0.14861 C 0.07721 0.14931 0.09739 0.15 0.10429 0.15 C 0.14883 0.15 0.19505 0.13982 0.19505 0.13033 C 0.19505 0.13496 0.21797 0.13982 0.23958 0.13982 C 0.2625 0.13982 0.28398 0.13496 0.28398 0.13033 C 0.28398 0.13218 0.29544 0.13496 0.3069 0.13496 C 0.31849 0.13496 0.33021 0.13218 0.33021 0.13033 C 0.33021 0.13079 0.3358 0.13218 0.3414 0.13218 C 0.34713 0.13218 0.35286 0.13079 0.35286 0.13033 C 0.35286 0.13079 0.35573 0.13079 0.35898 0.13079 C 0.36015 0.13079 0.36432 0.13033 0.36432 0.13079 C 0.36432 0.13033 0.36588 0.13033 0.36731 0.13033 C 0.36731 0.13079 0.37018 0.13033 0.37018 0.13079 C 0.37018 0.13033 0.37018 0.13079 0.37174 0.13033 C 0.37174 0.13079 0.37304 0.13033 0.37304 0.13079 C 0.37304 0.13033 0.37304 0.13079 0.37304 0.13033 C 0.37448 0.13033 0.37448 0.13079 0.37448 0.13033 C 0.37617 0.13033 0.37617 0.13079 0.37617 0.13033 C 0.37812 0.13033 0.37812 0.13079 0.37812 0.13033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813 0.13033 L 0.55313 0.009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5DBB19F-B91F-8610-C36E-71529D5538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/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055048-0B3E-90FA-8A0D-3BBD0961301E}"/>
              </a:ext>
            </a:extLst>
          </p:cNvPr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E412BB3-2851-4D2F-6BD0-470083BB0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/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6C2075-A3B8-0EDE-35B8-6EA9AAE8B0A6}"/>
              </a:ext>
            </a:extLst>
          </p:cNvPr>
          <p:cNvGrpSpPr/>
          <p:nvPr/>
        </p:nvGrpSpPr>
        <p:grpSpPr>
          <a:xfrm>
            <a:off x="1560246" y="257816"/>
            <a:ext cx="9774934" cy="1533940"/>
            <a:chOff x="1549666" y="397697"/>
            <a:chExt cx="9774934" cy="15339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2F6DCDC-5B97-79E8-293A-0D280A14964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315028B-1129-0AC3-85FD-C6C4429A2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0" r="81871" b="69753"/>
            <a:stretch/>
          </p:blipFill>
          <p:spPr>
            <a:xfrm>
              <a:off x="1549666" y="397697"/>
              <a:ext cx="863068" cy="15339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55AD0C-844D-0F03-DC71-95411F4DC02A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2416 + 3432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FF73B3-75C9-8F76-5F48-465459199E13}"/>
              </a:ext>
            </a:extLst>
          </p:cNvPr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6949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C2D521-1AD9-174A-3FE0-1631E3D287D9}"/>
              </a:ext>
            </a:extLst>
          </p:cNvPr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4848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FECF5B-B41D-4E51-173B-7D3E677FDCCA}"/>
              </a:ext>
            </a:extLst>
          </p:cNvPr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5848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CB0FCC-E5F7-1FED-2AFC-2F1F5505C0C0}"/>
              </a:ext>
            </a:extLst>
          </p:cNvPr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7245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6A552BB-AC6E-39F1-47A1-CBC56A15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DF07E51-BA49-3DE1-EBAA-C771AEB9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239756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A598DAC3-CC0F-96D3-6450-3BE07591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6F499158-C329-1D27-B6C9-2D7C1A5E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30" y="428349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1" action="ppaction://hlinksldjump"/>
            <a:extLst>
              <a:ext uri="{FF2B5EF4-FFF2-40B4-BE49-F238E27FC236}">
                <a16:creationId xmlns:a16="http://schemas.microsoft.com/office/drawing/2014/main" id="{7DF08245-280D-B7A3-5057-45599CB4365A}"/>
              </a:ext>
            </a:extLst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46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5DBB19F-B91F-8610-C36E-71529D5538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/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055048-0B3E-90FA-8A0D-3BBD0961301E}"/>
              </a:ext>
            </a:extLst>
          </p:cNvPr>
          <p:cNvSpPr/>
          <p:nvPr/>
        </p:nvSpPr>
        <p:spPr>
          <a:xfrm>
            <a:off x="354931" y="121915"/>
            <a:ext cx="11760869" cy="6452249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FF73B3-75C9-8F76-5F48-465459199E13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C2D521-1AD9-174A-3FE0-1631E3D287D9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FECF5B-B41D-4E51-173B-7D3E677FDCCA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CB0FCC-E5F7-1FED-2AFC-2F1F5505C0C0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6A552BB-AC6E-39F1-47A1-CBC56A15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DF07E51-BA49-3DE1-EBAA-C771AEB9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A598DAC3-CC0F-96D3-6450-3BE07591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6F499158-C329-1D27-B6C9-2D7C1A5E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B32AC-2AA6-8734-40D5-8FAC4E08C34B}"/>
              </a:ext>
            </a:extLst>
          </p:cNvPr>
          <p:cNvGrpSpPr/>
          <p:nvPr/>
        </p:nvGrpSpPr>
        <p:grpSpPr>
          <a:xfrm>
            <a:off x="1094765" y="-30070"/>
            <a:ext cx="10128799" cy="1570819"/>
            <a:chOff x="1083606" y="149374"/>
            <a:chExt cx="10128799" cy="15708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06C2075-A3B8-0EDE-35B8-6EA9AAE8B0A6}"/>
                </a:ext>
              </a:extLst>
            </p:cNvPr>
            <p:cNvGrpSpPr/>
            <p:nvPr/>
          </p:nvGrpSpPr>
          <p:grpSpPr>
            <a:xfrm>
              <a:off x="1911678" y="626876"/>
              <a:ext cx="9300727" cy="850739"/>
              <a:chOff x="1981199" y="762000"/>
              <a:chExt cx="9300727" cy="85073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2F6DCDC-5B97-79E8-293A-0D280A149642}"/>
                  </a:ext>
                </a:extLst>
              </p:cNvPr>
              <p:cNvSpPr/>
              <p:nvPr/>
            </p:nvSpPr>
            <p:spPr>
              <a:xfrm>
                <a:off x="1981199" y="762000"/>
                <a:ext cx="9300727" cy="850739"/>
              </a:xfrm>
              <a:custGeom>
                <a:avLst/>
                <a:gdLst>
                  <a:gd name="connsiteX0" fmla="*/ 0 w 9300727"/>
                  <a:gd name="connsiteY0" fmla="*/ 141793 h 850739"/>
                  <a:gd name="connsiteX1" fmla="*/ 141793 w 9300727"/>
                  <a:gd name="connsiteY1" fmla="*/ 0 h 850739"/>
                  <a:gd name="connsiteX2" fmla="*/ 9158934 w 9300727"/>
                  <a:gd name="connsiteY2" fmla="*/ 0 h 850739"/>
                  <a:gd name="connsiteX3" fmla="*/ 9300727 w 9300727"/>
                  <a:gd name="connsiteY3" fmla="*/ 141793 h 850739"/>
                  <a:gd name="connsiteX4" fmla="*/ 9300727 w 9300727"/>
                  <a:gd name="connsiteY4" fmla="*/ 708946 h 850739"/>
                  <a:gd name="connsiteX5" fmla="*/ 9158934 w 9300727"/>
                  <a:gd name="connsiteY5" fmla="*/ 850739 h 850739"/>
                  <a:gd name="connsiteX6" fmla="*/ 141793 w 9300727"/>
                  <a:gd name="connsiteY6" fmla="*/ 850739 h 850739"/>
                  <a:gd name="connsiteX7" fmla="*/ 0 w 9300727"/>
                  <a:gd name="connsiteY7" fmla="*/ 708946 h 850739"/>
                  <a:gd name="connsiteX8" fmla="*/ 0 w 9300727"/>
                  <a:gd name="connsiteY8" fmla="*/ 141793 h 850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00727" h="850739" fill="none" extrusionOk="0">
                    <a:moveTo>
                      <a:pt x="0" y="141793"/>
                    </a:moveTo>
                    <a:cubicBezTo>
                      <a:pt x="-11474" y="63331"/>
                      <a:pt x="57462" y="8962"/>
                      <a:pt x="141793" y="0"/>
                    </a:cubicBezTo>
                    <a:cubicBezTo>
                      <a:pt x="2321535" y="-72456"/>
                      <a:pt x="5970889" y="-40453"/>
                      <a:pt x="9158934" y="0"/>
                    </a:cubicBezTo>
                    <a:cubicBezTo>
                      <a:pt x="9234144" y="11284"/>
                      <a:pt x="9297935" y="61612"/>
                      <a:pt x="9300727" y="141793"/>
                    </a:cubicBezTo>
                    <a:cubicBezTo>
                      <a:pt x="9318456" y="313501"/>
                      <a:pt x="9334044" y="448325"/>
                      <a:pt x="9300727" y="708946"/>
                    </a:cubicBezTo>
                    <a:cubicBezTo>
                      <a:pt x="9304910" y="783915"/>
                      <a:pt x="9238324" y="851391"/>
                      <a:pt x="9158934" y="850739"/>
                    </a:cubicBezTo>
                    <a:cubicBezTo>
                      <a:pt x="5166622" y="816494"/>
                      <a:pt x="3956906" y="764179"/>
                      <a:pt x="141793" y="850739"/>
                    </a:cubicBezTo>
                    <a:cubicBezTo>
                      <a:pt x="61432" y="855896"/>
                      <a:pt x="2542" y="783655"/>
                      <a:pt x="0" y="708946"/>
                    </a:cubicBezTo>
                    <a:cubicBezTo>
                      <a:pt x="-47269" y="446280"/>
                      <a:pt x="13390" y="281812"/>
                      <a:pt x="0" y="141793"/>
                    </a:cubicBezTo>
                    <a:close/>
                  </a:path>
                  <a:path w="9300727" h="850739" stroke="0" extrusionOk="0">
                    <a:moveTo>
                      <a:pt x="0" y="141793"/>
                    </a:moveTo>
                    <a:cubicBezTo>
                      <a:pt x="2428" y="71957"/>
                      <a:pt x="57657" y="-1174"/>
                      <a:pt x="141793" y="0"/>
                    </a:cubicBezTo>
                    <a:cubicBezTo>
                      <a:pt x="2519928" y="95225"/>
                      <a:pt x="7259666" y="-67437"/>
                      <a:pt x="9158934" y="0"/>
                    </a:cubicBezTo>
                    <a:cubicBezTo>
                      <a:pt x="9245326" y="5778"/>
                      <a:pt x="9304749" y="54511"/>
                      <a:pt x="9300727" y="141793"/>
                    </a:cubicBezTo>
                    <a:cubicBezTo>
                      <a:pt x="9328817" y="356560"/>
                      <a:pt x="9259495" y="622237"/>
                      <a:pt x="9300727" y="708946"/>
                    </a:cubicBezTo>
                    <a:cubicBezTo>
                      <a:pt x="9293254" y="782492"/>
                      <a:pt x="9232326" y="856236"/>
                      <a:pt x="9158934" y="850739"/>
                    </a:cubicBezTo>
                    <a:cubicBezTo>
                      <a:pt x="5898655" y="772379"/>
                      <a:pt x="4125879" y="861511"/>
                      <a:pt x="141793" y="850739"/>
                    </a:cubicBezTo>
                    <a:cubicBezTo>
                      <a:pt x="68772" y="849598"/>
                      <a:pt x="1344" y="788144"/>
                      <a:pt x="0" y="708946"/>
                    </a:cubicBezTo>
                    <a:cubicBezTo>
                      <a:pt x="40957" y="635124"/>
                      <a:pt x="-46604" y="240909"/>
                      <a:pt x="0" y="141793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chemeClr val="accent6">
                    <a:lumMod val="75000"/>
                  </a:schemeClr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2111807709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55AD0C-844D-0F03-DC71-95411F4DC02A}"/>
                  </a:ext>
                </a:extLst>
              </p:cNvPr>
              <p:cNvSpPr txBox="1"/>
              <p:nvPr/>
            </p:nvSpPr>
            <p:spPr>
              <a:xfrm>
                <a:off x="2131802" y="762879"/>
                <a:ext cx="91392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trong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câu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đây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: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1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E8C5E6B6-E0D1-0C31-E0EE-91AA047D8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0" r="62159" b="69753"/>
            <a:stretch/>
          </p:blipFill>
          <p:spPr>
            <a:xfrm>
              <a:off x="1083606" y="149374"/>
              <a:ext cx="1304187" cy="1570819"/>
            </a:xfrm>
            <a:prstGeom prst="rect">
              <a:avLst/>
            </a:prstGeom>
          </p:spPr>
        </p:pic>
      </p:grpSp>
      <p:sp>
        <p:nvSpPr>
          <p:cNvPr id="5" name="Arrow: Left 4">
            <a:hlinkClick r:id="rId9" action="ppaction://hlinksldjump"/>
            <a:extLst>
              <a:ext uri="{FF2B5EF4-FFF2-40B4-BE49-F238E27FC236}">
                <a16:creationId xmlns:a16="http://schemas.microsoft.com/office/drawing/2014/main" id="{3EA62480-2AF1-4918-A84F-B8E82727ACC3}"/>
              </a:ext>
            </a:extLst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6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5DBB19F-B91F-8610-C36E-71529D5538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1194"/>
          <a:stretch/>
        </p:blipFill>
        <p:spPr>
          <a:xfrm>
            <a:off x="0" y="-16824"/>
            <a:ext cx="12496800" cy="6874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055048-0B3E-90FA-8A0D-3BBD0961301E}"/>
              </a:ext>
            </a:extLst>
          </p:cNvPr>
          <p:cNvSpPr/>
          <p:nvPr/>
        </p:nvSpPr>
        <p:spPr>
          <a:xfrm>
            <a:off x="476250" y="325764"/>
            <a:ext cx="115443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E412BB3-2851-4D2F-6BD0-470083BB0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foregroundMark x1="83216" y1="69455" x2="83216" y2="69455"/>
                        <a14:foregroundMark x1="21005" y1="69697" x2="21005" y2="69697"/>
                        <a14:foregroundMark x1="20503" y1="71030" x2="20503" y2="71030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  <a14:backgroundMark x1="27638" y1="62424" x2="27638" y2="62424"/>
                        <a14:backgroundMark x1="28945" y1="63636" x2="28945" y2="6363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/>
        </p:blipFill>
        <p:spPr>
          <a:xfrm>
            <a:off x="4870240" y="4391626"/>
            <a:ext cx="2912681" cy="26308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6C2075-A3B8-0EDE-35B8-6EA9AAE8B0A6}"/>
              </a:ext>
            </a:extLst>
          </p:cNvPr>
          <p:cNvGrpSpPr/>
          <p:nvPr/>
        </p:nvGrpSpPr>
        <p:grpSpPr>
          <a:xfrm>
            <a:off x="1176395" y="283836"/>
            <a:ext cx="10104051" cy="1529183"/>
            <a:chOff x="1245916" y="418960"/>
            <a:chExt cx="10104051" cy="15291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2F6DCDC-5B97-79E8-293A-0D280A14964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315028B-1129-0AC3-85FD-C6C4429A2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03" r="42624" b="69753"/>
            <a:stretch/>
          </p:blipFill>
          <p:spPr>
            <a:xfrm>
              <a:off x="1245916" y="418960"/>
              <a:ext cx="1066781" cy="152918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155AD0C-844D-0F03-DC71-95411F4DC02A}"/>
                </a:ext>
              </a:extLst>
            </p:cNvPr>
            <p:cNvSpPr txBox="1"/>
            <p:nvPr/>
          </p:nvSpPr>
          <p:spPr>
            <a:xfrm>
              <a:off x="2210729" y="8344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3845 + 2625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FF73B3-75C9-8F76-5F48-465459199E13}"/>
              </a:ext>
            </a:extLst>
          </p:cNvPr>
          <p:cNvSpPr/>
          <p:nvPr/>
        </p:nvSpPr>
        <p:spPr>
          <a:xfrm>
            <a:off x="1079349" y="2354505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7724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C2D521-1AD9-174A-3FE0-1631E3D287D9}"/>
              </a:ext>
            </a:extLst>
          </p:cNvPr>
          <p:cNvSpPr/>
          <p:nvPr/>
        </p:nvSpPr>
        <p:spPr>
          <a:xfrm>
            <a:off x="7721143" y="2368269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6470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FECF5B-B41D-4E51-173B-7D3E677FDCCA}"/>
              </a:ext>
            </a:extLst>
          </p:cNvPr>
          <p:cNvSpPr/>
          <p:nvPr/>
        </p:nvSpPr>
        <p:spPr>
          <a:xfrm>
            <a:off x="1077490" y="4190540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6460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CB0FCC-E5F7-1FED-2AFC-2F1F5505C0C0}"/>
              </a:ext>
            </a:extLst>
          </p:cNvPr>
          <p:cNvSpPr/>
          <p:nvPr/>
        </p:nvSpPr>
        <p:spPr>
          <a:xfrm>
            <a:off x="7750251" y="4190539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8158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6A552BB-AC6E-39F1-47A1-CBC56A15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540" y="236915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DF07E51-BA49-3DE1-EBAA-C771AEB95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98" y="4283499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A598DAC3-CC0F-96D3-6450-3BE07591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359" y="4283498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6F499158-C329-1D27-B6C9-2D7C1A5E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79" y="240355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Left 11">
            <a:hlinkClick r:id="rId11" action="ppaction://hlinksldjump"/>
            <a:extLst>
              <a:ext uri="{FF2B5EF4-FFF2-40B4-BE49-F238E27FC236}">
                <a16:creationId xmlns:a16="http://schemas.microsoft.com/office/drawing/2014/main" id="{40918003-8C76-ED25-CBBE-9B6206B95C50}"/>
              </a:ext>
            </a:extLst>
          </p:cNvPr>
          <p:cNvSpPr/>
          <p:nvPr/>
        </p:nvSpPr>
        <p:spPr>
          <a:xfrm>
            <a:off x="10452586" y="5871255"/>
            <a:ext cx="1501462" cy="821441"/>
          </a:xfrm>
          <a:prstGeom prst="leftArrow">
            <a:avLst>
              <a:gd name="adj1" fmla="val 50000"/>
              <a:gd name="adj2" fmla="val 46024"/>
            </a:avLst>
          </a:prstGeom>
          <a:solidFill>
            <a:srgbClr val="FFFF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9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6B7951-C2D2-8AFE-7635-B521E6DB2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FC47AF51-FFE9-10EA-43A8-D6A0D0FF6F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07" b="84000" l="16181" r="84724">
                        <a14:foregroundMark x1="42613" y1="67919" x2="42613" y2="67919"/>
                        <a14:foregroundMark x1="58157" y1="67475" x2="57487" y2="69697"/>
                        <a14:foregroundMark x1="47102" y1="6020" x2="47236" y2="7798"/>
                        <a14:foregroundMark x1="46700" y1="7798" x2="46566" y2="13818"/>
                        <a14:foregroundMark x1="60000" y1="13333" x2="58157" y2="19354"/>
                        <a14:foregroundMark x1="50117" y1="26343" x2="55645" y2="24283"/>
                        <a14:foregroundMark x1="43149" y1="8081" x2="44992" y2="14909"/>
                        <a14:foregroundMark x1="50251" y1="8404" x2="50251" y2="13010"/>
                        <a14:foregroundMark x1="57387" y1="11596" x2="55913" y2="16808"/>
                        <a14:foregroundMark x1="61441" y1="12848" x2="62379" y2="18586"/>
                        <a14:foregroundMark x1="55913" y1="13657" x2="55913" y2="13657"/>
                        <a14:foregroundMark x1="55276" y1="12687" x2="55276" y2="12687"/>
                        <a14:foregroundMark x1="43417" y1="23475" x2="56181" y2="27152"/>
                        <a14:foregroundMark x1="59732" y1="25091" x2="53434" y2="25697"/>
                        <a14:foregroundMark x1="42513" y1="69535" x2="42513" y2="69535"/>
                        <a14:foregroundMark x1="47772" y1="71919" x2="47772" y2="71919"/>
                        <a14:foregroundMark x1="39732" y1="73818" x2="39732" y2="73818"/>
                        <a14:foregroundMark x1="38827" y1="73010" x2="38827" y2="73010"/>
                        <a14:foregroundMark x1="17889" y1="71111" x2="17889" y2="71111"/>
                        <a14:foregroundMark x1="28677" y1="65091" x2="28677" y2="65091"/>
                        <a14:foregroundMark x1="31055" y1="62707" x2="31055" y2="62707"/>
                        <a14:foregroundMark x1="39732" y1="73818" x2="39732" y2="73818"/>
                        <a14:foregroundMark x1="60536" y1="6505" x2="61843" y2="7475"/>
                        <a14:foregroundMark x1="46700" y1="2707" x2="48275" y2="4283"/>
                        <a14:foregroundMark x1="35377" y1="75717" x2="33166" y2="76202"/>
                        <a14:foregroundMark x1="34606" y1="76364" x2="33166" y2="77131"/>
                        <a14:foregroundMark x1="22111" y1="72242" x2="22111" y2="72242"/>
                        <a14:foregroundMark x1="26968" y1="64606" x2="26968" y2="64606"/>
                        <a14:foregroundMark x1="29481" y1="64768" x2="29481" y2="64768"/>
                        <a14:foregroundMark x1="28945" y1="64121" x2="28945" y2="64121"/>
                        <a14:foregroundMark x1="27739" y1="64606" x2="27739" y2="64606"/>
                        <a14:foregroundMark x1="30519" y1="63798" x2="30519" y2="63798"/>
                        <a14:foregroundMark x1="25126" y1="52364" x2="25126" y2="52364"/>
                        <a14:foregroundMark x1="73970" y1="55717" x2="73970" y2="55717"/>
                        <a14:foregroundMark x1="83049" y1="69859" x2="83049" y2="69859"/>
                        <a14:foregroundMark x1="80402" y1="67475" x2="80402" y2="67475"/>
                        <a14:foregroundMark x1="81206" y1="67798" x2="81206" y2="67798"/>
                        <a14:foregroundMark x1="82647" y1="68566" x2="82647" y2="68566"/>
                        <a14:foregroundMark x1="82647" y1="68566" x2="82647" y2="69859"/>
                        <a14:foregroundMark x1="40134" y1="73818" x2="40134" y2="73818"/>
                        <a14:foregroundMark x1="18928" y1="71758" x2="18928" y2="71758"/>
                        <a14:foregroundMark x1="22345" y1="72242" x2="23685" y2="71434"/>
                        <a14:foregroundMark x1="22613" y1="71111" x2="22613" y2="71111"/>
                        <a14:foregroundMark x1="19866" y1="72081" x2="19866" y2="72081"/>
                        <a14:foregroundMark x1="83049" y1="68889" x2="83049" y2="68889"/>
                        <a14:foregroundMark x1="83317" y1="70626" x2="83317" y2="70626"/>
                        <a14:foregroundMark x1="81843" y1="72081" x2="81843" y2="72081"/>
                        <a14:foregroundMark x1="82111" y1="71919" x2="82111" y2="71919"/>
                        <a14:foregroundMark x1="25662" y1="65091" x2="25662" y2="65091"/>
                        <a14:backgroundMark x1="20905" y1="73333" x2="23685" y2="79677"/>
                        <a14:backgroundMark x1="23685" y1="79677" x2="23819" y2="79838"/>
                        <a14:backgroundMark x1="50117" y1="76202" x2="46064" y2="82061"/>
                        <a14:backgroundMark x1="78693" y1="71273" x2="78693" y2="71273"/>
                        <a14:backgroundMark x1="75812" y1="63354" x2="79631" y2="65091"/>
                        <a14:backgroundMark x1="22479" y1="70626" x2="22479" y2="70626"/>
                        <a14:backgroundMark x1="16047" y1="73172" x2="18291" y2="75071"/>
                        <a14:backgroundMark x1="21977" y1="70949" x2="21977" y2="709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5" r="6694" b="6666"/>
          <a:stretch/>
        </p:blipFill>
        <p:spPr>
          <a:xfrm>
            <a:off x="-76200" y="3841035"/>
            <a:ext cx="3648733" cy="3295630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7FFAAFF-CAB7-D827-42CF-86DB13C9FD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647" b="81502" l="50697" r="88622">
                        <a14:foregroundMark x1="52425" y1="55740" x2="52425" y2="55740"/>
                        <a14:foregroundMark x1="66047" y1="67704" x2="67098" y2="73080"/>
                        <a14:foregroundMark x1="76395" y1="68715" x2="76597" y2="72676"/>
                        <a14:foregroundMark x1="64430" y1="68513" x2="64430" y2="72029"/>
                        <a14:foregroundMark x1="75141" y1="68715" x2="74939" y2="74091"/>
                        <a14:foregroundMark x1="50768" y1="55740" x2="50768" y2="55740"/>
                        <a14:foregroundMark x1="87348" y1="56750" x2="87348" y2="56750"/>
                        <a14:foregroundMark x1="86297" y1="54891" x2="86297" y2="54891"/>
                        <a14:foregroundMark x1="86095" y1="56952" x2="86095" y2="58812"/>
                        <a14:foregroundMark x1="75788" y1="59458" x2="79062" y2="59458"/>
                        <a14:foregroundMark x1="57195" y1="58407" x2="63581" y2="61924"/>
                        <a14:foregroundMark x1="77648" y1="47049" x2="81770" y2="49313"/>
                        <a14:foregroundMark x1="85044" y1="53234" x2="87551" y2="57357"/>
                        <a14:foregroundMark x1="73686" y1="66855" x2="74939" y2="71019"/>
                        <a14:foregroundMark x1="75344" y1="77203" x2="63581" y2="76152"/>
                        <a14:foregroundMark x1="77405" y1="66653" x2="74131" y2="78213"/>
                        <a14:foregroundMark x1="74131" y1="78213" x2="73929" y2="78456"/>
                        <a14:foregroundMark x1="57801" y1="76354" x2="58588" y2="76721"/>
                        <a14:foregroundMark x1="87348" y1="54891" x2="87551" y2="58003"/>
                        <a14:foregroundMark x1="86500" y1="52223" x2="86500" y2="52223"/>
                        <a14:foregroundMark x1="85489" y1="52021" x2="87753" y2="59863"/>
                        <a14:foregroundMark x1="51213" y1="77809" x2="51213" y2="77809"/>
                        <a14:foregroundMark x1="84438" y1="76354" x2="84438" y2="76354"/>
                        <a14:foregroundMark x1="86500" y1="78658" x2="86500" y2="78658"/>
                        <a14:foregroundMark x1="65643" y1="67906" x2="63379" y2="69159"/>
                        <a14:foregroundMark x1="87551" y1="77203" x2="87551" y2="77203"/>
                        <a14:foregroundMark x1="73201" y1="78779" x2="73201" y2="78779"/>
                        <a14:foregroundMark x1="70089" y1="78375" x2="74414" y2="78173"/>
                        <a14:foregroundMark x1="58731" y1="76112" x2="60590" y2="77122"/>
                        <a14:foregroundMark x1="57478" y1="75909" x2="59782" y2="76920"/>
                        <a14:foregroundMark x1="58327" y1="74859" x2="60552" y2="77286"/>
                        <a14:foregroundMark x1="79334" y1="46594" x2="81424" y2="48142"/>
                        <a14:foregroundMark x1="88622" y1="56656" x2="88622" y2="57198"/>
                        <a14:backgroundMark x1="53759" y1="75061" x2="60994" y2="83306"/>
                        <a14:backgroundMark x1="86823" y1="77122" x2="75950" y2="81730"/>
                        <a14:backgroundMark x1="75950" y1="81730" x2="66977" y2="81487"/>
                        <a14:backgroundMark x1="56871" y1="78577" x2="64107" y2="79830"/>
                        <a14:backgroundMark x1="74212" y1="80639" x2="66977" y2="80437"/>
                        <a14:backgroundMark x1="69849" y1="78763" x2="61049" y2="77728"/>
                        <a14:backgroundMark x1="80639" y1="80032" x2="72741" y2="79103"/>
                        <a14:backgroundMark x1="58151" y1="76734" x2="62854" y2="81690"/>
                        <a14:backgroundMark x1="62045" y1="79628" x2="55861" y2="78375"/>
                        <a14:backgroundMark x1="62247" y1="78779" x2="63056" y2="78779"/>
                        <a14:backgroundMark x1="64107" y1="79628" x2="59337" y2="78577"/>
                        <a14:backgroundMark x1="66977" y1="81487" x2="63056" y2="79628"/>
                        <a14:backgroundMark x1="68027" y1="80639" x2="65562" y2="79628"/>
                        <a14:backgroundMark x1="54406" y1="76516" x2="53759" y2="78981"/>
                        <a14:backgroundMark x1="52344" y1="77324" x2="53355" y2="79184"/>
                        <a14:backgroundMark x1="66774" y1="80639" x2="59984" y2="77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2" t="38101" r="8535" b="15332"/>
          <a:stretch/>
        </p:blipFill>
        <p:spPr>
          <a:xfrm>
            <a:off x="8975953" y="3805723"/>
            <a:ext cx="2996030" cy="32956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3A21AA7-A590-3FA3-EE92-57DB37129A88}"/>
              </a:ext>
            </a:extLst>
          </p:cNvPr>
          <p:cNvGrpSpPr/>
          <p:nvPr/>
        </p:nvGrpSpPr>
        <p:grpSpPr>
          <a:xfrm>
            <a:off x="1607559" y="875686"/>
            <a:ext cx="8976881" cy="1981200"/>
            <a:chOff x="1573849" y="972374"/>
            <a:chExt cx="8976881" cy="198120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62F247E1-1C5B-29C7-44C6-83FE82FD9BAB}"/>
                </a:ext>
              </a:extLst>
            </p:cNvPr>
            <p:cNvSpPr/>
            <p:nvPr/>
          </p:nvSpPr>
          <p:spPr>
            <a:xfrm>
              <a:off x="1573849" y="972374"/>
              <a:ext cx="8939893" cy="1981200"/>
            </a:xfrm>
            <a:prstGeom prst="wedgeRoundRectCallout">
              <a:avLst>
                <a:gd name="adj1" fmla="val -39484"/>
                <a:gd name="adj2" fmla="val 91373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2B673B-4F44-7256-C62A-E0F2AD529813}"/>
                </a:ext>
              </a:extLst>
            </p:cNvPr>
            <p:cNvSpPr txBox="1"/>
            <p:nvPr/>
          </p:nvSpPr>
          <p:spPr>
            <a:xfrm>
              <a:off x="1578180" y="1215727"/>
              <a:ext cx="89725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đã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nhà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rồi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829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8D1355-CEF6-3700-7FFE-D2BEBE070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BF85C216-A8DE-86EC-6AB9-5A8A04D68B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b="45836"/>
          <a:stretch/>
        </p:blipFill>
        <p:spPr>
          <a:xfrm>
            <a:off x="1471919" y="0"/>
            <a:ext cx="4394654" cy="131808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764C1B3E-E725-6D0C-CA96-DB2F03B7A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4206" b="1630"/>
          <a:stretch/>
        </p:blipFill>
        <p:spPr>
          <a:xfrm>
            <a:off x="6207419" y="-413799"/>
            <a:ext cx="4648250" cy="14763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A5026B-0771-B9B3-CD87-2BB54669FB44}"/>
              </a:ext>
            </a:extLst>
          </p:cNvPr>
          <p:cNvSpPr/>
          <p:nvPr/>
        </p:nvSpPr>
        <p:spPr>
          <a:xfrm>
            <a:off x="1727138" y="1136404"/>
            <a:ext cx="8521984" cy="453659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D62E52-F522-E186-E86A-8B41A4A45E03}"/>
              </a:ext>
            </a:extLst>
          </p:cNvPr>
          <p:cNvSpPr txBox="1"/>
          <p:nvPr/>
        </p:nvSpPr>
        <p:spPr>
          <a:xfrm>
            <a:off x="2110154" y="1292932"/>
            <a:ext cx="782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….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….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….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….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D7535F-2469-1D8D-7032-DD51AC8496C1}"/>
              </a:ext>
            </a:extLst>
          </p:cNvPr>
          <p:cNvSpPr txBox="1"/>
          <p:nvPr/>
        </p:nvSpPr>
        <p:spPr>
          <a:xfrm>
            <a:off x="4966329" y="1891171"/>
            <a:ext cx="2070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726AA4-B638-8B4B-D2F6-51670B5EE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76" y="949539"/>
            <a:ext cx="2101161" cy="5138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80EAA-DBD3-7F6C-4A2F-2152FEE3C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1290" y="582887"/>
            <a:ext cx="2101161" cy="513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24CFD-3357-4235-B593-15E110DCA2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4814" y="3312326"/>
            <a:ext cx="7602371" cy="2024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4EFF1-6979-4CBA-8784-6061D1C601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7684" y="2473405"/>
            <a:ext cx="3895682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5A74DA-A0A6-6EAF-50C0-2A12541038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0707" y="4179544"/>
            <a:ext cx="1859201" cy="25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2E644-2809-338B-D26E-B9C4403BF0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092" y="4338000"/>
            <a:ext cx="174272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00622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3" grpId="0"/>
          <p:bldP spid="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3" grpId="0"/>
          <p:bldP spid="36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860</Words>
  <Application>Microsoft Office PowerPoint</Application>
  <PresentationFormat>Widescreen</PresentationFormat>
  <Paragraphs>110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#9Slide07 SVNBeachwood Sans</vt:lpstr>
      <vt:lpstr>Arial</vt:lpstr>
      <vt:lpstr>Calibri</vt:lpstr>
      <vt:lpstr>Calibri Light</vt:lpstr>
      <vt:lpstr>Tahoma</vt:lpstr>
      <vt:lpstr>Times New Roman</vt:lpstr>
      <vt:lpstr>UTM Cookies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53</cp:revision>
  <dcterms:created xsi:type="dcterms:W3CDTF">2022-11-11T05:35:10Z</dcterms:created>
  <dcterms:modified xsi:type="dcterms:W3CDTF">2024-02-21T05:27:50Z</dcterms:modified>
</cp:coreProperties>
</file>