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327</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iCiel Crocante</vt:lpstr>
      <vt:lpstr>UTM Duepuntozero</vt:lpstr>
      <vt:lpstr>思源黑体 CN Bold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2022-11-13T06:43:26Z</dcterms:created>
  <dcterms:modified xsi:type="dcterms:W3CDTF">2022-11-27T04:00:45Z</dcterms:modified>
</cp:coreProperties>
</file>