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41"/>
  </p:notesMasterIdLst>
  <p:sldIdLst>
    <p:sldId id="258" r:id="rId4"/>
    <p:sldId id="304" r:id="rId5"/>
    <p:sldId id="305" r:id="rId6"/>
    <p:sldId id="285" r:id="rId7"/>
    <p:sldId id="288" r:id="rId8"/>
    <p:sldId id="290" r:id="rId9"/>
    <p:sldId id="306" r:id="rId10"/>
    <p:sldId id="307" r:id="rId11"/>
    <p:sldId id="335" r:id="rId12"/>
    <p:sldId id="308" r:id="rId13"/>
    <p:sldId id="309" r:id="rId14"/>
    <p:sldId id="313" r:id="rId15"/>
    <p:sldId id="314" r:id="rId16"/>
    <p:sldId id="312" r:id="rId17"/>
    <p:sldId id="311" r:id="rId18"/>
    <p:sldId id="315" r:id="rId19"/>
    <p:sldId id="316" r:id="rId20"/>
    <p:sldId id="317" r:id="rId21"/>
    <p:sldId id="318" r:id="rId22"/>
    <p:sldId id="319" r:id="rId23"/>
    <p:sldId id="320" r:id="rId24"/>
    <p:sldId id="321" r:id="rId25"/>
    <p:sldId id="322" r:id="rId26"/>
    <p:sldId id="323" r:id="rId27"/>
    <p:sldId id="324" r:id="rId28"/>
    <p:sldId id="325" r:id="rId29"/>
    <p:sldId id="336" r:id="rId30"/>
    <p:sldId id="326" r:id="rId31"/>
    <p:sldId id="327" r:id="rId32"/>
    <p:sldId id="328" r:id="rId33"/>
    <p:sldId id="329" r:id="rId34"/>
    <p:sldId id="330" r:id="rId35"/>
    <p:sldId id="331" r:id="rId36"/>
    <p:sldId id="332" r:id="rId37"/>
    <p:sldId id="333" r:id="rId38"/>
    <p:sldId id="334"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54463-5203-4C5A-BCD6-74DFBA679008}"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E660D-262A-41EE-8E7D-FC6A30C8C54F}" type="slidenum">
              <a:rPr lang="en-US" smtClean="0"/>
              <a:t>‹#›</a:t>
            </a:fld>
            <a:endParaRPr lang="en-US"/>
          </a:p>
        </p:txBody>
      </p:sp>
    </p:spTree>
    <p:extLst>
      <p:ext uri="{BB962C8B-B14F-4D97-AF65-F5344CB8AC3E}">
        <p14:creationId xmlns:p14="http://schemas.microsoft.com/office/powerpoint/2010/main" val="66123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52086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220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2/17/2025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2/17/2025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457294754"/>
      </p:ext>
    </p:extLst>
  </p:cSld>
  <p:clrMap bg1="lt1" tx1="dk1" bg2="dk2" tx2="lt2" accent1="accent1" accent2="accent2" accent3="accent3" accent4="accent4" accent5="accent5" accent6="accent6" hlink="hlink" folHlink="folHlink"/>
  <p:sldLayoutIdLst>
    <p:sldLayoutId id="2147483686" r:id="rId1"/>
    <p:sldLayoutId id="214748368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1.wav"/><Relationship Id="rId7" Type="http://schemas.openxmlformats.org/officeDocument/2006/relationships/slide" Target="slide29.xml"/><Relationship Id="rId12" Type="http://schemas.openxmlformats.org/officeDocument/2006/relationships/image" Target="../media/image78.png"/><Relationship Id="rId2" Type="http://schemas.openxmlformats.org/officeDocument/2006/relationships/notesSlide" Target="../notesSlides/notesSlide1.xml"/><Relationship Id="rId16" Type="http://schemas.openxmlformats.org/officeDocument/2006/relationships/slide" Target="slide33.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slide" Target="slide31.xml"/><Relationship Id="rId5" Type="http://schemas.openxmlformats.org/officeDocument/2006/relationships/slide" Target="slide28.xml"/><Relationship Id="rId15" Type="http://schemas.openxmlformats.org/officeDocument/2006/relationships/image" Target="../media/image80.pn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30.xml"/><Relationship Id="rId14" Type="http://schemas.openxmlformats.org/officeDocument/2006/relationships/slide" Target="slide32.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slide" Target="slide27.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47.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49.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14.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1.sv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svg"/><Relationship Id="rId7"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6"/>
            <a:ext cx="10323632" cy="2368568"/>
          </a:xfrm>
          <a:custGeom>
            <a:avLst/>
            <a:gdLst>
              <a:gd name="connsiteX0" fmla="*/ 0 w 10323632"/>
              <a:gd name="connsiteY0" fmla="*/ 296805 h 2368568"/>
              <a:gd name="connsiteX1" fmla="*/ 296805 w 10323632"/>
              <a:gd name="connsiteY1" fmla="*/ 0 h 2368568"/>
              <a:gd name="connsiteX2" fmla="*/ 797206 w 10323632"/>
              <a:gd name="connsiteY2" fmla="*/ 0 h 2368568"/>
              <a:gd name="connsiteX3" fmla="*/ 1589508 w 10323632"/>
              <a:gd name="connsiteY3" fmla="*/ 0 h 2368568"/>
              <a:gd name="connsiteX4" fmla="*/ 2284509 w 10323632"/>
              <a:gd name="connsiteY4" fmla="*/ 0 h 2368568"/>
              <a:gd name="connsiteX5" fmla="*/ 2882211 w 10323632"/>
              <a:gd name="connsiteY5" fmla="*/ 0 h 2368568"/>
              <a:gd name="connsiteX6" fmla="*/ 3479912 w 10323632"/>
              <a:gd name="connsiteY6" fmla="*/ 0 h 2368568"/>
              <a:gd name="connsiteX7" fmla="*/ 3883013 w 10323632"/>
              <a:gd name="connsiteY7" fmla="*/ 0 h 2368568"/>
              <a:gd name="connsiteX8" fmla="*/ 4480714 w 10323632"/>
              <a:gd name="connsiteY8" fmla="*/ 0 h 2368568"/>
              <a:gd name="connsiteX9" fmla="*/ 4981116 w 10323632"/>
              <a:gd name="connsiteY9" fmla="*/ 0 h 2368568"/>
              <a:gd name="connsiteX10" fmla="*/ 5384217 w 10323632"/>
              <a:gd name="connsiteY10" fmla="*/ 0 h 2368568"/>
              <a:gd name="connsiteX11" fmla="*/ 6273819 w 10323632"/>
              <a:gd name="connsiteY11" fmla="*/ 0 h 2368568"/>
              <a:gd name="connsiteX12" fmla="*/ 6968820 w 10323632"/>
              <a:gd name="connsiteY12" fmla="*/ 0 h 2368568"/>
              <a:gd name="connsiteX13" fmla="*/ 7566521 w 10323632"/>
              <a:gd name="connsiteY13" fmla="*/ 0 h 2368568"/>
              <a:gd name="connsiteX14" fmla="*/ 8358823 w 10323632"/>
              <a:gd name="connsiteY14" fmla="*/ 0 h 2368568"/>
              <a:gd name="connsiteX15" fmla="*/ 9053825 w 10323632"/>
              <a:gd name="connsiteY15" fmla="*/ 0 h 2368568"/>
              <a:gd name="connsiteX16" fmla="*/ 10026827 w 10323632"/>
              <a:gd name="connsiteY16" fmla="*/ 0 h 2368568"/>
              <a:gd name="connsiteX17" fmla="*/ 10323632 w 10323632"/>
              <a:gd name="connsiteY17" fmla="*/ 296805 h 2368568"/>
              <a:gd name="connsiteX18" fmla="*/ 10323632 w 10323632"/>
              <a:gd name="connsiteY18" fmla="*/ 852959 h 2368568"/>
              <a:gd name="connsiteX19" fmla="*/ 10323632 w 10323632"/>
              <a:gd name="connsiteY19" fmla="*/ 1391362 h 2368568"/>
              <a:gd name="connsiteX20" fmla="*/ 10323632 w 10323632"/>
              <a:gd name="connsiteY20" fmla="*/ 2071763 h 2368568"/>
              <a:gd name="connsiteX21" fmla="*/ 10026827 w 10323632"/>
              <a:gd name="connsiteY21" fmla="*/ 2368568 h 2368568"/>
              <a:gd name="connsiteX22" fmla="*/ 9234525 w 10323632"/>
              <a:gd name="connsiteY22" fmla="*/ 2368568 h 2368568"/>
              <a:gd name="connsiteX23" fmla="*/ 8734124 w 10323632"/>
              <a:gd name="connsiteY23" fmla="*/ 2368568 h 2368568"/>
              <a:gd name="connsiteX24" fmla="*/ 7844522 w 10323632"/>
              <a:gd name="connsiteY24" fmla="*/ 2368568 h 2368568"/>
              <a:gd name="connsiteX25" fmla="*/ 7441421 w 10323632"/>
              <a:gd name="connsiteY25" fmla="*/ 2368568 h 2368568"/>
              <a:gd name="connsiteX26" fmla="*/ 6649119 w 10323632"/>
              <a:gd name="connsiteY26" fmla="*/ 2368568 h 2368568"/>
              <a:gd name="connsiteX27" fmla="*/ 5954118 w 10323632"/>
              <a:gd name="connsiteY27" fmla="*/ 2368568 h 2368568"/>
              <a:gd name="connsiteX28" fmla="*/ 5161816 w 10323632"/>
              <a:gd name="connsiteY28" fmla="*/ 2368568 h 2368568"/>
              <a:gd name="connsiteX29" fmla="*/ 4369514 w 10323632"/>
              <a:gd name="connsiteY29" fmla="*/ 2368568 h 2368568"/>
              <a:gd name="connsiteX30" fmla="*/ 3869113 w 10323632"/>
              <a:gd name="connsiteY30" fmla="*/ 2368568 h 2368568"/>
              <a:gd name="connsiteX31" fmla="*/ 3466012 w 10323632"/>
              <a:gd name="connsiteY31" fmla="*/ 2368568 h 2368568"/>
              <a:gd name="connsiteX32" fmla="*/ 2576410 w 10323632"/>
              <a:gd name="connsiteY32" fmla="*/ 2368568 h 2368568"/>
              <a:gd name="connsiteX33" fmla="*/ 1978709 w 10323632"/>
              <a:gd name="connsiteY33" fmla="*/ 2368568 h 2368568"/>
              <a:gd name="connsiteX34" fmla="*/ 1381007 w 10323632"/>
              <a:gd name="connsiteY34" fmla="*/ 2368568 h 2368568"/>
              <a:gd name="connsiteX35" fmla="*/ 296805 w 10323632"/>
              <a:gd name="connsiteY35" fmla="*/ 2368568 h 2368568"/>
              <a:gd name="connsiteX36" fmla="*/ 0 w 10323632"/>
              <a:gd name="connsiteY36" fmla="*/ 2071763 h 2368568"/>
              <a:gd name="connsiteX37" fmla="*/ 0 w 10323632"/>
              <a:gd name="connsiteY37" fmla="*/ 1515609 h 2368568"/>
              <a:gd name="connsiteX38" fmla="*/ 0 w 10323632"/>
              <a:gd name="connsiteY38" fmla="*/ 941706 h 2368568"/>
              <a:gd name="connsiteX39" fmla="*/ 0 w 10323632"/>
              <a:gd name="connsiteY39" fmla="*/ 296805 h 236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23632" h="2368568" fill="none" extrusionOk="0">
                <a:moveTo>
                  <a:pt x="0" y="296805"/>
                </a:moveTo>
                <a:cubicBezTo>
                  <a:pt x="13004" y="104906"/>
                  <a:pt x="137364" y="-32085"/>
                  <a:pt x="296805" y="0"/>
                </a:cubicBezTo>
                <a:cubicBezTo>
                  <a:pt x="510269" y="18686"/>
                  <a:pt x="580522" y="-624"/>
                  <a:pt x="797206" y="0"/>
                </a:cubicBezTo>
                <a:cubicBezTo>
                  <a:pt x="1013890" y="624"/>
                  <a:pt x="1250534" y="7772"/>
                  <a:pt x="1589508" y="0"/>
                </a:cubicBezTo>
                <a:cubicBezTo>
                  <a:pt x="1928482" y="-7772"/>
                  <a:pt x="2016617" y="19463"/>
                  <a:pt x="2284509" y="0"/>
                </a:cubicBezTo>
                <a:cubicBezTo>
                  <a:pt x="2552401" y="-19463"/>
                  <a:pt x="2744386" y="-15403"/>
                  <a:pt x="2882211" y="0"/>
                </a:cubicBezTo>
                <a:cubicBezTo>
                  <a:pt x="3020036" y="15403"/>
                  <a:pt x="3206058" y="-27253"/>
                  <a:pt x="3479912" y="0"/>
                </a:cubicBezTo>
                <a:cubicBezTo>
                  <a:pt x="3753766" y="27253"/>
                  <a:pt x="3789781" y="14756"/>
                  <a:pt x="3883013" y="0"/>
                </a:cubicBezTo>
                <a:cubicBezTo>
                  <a:pt x="3976245" y="-14756"/>
                  <a:pt x="4262897" y="21053"/>
                  <a:pt x="4480714" y="0"/>
                </a:cubicBezTo>
                <a:cubicBezTo>
                  <a:pt x="4698531" y="-21053"/>
                  <a:pt x="4838276" y="-11372"/>
                  <a:pt x="4981116" y="0"/>
                </a:cubicBezTo>
                <a:cubicBezTo>
                  <a:pt x="5123956" y="11372"/>
                  <a:pt x="5200749" y="10685"/>
                  <a:pt x="5384217" y="0"/>
                </a:cubicBezTo>
                <a:cubicBezTo>
                  <a:pt x="5567685" y="-10685"/>
                  <a:pt x="6025662" y="40537"/>
                  <a:pt x="6273819" y="0"/>
                </a:cubicBezTo>
                <a:cubicBezTo>
                  <a:pt x="6521976" y="-40537"/>
                  <a:pt x="6717152" y="-17049"/>
                  <a:pt x="6968820" y="0"/>
                </a:cubicBezTo>
                <a:cubicBezTo>
                  <a:pt x="7220488" y="17049"/>
                  <a:pt x="7316628" y="1461"/>
                  <a:pt x="7566521" y="0"/>
                </a:cubicBezTo>
                <a:cubicBezTo>
                  <a:pt x="7816414" y="-1461"/>
                  <a:pt x="7979850" y="19575"/>
                  <a:pt x="8358823" y="0"/>
                </a:cubicBezTo>
                <a:cubicBezTo>
                  <a:pt x="8737796" y="-19575"/>
                  <a:pt x="8897461" y="-25857"/>
                  <a:pt x="9053825" y="0"/>
                </a:cubicBezTo>
                <a:cubicBezTo>
                  <a:pt x="9210189" y="25857"/>
                  <a:pt x="9688353" y="-38892"/>
                  <a:pt x="10026827" y="0"/>
                </a:cubicBezTo>
                <a:cubicBezTo>
                  <a:pt x="10196734" y="10794"/>
                  <a:pt x="10316836" y="139246"/>
                  <a:pt x="10323632" y="296805"/>
                </a:cubicBezTo>
                <a:cubicBezTo>
                  <a:pt x="10312297" y="473455"/>
                  <a:pt x="10302887" y="702890"/>
                  <a:pt x="10323632" y="852959"/>
                </a:cubicBezTo>
                <a:cubicBezTo>
                  <a:pt x="10344377" y="1003028"/>
                  <a:pt x="10325602" y="1160799"/>
                  <a:pt x="10323632" y="1391362"/>
                </a:cubicBezTo>
                <a:cubicBezTo>
                  <a:pt x="10321662" y="1621925"/>
                  <a:pt x="10338170" y="1806883"/>
                  <a:pt x="10323632" y="2071763"/>
                </a:cubicBezTo>
                <a:cubicBezTo>
                  <a:pt x="10312601" y="2252545"/>
                  <a:pt x="10192092" y="2375421"/>
                  <a:pt x="10026827" y="2368568"/>
                </a:cubicBezTo>
                <a:cubicBezTo>
                  <a:pt x="9784140" y="2395546"/>
                  <a:pt x="9571774" y="2370530"/>
                  <a:pt x="9234525" y="2368568"/>
                </a:cubicBezTo>
                <a:cubicBezTo>
                  <a:pt x="8897276" y="2366606"/>
                  <a:pt x="8878463" y="2374544"/>
                  <a:pt x="8734124" y="2368568"/>
                </a:cubicBezTo>
                <a:cubicBezTo>
                  <a:pt x="8589785" y="2362592"/>
                  <a:pt x="8094351" y="2370314"/>
                  <a:pt x="7844522" y="2368568"/>
                </a:cubicBezTo>
                <a:cubicBezTo>
                  <a:pt x="7594693" y="2366822"/>
                  <a:pt x="7560411" y="2367136"/>
                  <a:pt x="7441421" y="2368568"/>
                </a:cubicBezTo>
                <a:cubicBezTo>
                  <a:pt x="7322431" y="2370000"/>
                  <a:pt x="6867359" y="2390304"/>
                  <a:pt x="6649119" y="2368568"/>
                </a:cubicBezTo>
                <a:cubicBezTo>
                  <a:pt x="6430879" y="2346832"/>
                  <a:pt x="6213343" y="2373212"/>
                  <a:pt x="5954118" y="2368568"/>
                </a:cubicBezTo>
                <a:cubicBezTo>
                  <a:pt x="5694893" y="2363924"/>
                  <a:pt x="5352800" y="2349671"/>
                  <a:pt x="5161816" y="2368568"/>
                </a:cubicBezTo>
                <a:cubicBezTo>
                  <a:pt x="4970832" y="2387465"/>
                  <a:pt x="4666858" y="2374256"/>
                  <a:pt x="4369514" y="2368568"/>
                </a:cubicBezTo>
                <a:cubicBezTo>
                  <a:pt x="4072170" y="2362880"/>
                  <a:pt x="4049648" y="2356100"/>
                  <a:pt x="3869113" y="2368568"/>
                </a:cubicBezTo>
                <a:cubicBezTo>
                  <a:pt x="3688578" y="2381036"/>
                  <a:pt x="3571538" y="2381171"/>
                  <a:pt x="3466012" y="2368568"/>
                </a:cubicBezTo>
                <a:cubicBezTo>
                  <a:pt x="3360486" y="2355965"/>
                  <a:pt x="2901755" y="2350193"/>
                  <a:pt x="2576410" y="2368568"/>
                </a:cubicBezTo>
                <a:cubicBezTo>
                  <a:pt x="2251065" y="2386943"/>
                  <a:pt x="2121335" y="2353319"/>
                  <a:pt x="1978709" y="2368568"/>
                </a:cubicBezTo>
                <a:cubicBezTo>
                  <a:pt x="1836083" y="2383817"/>
                  <a:pt x="1505604" y="2371846"/>
                  <a:pt x="1381007" y="2368568"/>
                </a:cubicBezTo>
                <a:cubicBezTo>
                  <a:pt x="1256410" y="2365290"/>
                  <a:pt x="723181" y="2329817"/>
                  <a:pt x="296805" y="2368568"/>
                </a:cubicBezTo>
                <a:cubicBezTo>
                  <a:pt x="141732" y="2340534"/>
                  <a:pt x="-12138" y="2199332"/>
                  <a:pt x="0" y="2071763"/>
                </a:cubicBezTo>
                <a:cubicBezTo>
                  <a:pt x="4551" y="1864829"/>
                  <a:pt x="16784" y="1706584"/>
                  <a:pt x="0" y="1515609"/>
                </a:cubicBezTo>
                <a:cubicBezTo>
                  <a:pt x="-16784" y="1324634"/>
                  <a:pt x="19604" y="1193276"/>
                  <a:pt x="0" y="941706"/>
                </a:cubicBezTo>
                <a:cubicBezTo>
                  <a:pt x="-19604" y="690136"/>
                  <a:pt x="-17490" y="585792"/>
                  <a:pt x="0" y="296805"/>
                </a:cubicBezTo>
                <a:close/>
              </a:path>
              <a:path w="10323632" h="2368568" stroke="0" extrusionOk="0">
                <a:moveTo>
                  <a:pt x="0" y="296805"/>
                </a:moveTo>
                <a:cubicBezTo>
                  <a:pt x="134" y="136976"/>
                  <a:pt x="145219" y="22042"/>
                  <a:pt x="296805" y="0"/>
                </a:cubicBezTo>
                <a:cubicBezTo>
                  <a:pt x="590925" y="14477"/>
                  <a:pt x="877473" y="-11219"/>
                  <a:pt x="1089107" y="0"/>
                </a:cubicBezTo>
                <a:cubicBezTo>
                  <a:pt x="1300741" y="11219"/>
                  <a:pt x="1428618" y="16314"/>
                  <a:pt x="1589508" y="0"/>
                </a:cubicBezTo>
                <a:cubicBezTo>
                  <a:pt x="1750398" y="-16314"/>
                  <a:pt x="1948347" y="11107"/>
                  <a:pt x="2089909" y="0"/>
                </a:cubicBezTo>
                <a:cubicBezTo>
                  <a:pt x="2231471" y="-11107"/>
                  <a:pt x="2595040" y="-31428"/>
                  <a:pt x="2882211" y="0"/>
                </a:cubicBezTo>
                <a:cubicBezTo>
                  <a:pt x="3169382" y="31428"/>
                  <a:pt x="3296054" y="-9071"/>
                  <a:pt x="3479912" y="0"/>
                </a:cubicBezTo>
                <a:cubicBezTo>
                  <a:pt x="3663770" y="9071"/>
                  <a:pt x="4095483" y="-32059"/>
                  <a:pt x="4369514" y="0"/>
                </a:cubicBezTo>
                <a:cubicBezTo>
                  <a:pt x="4643545" y="32059"/>
                  <a:pt x="4893400" y="-27385"/>
                  <a:pt x="5259116" y="0"/>
                </a:cubicBezTo>
                <a:cubicBezTo>
                  <a:pt x="5624832" y="27385"/>
                  <a:pt x="5731362" y="-20568"/>
                  <a:pt x="6051418" y="0"/>
                </a:cubicBezTo>
                <a:cubicBezTo>
                  <a:pt x="6371474" y="20568"/>
                  <a:pt x="6338661" y="-22964"/>
                  <a:pt x="6551819" y="0"/>
                </a:cubicBezTo>
                <a:cubicBezTo>
                  <a:pt x="6764977" y="22964"/>
                  <a:pt x="6860887" y="-15116"/>
                  <a:pt x="6954920" y="0"/>
                </a:cubicBezTo>
                <a:cubicBezTo>
                  <a:pt x="7048953" y="15116"/>
                  <a:pt x="7561514" y="10952"/>
                  <a:pt x="7844522" y="0"/>
                </a:cubicBezTo>
                <a:cubicBezTo>
                  <a:pt x="8127530" y="-10952"/>
                  <a:pt x="8235861" y="29575"/>
                  <a:pt x="8539524" y="0"/>
                </a:cubicBezTo>
                <a:cubicBezTo>
                  <a:pt x="8843187" y="-29575"/>
                  <a:pt x="9074943" y="19558"/>
                  <a:pt x="9234525" y="0"/>
                </a:cubicBezTo>
                <a:cubicBezTo>
                  <a:pt x="9394107" y="-19558"/>
                  <a:pt x="9757430" y="37550"/>
                  <a:pt x="10026827" y="0"/>
                </a:cubicBezTo>
                <a:cubicBezTo>
                  <a:pt x="10214678" y="-6992"/>
                  <a:pt x="10325400" y="162820"/>
                  <a:pt x="10323632" y="296805"/>
                </a:cubicBezTo>
                <a:cubicBezTo>
                  <a:pt x="10299442" y="428153"/>
                  <a:pt x="10296997" y="693423"/>
                  <a:pt x="10323632" y="923957"/>
                </a:cubicBezTo>
                <a:cubicBezTo>
                  <a:pt x="10350267" y="1154491"/>
                  <a:pt x="10312892" y="1332043"/>
                  <a:pt x="10323632" y="1497860"/>
                </a:cubicBezTo>
                <a:cubicBezTo>
                  <a:pt x="10334372" y="1663677"/>
                  <a:pt x="10350281" y="1910498"/>
                  <a:pt x="10323632" y="2071763"/>
                </a:cubicBezTo>
                <a:cubicBezTo>
                  <a:pt x="10312573" y="2204759"/>
                  <a:pt x="10207845" y="2356068"/>
                  <a:pt x="10026827" y="2368568"/>
                </a:cubicBezTo>
                <a:cubicBezTo>
                  <a:pt x="9867888" y="2346193"/>
                  <a:pt x="9709880" y="2387482"/>
                  <a:pt x="9526426" y="2368568"/>
                </a:cubicBezTo>
                <a:cubicBezTo>
                  <a:pt x="9342972" y="2349654"/>
                  <a:pt x="9160032" y="2358168"/>
                  <a:pt x="9026025" y="2368568"/>
                </a:cubicBezTo>
                <a:cubicBezTo>
                  <a:pt x="8892018" y="2378968"/>
                  <a:pt x="8488792" y="2392882"/>
                  <a:pt x="8136423" y="2368568"/>
                </a:cubicBezTo>
                <a:cubicBezTo>
                  <a:pt x="7784054" y="2344254"/>
                  <a:pt x="7790994" y="2383590"/>
                  <a:pt x="7538721" y="2368568"/>
                </a:cubicBezTo>
                <a:cubicBezTo>
                  <a:pt x="7286448" y="2353546"/>
                  <a:pt x="7076534" y="2401868"/>
                  <a:pt x="6649119" y="2368568"/>
                </a:cubicBezTo>
                <a:cubicBezTo>
                  <a:pt x="6221704" y="2335268"/>
                  <a:pt x="5948979" y="2335657"/>
                  <a:pt x="5759517" y="2368568"/>
                </a:cubicBezTo>
                <a:cubicBezTo>
                  <a:pt x="5570055" y="2401479"/>
                  <a:pt x="5282229" y="2344991"/>
                  <a:pt x="5161816" y="2368568"/>
                </a:cubicBezTo>
                <a:cubicBezTo>
                  <a:pt x="5041403" y="2392145"/>
                  <a:pt x="4855325" y="2385507"/>
                  <a:pt x="4758715" y="2368568"/>
                </a:cubicBezTo>
                <a:cubicBezTo>
                  <a:pt x="4662105" y="2351629"/>
                  <a:pt x="4393704" y="2359303"/>
                  <a:pt x="4258314" y="2368568"/>
                </a:cubicBezTo>
                <a:cubicBezTo>
                  <a:pt x="4122924" y="2377833"/>
                  <a:pt x="3863929" y="2372049"/>
                  <a:pt x="3757913" y="2368568"/>
                </a:cubicBezTo>
                <a:cubicBezTo>
                  <a:pt x="3651897" y="2365087"/>
                  <a:pt x="3321999" y="2368223"/>
                  <a:pt x="2965611" y="2368568"/>
                </a:cubicBezTo>
                <a:cubicBezTo>
                  <a:pt x="2609223" y="2368913"/>
                  <a:pt x="2687069" y="2371342"/>
                  <a:pt x="2562510" y="2368568"/>
                </a:cubicBezTo>
                <a:cubicBezTo>
                  <a:pt x="2437951" y="2365794"/>
                  <a:pt x="2288249" y="2380716"/>
                  <a:pt x="2062109" y="2368568"/>
                </a:cubicBezTo>
                <a:cubicBezTo>
                  <a:pt x="1835969" y="2356420"/>
                  <a:pt x="1562914" y="2370631"/>
                  <a:pt x="1172507" y="2368568"/>
                </a:cubicBezTo>
                <a:cubicBezTo>
                  <a:pt x="782100" y="2366505"/>
                  <a:pt x="708335" y="2364058"/>
                  <a:pt x="296805" y="2368568"/>
                </a:cubicBezTo>
                <a:cubicBezTo>
                  <a:pt x="127036" y="2375841"/>
                  <a:pt x="19800" y="2247638"/>
                  <a:pt x="0" y="2071763"/>
                </a:cubicBezTo>
                <a:cubicBezTo>
                  <a:pt x="23900" y="1917479"/>
                  <a:pt x="-20761" y="1747958"/>
                  <a:pt x="0" y="1480110"/>
                </a:cubicBezTo>
                <a:cubicBezTo>
                  <a:pt x="20761" y="1212262"/>
                  <a:pt x="-19034" y="1122494"/>
                  <a:pt x="0" y="888458"/>
                </a:cubicBezTo>
                <a:cubicBezTo>
                  <a:pt x="19034" y="654422"/>
                  <a:pt x="28873" y="534950"/>
                  <a:pt x="0" y="29680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id="{CA5DD1EA-058F-16FD-8C9B-2B773C741B87}"/>
              </a:ext>
            </a:extLst>
          </p:cNvPr>
          <p:cNvPicPr>
            <a:picLocks noChangeAspect="1"/>
          </p:cNvPicPr>
          <p:nvPr/>
        </p:nvPicPr>
        <p:blipFill>
          <a:blip r:embed="rId4">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4">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23" name="Picture 22">
            <a:hlinkClick r:id="rId5"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6"/>
          <a:stretch>
            <a:fillRect/>
          </a:stretch>
        </p:blipFill>
        <p:spPr>
          <a:xfrm>
            <a:off x="454750" y="3660443"/>
            <a:ext cx="3032007" cy="1520068"/>
          </a:xfrm>
          <a:prstGeom prst="rect">
            <a:avLst/>
          </a:prstGeom>
        </p:spPr>
      </p:pic>
      <p:pic>
        <p:nvPicPr>
          <p:cNvPr id="1025" name="Picture 1024">
            <a:hlinkClick r:id="rId7"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8"/>
          <a:stretch>
            <a:fillRect/>
          </a:stretch>
        </p:blipFill>
        <p:spPr>
          <a:xfrm>
            <a:off x="2069488" y="5206231"/>
            <a:ext cx="3452773" cy="1862044"/>
          </a:xfrm>
          <a:prstGeom prst="rect">
            <a:avLst/>
          </a:prstGeom>
        </p:spPr>
      </p:pic>
      <p:pic>
        <p:nvPicPr>
          <p:cNvPr id="1027" name="Picture 1026">
            <a:hlinkClick r:id="rId9"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0"/>
          <a:stretch>
            <a:fillRect/>
          </a:stretch>
        </p:blipFill>
        <p:spPr>
          <a:xfrm>
            <a:off x="4754322" y="4015799"/>
            <a:ext cx="3283775" cy="1576968"/>
          </a:xfrm>
          <a:prstGeom prst="rect">
            <a:avLst/>
          </a:prstGeom>
        </p:spPr>
      </p:pic>
      <p:pic>
        <p:nvPicPr>
          <p:cNvPr id="1028" name="Picture 1027">
            <a:hlinkClick r:id="rId11"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2"/>
          <a:stretch>
            <a:fillRect/>
          </a:stretch>
        </p:blipFill>
        <p:spPr>
          <a:xfrm>
            <a:off x="6242453" y="5555606"/>
            <a:ext cx="3495343" cy="1552583"/>
          </a:xfrm>
          <a:prstGeom prst="rect">
            <a:avLst/>
          </a:prstGeom>
        </p:spPr>
      </p:pic>
      <p:pic>
        <p:nvPicPr>
          <p:cNvPr id="5" name="Picture 4">
            <a:extLst>
              <a:ext uri="{FF2B5EF4-FFF2-40B4-BE49-F238E27FC236}">
                <a16:creationId xmlns:a16="http://schemas.microsoft.com/office/drawing/2014/main" id="{58AF8BE8-1261-4886-81C1-25E10D409837}"/>
              </a:ext>
            </a:extLst>
          </p:cNvPr>
          <p:cNvPicPr>
            <a:picLocks noChangeAspect="1"/>
          </p:cNvPicPr>
          <p:nvPr/>
        </p:nvPicPr>
        <p:blipFill>
          <a:blip r:embed="rId13"/>
          <a:stretch>
            <a:fillRect/>
          </a:stretch>
        </p:blipFill>
        <p:spPr>
          <a:xfrm>
            <a:off x="2885871" y="-17795"/>
            <a:ext cx="6578155" cy="1694835"/>
          </a:xfrm>
          <a:prstGeom prst="rect">
            <a:avLst/>
          </a:prstGeom>
        </p:spPr>
      </p:pic>
      <p:pic>
        <p:nvPicPr>
          <p:cNvPr id="3" name="Picture 2">
            <a:extLst>
              <a:ext uri="{FF2B5EF4-FFF2-40B4-BE49-F238E27FC236}">
                <a16:creationId xmlns:a16="http://schemas.microsoft.com/office/drawing/2014/main" id="{5E78F4FE-8AA6-6DE7-0CDE-D36F28ACB2C6}"/>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9254413" y="2382943"/>
            <a:ext cx="2680364" cy="2913733"/>
          </a:xfrm>
          <a:prstGeom prst="rect">
            <a:avLst/>
          </a:prstGeom>
        </p:spPr>
      </p:pic>
      <p:pic>
        <p:nvPicPr>
          <p:cNvPr id="9" name="1">
            <a:hlinkClick r:id="rId14" action="ppaction://hlinksldjump"/>
            <a:extLst>
              <a:ext uri="{FF2B5EF4-FFF2-40B4-BE49-F238E27FC236}">
                <a16:creationId xmlns:a16="http://schemas.microsoft.com/office/drawing/2014/main" id="{C5809721-A29A-ABA6-8080-B6802D9A4B1D}"/>
              </a:ext>
            </a:extLst>
          </p:cNvPr>
          <p:cNvPicPr>
            <a:picLocks noChangeAspect="1"/>
          </p:cNvPicPr>
          <p:nvPr/>
        </p:nvPicPr>
        <p:blipFill>
          <a:blip r:embed="rId15"/>
          <a:stretch>
            <a:fillRect/>
          </a:stretch>
        </p:blipFill>
        <p:spPr>
          <a:xfrm>
            <a:off x="9155929" y="4275498"/>
            <a:ext cx="3036071" cy="1518036"/>
          </a:xfrm>
          <a:prstGeom prst="rect">
            <a:avLst/>
          </a:prstGeom>
        </p:spPr>
      </p:pic>
      <p:sp>
        <p:nvSpPr>
          <p:cNvPr id="10" name="Rectangle: Rounded Corners 9">
            <a:hlinkClick r:id="rId16" action="ppaction://hlinksldjump"/>
            <a:extLst>
              <a:ext uri="{FF2B5EF4-FFF2-40B4-BE49-F238E27FC236}">
                <a16:creationId xmlns:a16="http://schemas.microsoft.com/office/drawing/2014/main" id="{8B42AE31-02B6-EF7A-5FA5-72E4BC6044D0}"/>
              </a:ext>
            </a:extLst>
          </p:cNvPr>
          <p:cNvSpPr/>
          <p:nvPr/>
        </p:nvSpPr>
        <p:spPr>
          <a:xfrm>
            <a:off x="477078" y="347870"/>
            <a:ext cx="993913" cy="3081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HỌC TIẾP</a:t>
            </a: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1000"/>
                                        <p:tgtEl>
                                          <p:spTgt spid="3"/>
                                        </p:tgtEl>
                                      </p:cBhvr>
                                    </p:animEffect>
                                    <p:anim calcmode="lin" valueType="num">
                                      <p:cBhvr>
                                        <p:cTn id="86" dur="1000" fill="hold"/>
                                        <p:tgtEl>
                                          <p:spTgt spid="3"/>
                                        </p:tgtEl>
                                        <p:attrNameLst>
                                          <p:attrName>ppt_x</p:attrName>
                                        </p:attrNameLst>
                                      </p:cBhvr>
                                      <p:tavLst>
                                        <p:tav tm="0">
                                          <p:val>
                                            <p:strVal val="#ppt_x"/>
                                          </p:val>
                                        </p:tav>
                                        <p:tav tm="100000">
                                          <p:val>
                                            <p:strVal val="#ppt_x"/>
                                          </p:val>
                                        </p:tav>
                                      </p:tavLst>
                                    </p:anim>
                                    <p:anim calcmode="lin" valueType="num">
                                      <p:cBhvr>
                                        <p:cTn id="87" dur="1000" fill="hold"/>
                                        <p:tgtEl>
                                          <p:spTgt spid="3"/>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
                                        </p:tgtEl>
                                        <p:attrNameLst>
                                          <p:attrName>r</p:attrName>
                                        </p:attrNameLst>
                                      </p:cBhvr>
                                    </p:animRot>
                                    <p:animRot by="-240000">
                                      <p:cBhvr>
                                        <p:cTn id="91" dur="200" fill="hold">
                                          <p:stCondLst>
                                            <p:cond delay="200"/>
                                          </p:stCondLst>
                                        </p:cTn>
                                        <p:tgtEl>
                                          <p:spTgt spid="3"/>
                                        </p:tgtEl>
                                        <p:attrNameLst>
                                          <p:attrName>r</p:attrName>
                                        </p:attrNameLst>
                                      </p:cBhvr>
                                    </p:animRot>
                                    <p:animRot by="240000">
                                      <p:cBhvr>
                                        <p:cTn id="92" dur="200" fill="hold">
                                          <p:stCondLst>
                                            <p:cond delay="400"/>
                                          </p:stCondLst>
                                        </p:cTn>
                                        <p:tgtEl>
                                          <p:spTgt spid="3"/>
                                        </p:tgtEl>
                                        <p:attrNameLst>
                                          <p:attrName>r</p:attrName>
                                        </p:attrNameLst>
                                      </p:cBhvr>
                                    </p:animRot>
                                    <p:animRot by="-240000">
                                      <p:cBhvr>
                                        <p:cTn id="93" dur="200" fill="hold">
                                          <p:stCondLst>
                                            <p:cond delay="600"/>
                                          </p:stCondLst>
                                        </p:cTn>
                                        <p:tgtEl>
                                          <p:spTgt spid="3"/>
                                        </p:tgtEl>
                                        <p:attrNameLst>
                                          <p:attrName>r</p:attrName>
                                        </p:attrNameLst>
                                      </p:cBhvr>
                                    </p:animRot>
                                    <p:animRot by="120000">
                                      <p:cBhvr>
                                        <p:cTn id="94" dur="200" fill="hold">
                                          <p:stCondLst>
                                            <p:cond delay="800"/>
                                          </p:stCondLst>
                                        </p:cTn>
                                        <p:tgtEl>
                                          <p:spTgt spid="3"/>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Right 1">
            <a:hlinkClick r:id="rId3" action="ppaction://hlinksldjump"/>
            <a:extLst>
              <a:ext uri="{FF2B5EF4-FFF2-40B4-BE49-F238E27FC236}">
                <a16:creationId xmlns:a16="http://schemas.microsoft.com/office/drawing/2014/main" id="{911F9AAD-467E-B4BA-85C2-788364330D53}"/>
              </a:ext>
            </a:extLst>
          </p:cNvPr>
          <p:cNvSpPr/>
          <p:nvPr/>
        </p:nvSpPr>
        <p:spPr>
          <a:xfrm flipH="1">
            <a:off x="10249786" y="6113721"/>
            <a:ext cx="1594884" cy="6485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Right 1">
            <a:hlinkClick r:id="rId3" action="ppaction://hlinksldjump"/>
            <a:extLst>
              <a:ext uri="{FF2B5EF4-FFF2-40B4-BE49-F238E27FC236}">
                <a16:creationId xmlns:a16="http://schemas.microsoft.com/office/drawing/2014/main" id="{A0D2FA5B-20C7-A56F-796D-55F906943619}"/>
              </a:ext>
            </a:extLst>
          </p:cNvPr>
          <p:cNvSpPr/>
          <p:nvPr/>
        </p:nvSpPr>
        <p:spPr>
          <a:xfrm flipH="1">
            <a:off x="10249786" y="6113721"/>
            <a:ext cx="1594884" cy="6485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Right 1">
            <a:hlinkClick r:id="rId3" action="ppaction://hlinksldjump"/>
            <a:extLst>
              <a:ext uri="{FF2B5EF4-FFF2-40B4-BE49-F238E27FC236}">
                <a16:creationId xmlns:a16="http://schemas.microsoft.com/office/drawing/2014/main" id="{8722ACED-112C-DB1E-6D02-4234058A2385}"/>
              </a:ext>
            </a:extLst>
          </p:cNvPr>
          <p:cNvSpPr/>
          <p:nvPr/>
        </p:nvSpPr>
        <p:spPr>
          <a:xfrm flipH="1">
            <a:off x="10249786" y="6113721"/>
            <a:ext cx="1594884" cy="6485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rrow: Right 1">
            <a:hlinkClick r:id="rId5" action="ppaction://hlinksldjump"/>
            <a:extLst>
              <a:ext uri="{FF2B5EF4-FFF2-40B4-BE49-F238E27FC236}">
                <a16:creationId xmlns:a16="http://schemas.microsoft.com/office/drawing/2014/main" id="{6CE9BE5B-6AB4-CD9B-F6E2-A6C85481911B}"/>
              </a:ext>
            </a:extLst>
          </p:cNvPr>
          <p:cNvSpPr/>
          <p:nvPr/>
        </p:nvSpPr>
        <p:spPr>
          <a:xfrm flipH="1">
            <a:off x="10249786" y="6113721"/>
            <a:ext cx="1594884" cy="6485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rrow: Right 1">
            <a:hlinkClick r:id="rId3" action="ppaction://hlinksldjump"/>
            <a:extLst>
              <a:ext uri="{FF2B5EF4-FFF2-40B4-BE49-F238E27FC236}">
                <a16:creationId xmlns:a16="http://schemas.microsoft.com/office/drawing/2014/main" id="{C075A3B3-EEB0-AFCA-3585-14972B24D5DE}"/>
              </a:ext>
            </a:extLst>
          </p:cNvPr>
          <p:cNvSpPr/>
          <p:nvPr/>
        </p:nvSpPr>
        <p:spPr>
          <a:xfrm flipH="1">
            <a:off x="10249786" y="6113721"/>
            <a:ext cx="1594884" cy="6485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Phim hoạt hình Truyện kể bé nghe Quả hồng của thỏ con_360P">
            <a:hlinkClick r:id="" action="ppaction://media"/>
            <a:extLst>
              <a:ext uri="{FF2B5EF4-FFF2-40B4-BE49-F238E27FC236}">
                <a16:creationId xmlns:a16="http://schemas.microsoft.com/office/drawing/2014/main" id="{21B10424-7707-0E5E-BF4C-5327EDA883F6}"/>
              </a:ext>
            </a:extLst>
          </p:cNvPr>
          <p:cNvPicPr>
            <a:picLocks noChangeAspect="1"/>
          </p:cNvPicPr>
          <p:nvPr>
            <a:videoFile r:link="rId1"/>
            <p:extLst>
              <p:ext uri="{DAA4B4D4-6D71-4841-9C94-3DE7FCFB9230}">
                <p14:media xmlns:p14="http://schemas.microsoft.com/office/powerpoint/2010/main" r:embed="rId2">
                  <p14:trim st="7812" end="57841"/>
                </p14:media>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284843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TotalTime>
  <Words>2306</Words>
  <Application>Microsoft Office PowerPoint</Application>
  <PresentationFormat>Widescreen</PresentationFormat>
  <Paragraphs>179</Paragraphs>
  <Slides>37</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微软雅黑</vt:lpstr>
      <vt:lpstr>宋体</vt:lpstr>
      <vt:lpstr>Aptos</vt:lpstr>
      <vt:lpstr>Arial</vt:lpstr>
      <vt:lpstr>Arial-Rounded</vt:lpstr>
      <vt:lpstr>Calibri</vt:lpstr>
      <vt:lpstr>Calibri Light</vt:lpstr>
      <vt:lpstr>Tahoma</vt:lpstr>
      <vt:lpstr>UTM Cookies</vt:lpstr>
      <vt:lpstr>UTM Duepuntozero</vt:lpstr>
      <vt:lpstr>1_Office Theme</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64</cp:revision>
  <dcterms:created xsi:type="dcterms:W3CDTF">2022-11-13T02:17:39Z</dcterms:created>
  <dcterms:modified xsi:type="dcterms:W3CDTF">2025-02-17T07:27:09Z</dcterms:modified>
</cp:coreProperties>
</file>